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9" autoAdjust="0"/>
    <p:restoredTop sz="94660"/>
  </p:normalViewPr>
  <p:slideViewPr>
    <p:cSldViewPr>
      <p:cViewPr varScale="1">
        <p:scale>
          <a:sx n="43" d="100"/>
          <a:sy n="43" d="100"/>
        </p:scale>
        <p:origin x="-37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7244437-5BD5-4C92-B3AE-856973B49C33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C645E2C-4172-411A-BC01-3222F94A37A8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381000"/>
            <a:ext cx="7406640" cy="251788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Variable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RUU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2645736"/>
          </a:xfrm>
        </p:spPr>
        <p:txBody>
          <a:bodyPr>
            <a:normAutofit fontScale="55000" lnSpcReduction="20000"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sz="4400" dirty="0" err="1" smtClean="0"/>
              <a:t>Perkumpulan</a:t>
            </a:r>
            <a:r>
              <a:rPr lang="en-US" sz="4400" dirty="0" smtClean="0"/>
              <a:t> </a:t>
            </a:r>
            <a:r>
              <a:rPr lang="en-US" sz="4400" dirty="0" err="1" smtClean="0"/>
              <a:t>Untuk</a:t>
            </a:r>
            <a:r>
              <a:rPr lang="en-US" sz="4400" dirty="0" smtClean="0"/>
              <a:t> </a:t>
            </a:r>
            <a:r>
              <a:rPr lang="en-US" sz="4400" dirty="0" err="1" smtClean="0"/>
              <a:t>Pemilu</a:t>
            </a:r>
            <a:r>
              <a:rPr lang="en-US" sz="4400" dirty="0" smtClean="0"/>
              <a:t> </a:t>
            </a:r>
            <a:r>
              <a:rPr lang="en-US" sz="4400" dirty="0" err="1" smtClean="0"/>
              <a:t>dan</a:t>
            </a:r>
            <a:r>
              <a:rPr lang="en-US" sz="4400" dirty="0" smtClean="0"/>
              <a:t> </a:t>
            </a:r>
            <a:r>
              <a:rPr lang="en-US" sz="4400" dirty="0" err="1" smtClean="0"/>
              <a:t>Demokrasi</a:t>
            </a:r>
            <a:r>
              <a:rPr lang="en-US" sz="4400" dirty="0" smtClean="0"/>
              <a:t> (</a:t>
            </a:r>
            <a:r>
              <a:rPr lang="en-US" sz="4400" dirty="0" err="1" smtClean="0"/>
              <a:t>Perludem</a:t>
            </a:r>
            <a:r>
              <a:rPr lang="en-US" sz="4400" dirty="0" smtClean="0"/>
              <a:t>)</a:t>
            </a:r>
          </a:p>
          <a:p>
            <a:endParaRPr lang="en-US" sz="4400" dirty="0" smtClean="0"/>
          </a:p>
          <a:p>
            <a:r>
              <a:rPr lang="en-US" sz="4400" dirty="0" smtClean="0"/>
              <a:t>Jakarta, 6 November 2016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1643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Non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</a:t>
            </a:r>
            <a:r>
              <a:rPr lang="en-US" dirty="0" err="1" smtClean="0"/>
              <a:t>objek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yang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proses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448);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214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pengajuan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3 x 24 jam,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pilkada;I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yang “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”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pemohon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perseorangan</a:t>
            </a:r>
            <a:r>
              <a:rPr lang="en-US" dirty="0" smtClean="0"/>
              <a:t> </a:t>
            </a:r>
            <a:r>
              <a:rPr lang="en-US" dirty="0" err="1" smtClean="0"/>
              <a:t>pasangan</a:t>
            </a:r>
            <a:r>
              <a:rPr lang="en-US" dirty="0" smtClean="0"/>
              <a:t> </a:t>
            </a:r>
            <a:r>
              <a:rPr lang="en-US" dirty="0" err="1" smtClean="0"/>
              <a:t>calon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difasilitasi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maksimal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Pileg</a:t>
            </a:r>
            <a:r>
              <a:rPr lang="en-US" dirty="0" smtClean="0"/>
              <a:t>.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Pilpres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, 14 </a:t>
            </a:r>
            <a:r>
              <a:rPr lang="en-US" dirty="0" err="1" smtClean="0"/>
              <a:t>hari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985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471 </a:t>
            </a:r>
            <a:r>
              <a:rPr lang="en-US" dirty="0" err="1" smtClean="0"/>
              <a:t>frasa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orang,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, </a:t>
            </a:r>
            <a:r>
              <a:rPr lang="en-US" dirty="0" err="1" smtClean="0"/>
              <a:t>bagi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dana</a:t>
            </a:r>
            <a:r>
              <a:rPr lang="en-US" dirty="0" smtClean="0"/>
              <a:t> </a:t>
            </a:r>
            <a:r>
              <a:rPr lang="en-US" dirty="0" err="1" smtClean="0"/>
              <a:t>kampanye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? (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penjara</a:t>
            </a:r>
            <a:r>
              <a:rPr lang="en-US" dirty="0" smtClean="0"/>
              <a:t> paling lama 1 </a:t>
            </a:r>
            <a:r>
              <a:rPr lang="en-US" dirty="0" err="1" smtClean="0"/>
              <a:t>tahun</a:t>
            </a:r>
            <a:r>
              <a:rPr lang="en-US" dirty="0" smtClean="0"/>
              <a:t> “</a:t>
            </a:r>
            <a:r>
              <a:rPr lang="en-US" dirty="0" err="1" smtClean="0"/>
              <a:t>dan</a:t>
            </a:r>
            <a:r>
              <a:rPr lang="en-US" dirty="0" smtClean="0"/>
              <a:t>” </a:t>
            </a:r>
            <a:r>
              <a:rPr lang="en-US" dirty="0" err="1" smtClean="0"/>
              <a:t>denda</a:t>
            </a:r>
            <a:r>
              <a:rPr lang="en-US" dirty="0" smtClean="0"/>
              <a:t>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Rp</a:t>
            </a:r>
            <a:r>
              <a:rPr lang="en-US" dirty="0" smtClean="0"/>
              <a:t>. 12 </a:t>
            </a:r>
            <a:r>
              <a:rPr lang="en-US" dirty="0" err="1" smtClean="0"/>
              <a:t>juta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237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475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476,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KPPS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ketetapan</a:t>
            </a:r>
            <a:r>
              <a:rPr lang="en-US" dirty="0" smtClean="0"/>
              <a:t> PSU </a:t>
            </a:r>
            <a:r>
              <a:rPr lang="en-US" dirty="0" err="1" smtClean="0"/>
              <a:t>dari</a:t>
            </a:r>
            <a:r>
              <a:rPr lang="en-US" dirty="0" smtClean="0"/>
              <a:t> KPU </a:t>
            </a:r>
            <a:r>
              <a:rPr lang="en-US" dirty="0" err="1" smtClean="0"/>
              <a:t>Kab</a:t>
            </a:r>
            <a:r>
              <a:rPr lang="en-US" dirty="0" smtClean="0"/>
              <a:t>/Kota.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penyelenggara</a:t>
            </a:r>
            <a:r>
              <a:rPr lang="en-US" dirty="0" smtClean="0"/>
              <a:t> </a:t>
            </a:r>
            <a:r>
              <a:rPr lang="en-US" dirty="0" err="1" smtClean="0"/>
              <a:t>diatasnya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01192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Pasal</a:t>
            </a:r>
            <a:r>
              <a:rPr lang="en-US" dirty="0" smtClean="0"/>
              <a:t> 477,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KPPS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menandatangani</a:t>
            </a:r>
            <a:r>
              <a:rPr lang="en-US" dirty="0" smtClean="0"/>
              <a:t> </a:t>
            </a:r>
            <a:r>
              <a:rPr lang="en-US" dirty="0" err="1" smtClean="0"/>
              <a:t>berita</a:t>
            </a:r>
            <a:r>
              <a:rPr lang="en-US" dirty="0" smtClean="0"/>
              <a:t> </a:t>
            </a:r>
            <a:r>
              <a:rPr lang="en-US" dirty="0" err="1" smtClean="0"/>
              <a:t>acara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dipidana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Pasal</a:t>
            </a:r>
            <a:r>
              <a:rPr lang="en-US" dirty="0" smtClean="0"/>
              <a:t> 480 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KPPS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salinan</a:t>
            </a:r>
            <a:r>
              <a:rPr lang="en-US" dirty="0" smtClean="0"/>
              <a:t> </a:t>
            </a:r>
            <a:r>
              <a:rPr lang="en-US" dirty="0" err="1" smtClean="0"/>
              <a:t>rekapituliasi</a:t>
            </a:r>
            <a:r>
              <a:rPr lang="en-US" dirty="0" smtClean="0"/>
              <a:t> </a:t>
            </a:r>
            <a:r>
              <a:rPr lang="en-US" dirty="0" err="1" smtClean="0"/>
              <a:t>suara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saksi</a:t>
            </a:r>
            <a:r>
              <a:rPr lang="en-US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87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82296" indent="0" algn="ctr">
              <a:buNone/>
            </a:pPr>
            <a:r>
              <a:rPr lang="en-US" sz="4800" dirty="0" err="1" smtClean="0"/>
              <a:t>Penegakan</a:t>
            </a:r>
            <a:r>
              <a:rPr lang="en-US" sz="4800" dirty="0" smtClean="0"/>
              <a:t> </a:t>
            </a:r>
            <a:r>
              <a:rPr lang="en-US" sz="4800" dirty="0" err="1"/>
              <a:t>Hukum</a:t>
            </a:r>
            <a:r>
              <a:rPr lang="en-US" sz="4800" dirty="0"/>
              <a:t> </a:t>
            </a:r>
            <a:r>
              <a:rPr lang="en-US" sz="4800" dirty="0" err="1"/>
              <a:t>Pemilu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497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352800" y="1447800"/>
            <a:ext cx="3505200" cy="1905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PENEGAKAN HUKUM PEMILU</a:t>
            </a:r>
            <a:endParaRPr lang="en-US" sz="2400" b="1" dirty="0"/>
          </a:p>
        </p:txBody>
      </p:sp>
      <p:sp>
        <p:nvSpPr>
          <p:cNvPr id="5" name="Right Arrow 4"/>
          <p:cNvSpPr/>
          <p:nvPr/>
        </p:nvSpPr>
        <p:spPr>
          <a:xfrm rot="7282331">
            <a:off x="3114567" y="2741108"/>
            <a:ext cx="1371600" cy="2133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 rot="3662702">
            <a:off x="5685062" y="2741108"/>
            <a:ext cx="1371600" cy="2133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696503" y="4419600"/>
            <a:ext cx="2103864" cy="1752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PELANGGARAN PEMILU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6584392" y="4298794"/>
            <a:ext cx="2103864" cy="18734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SENGKETA PEMILU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95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447800"/>
            <a:ext cx="4355592" cy="3048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PELANGGARAN PEMILU</a:t>
            </a:r>
            <a:endParaRPr lang="en-US" sz="2400" b="1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724400" y="40386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6096000" y="4004216"/>
            <a:ext cx="1371600" cy="18631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PELANGGARAN KODE ETIK PENYELENGGARA PEMILU</a:t>
            </a: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781800" y="2705100"/>
            <a:ext cx="1371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PELANGGARAN PIDANA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6391507" y="1409700"/>
            <a:ext cx="1371600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PELANGGARAN ADMINITRASI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5257800" y="32766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828478" y="19812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246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057400" y="2057400"/>
            <a:ext cx="2133600" cy="2209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SENGKETA PEMILU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191000" y="2286000"/>
            <a:ext cx="1371600" cy="6105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5562600" y="1524000"/>
            <a:ext cx="2209800" cy="1372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NON HASIL PEMILU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86200" y="3963330"/>
            <a:ext cx="1905000" cy="3038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5791200" y="3580935"/>
            <a:ext cx="2209800" cy="13725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HASIL PEMILU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69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di RUU </a:t>
            </a:r>
            <a:r>
              <a:rPr lang="en-US" dirty="0" err="1" smtClean="0"/>
              <a:t>Pemerintah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yang </a:t>
            </a:r>
            <a:r>
              <a:rPr lang="en-US" dirty="0" err="1" smtClean="0"/>
              <a:t>terbalik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defenisi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Pengaturan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pidana</a:t>
            </a:r>
            <a:r>
              <a:rPr lang="en-US" dirty="0" smtClean="0"/>
              <a:t>,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etik</a:t>
            </a:r>
            <a:r>
              <a:rPr lang="en-US" dirty="0" smtClean="0"/>
              <a:t> </a:t>
            </a:r>
            <a:r>
              <a:rPr lang="en-US" dirty="0" err="1" smtClean="0"/>
              <a:t>penylenggara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buku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(</a:t>
            </a:r>
            <a:r>
              <a:rPr lang="en-US" dirty="0" err="1" smtClean="0"/>
              <a:t>pidana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di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kelima</a:t>
            </a:r>
            <a:r>
              <a:rPr lang="en-US" dirty="0" smtClean="0"/>
              <a:t>, </a:t>
            </a:r>
            <a:r>
              <a:rPr lang="en-US" dirty="0" err="1" smtClean="0"/>
              <a:t>Pasal</a:t>
            </a:r>
            <a:r>
              <a:rPr lang="en-US" dirty="0" smtClean="0"/>
              <a:t> 454)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27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Persoalan</a:t>
            </a:r>
            <a:r>
              <a:rPr lang="en-US" dirty="0" smtClean="0"/>
              <a:t> Norma </a:t>
            </a:r>
            <a:r>
              <a:rPr lang="en-US" dirty="0" err="1" smtClean="0"/>
              <a:t>Penegakan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Melaporkan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</a:t>
            </a:r>
            <a:r>
              <a:rPr lang="en-US" dirty="0" err="1" smtClean="0"/>
              <a:t>mesti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433 </a:t>
            </a:r>
            <a:r>
              <a:rPr lang="en-US" dirty="0" err="1" smtClean="0"/>
              <a:t>ayat</a:t>
            </a:r>
            <a:r>
              <a:rPr lang="en-US" dirty="0"/>
              <a:t> </a:t>
            </a:r>
            <a:r>
              <a:rPr lang="en-US" dirty="0" smtClean="0"/>
              <a:t>(3).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r>
              <a:rPr lang="en-US" dirty="0" smtClean="0"/>
              <a:t>, </a:t>
            </a:r>
            <a:r>
              <a:rPr lang="en-US" dirty="0" err="1" smtClean="0"/>
              <a:t>sistematis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massif (</a:t>
            </a:r>
            <a:r>
              <a:rPr lang="en-US" dirty="0" err="1" smtClean="0"/>
              <a:t>Pasal</a:t>
            </a:r>
            <a:r>
              <a:rPr lang="en-US" dirty="0" smtClean="0"/>
              <a:t> 442 </a:t>
            </a:r>
            <a:r>
              <a:rPr lang="en-US" dirty="0" err="1" smtClean="0"/>
              <a:t>ayat</a:t>
            </a:r>
            <a:r>
              <a:rPr lang="en-US" dirty="0" smtClean="0"/>
              <a:t> 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58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Non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Munculnya</a:t>
            </a:r>
            <a:r>
              <a:rPr lang="en-US" dirty="0" smtClean="0"/>
              <a:t> </a:t>
            </a:r>
            <a:r>
              <a:rPr lang="en-US" dirty="0" err="1" smtClean="0"/>
              <a:t>nomenklatur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“</a:t>
            </a:r>
            <a:r>
              <a:rPr lang="en-US" dirty="0" err="1" smtClean="0"/>
              <a:t>sengketa</a:t>
            </a:r>
            <a:r>
              <a:rPr lang="en-US" dirty="0" smtClean="0"/>
              <a:t> proses </a:t>
            </a:r>
            <a:r>
              <a:rPr lang="en-US" dirty="0" err="1" smtClean="0"/>
              <a:t>pemilu</a:t>
            </a:r>
            <a:r>
              <a:rPr lang="en-US" dirty="0" smtClean="0"/>
              <a:t>” (</a:t>
            </a:r>
            <a:r>
              <a:rPr lang="en-US" dirty="0" err="1" smtClean="0"/>
              <a:t>Pasal</a:t>
            </a:r>
            <a:r>
              <a:rPr lang="en-US" dirty="0" smtClean="0"/>
              <a:t> 444)</a:t>
            </a:r>
          </a:p>
          <a:p>
            <a:r>
              <a:rPr lang="en-US" dirty="0" err="1" smtClean="0"/>
              <a:t>Campur</a:t>
            </a:r>
            <a:r>
              <a:rPr lang="en-US" dirty="0" smtClean="0"/>
              <a:t> </a:t>
            </a:r>
            <a:r>
              <a:rPr lang="en-US" dirty="0" err="1" smtClean="0"/>
              <a:t>aduknya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444 </a:t>
            </a:r>
            <a:r>
              <a:rPr lang="en-US" dirty="0" err="1" smtClean="0"/>
              <a:t>ayat</a:t>
            </a:r>
            <a:r>
              <a:rPr lang="en-US" dirty="0" smtClean="0"/>
              <a:t> (1)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”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disampaikan</a:t>
            </a:r>
            <a:r>
              <a:rPr lang="en-US" dirty="0" smtClean="0"/>
              <a:t>, 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PPL </a:t>
            </a:r>
            <a:r>
              <a:rPr lang="en-US" dirty="0" err="1" smtClean="0"/>
              <a:t>Pasal</a:t>
            </a:r>
            <a:r>
              <a:rPr lang="en-US" dirty="0" smtClean="0"/>
              <a:t> 444 </a:t>
            </a:r>
            <a:r>
              <a:rPr lang="en-US" dirty="0" err="1" smtClean="0"/>
              <a:t>ayat</a:t>
            </a:r>
            <a:r>
              <a:rPr lang="en-US" dirty="0" smtClean="0"/>
              <a:t> (1)</a:t>
            </a:r>
          </a:p>
          <a:p>
            <a:r>
              <a:rPr lang="en-US" dirty="0" err="1" smtClean="0"/>
              <a:t>Penyelesaiannya</a:t>
            </a:r>
            <a:r>
              <a:rPr lang="en-US" dirty="0" smtClean="0"/>
              <a:t> pun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didelegasikan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Panwascam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PPL </a:t>
            </a:r>
            <a:r>
              <a:rPr lang="en-US" dirty="0" err="1" smtClean="0"/>
              <a:t>Pasal</a:t>
            </a:r>
            <a:r>
              <a:rPr lang="en-US" dirty="0" smtClean="0"/>
              <a:t> 446 </a:t>
            </a:r>
            <a:r>
              <a:rPr lang="en-US" dirty="0" err="1" smtClean="0"/>
              <a:t>ayat</a:t>
            </a:r>
            <a:r>
              <a:rPr lang="en-US" dirty="0" smtClean="0"/>
              <a:t> (2)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197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Persoalan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Non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pengaju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mengajukan</a:t>
            </a:r>
            <a:r>
              <a:rPr lang="en-US" dirty="0" smtClean="0"/>
              <a:t> </a:t>
            </a:r>
            <a:r>
              <a:rPr lang="en-US" dirty="0" err="1" smtClean="0"/>
              <a:t>sanksi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445 </a:t>
            </a:r>
            <a:r>
              <a:rPr lang="en-US" dirty="0" err="1" smtClean="0"/>
              <a:t>ayat</a:t>
            </a:r>
            <a:r>
              <a:rPr lang="en-US" dirty="0" smtClean="0"/>
              <a:t> (3)</a:t>
            </a:r>
          </a:p>
          <a:p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proses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sengketa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pemilu</a:t>
            </a:r>
            <a:r>
              <a:rPr lang="en-US" dirty="0" smtClean="0"/>
              <a:t> (</a:t>
            </a:r>
            <a:r>
              <a:rPr lang="en-US" dirty="0" err="1" smtClean="0"/>
              <a:t>Pasal</a:t>
            </a:r>
            <a:r>
              <a:rPr lang="en-US" dirty="0" smtClean="0"/>
              <a:t> 446 </a:t>
            </a:r>
            <a:r>
              <a:rPr lang="en-US" dirty="0" err="1" smtClean="0"/>
              <a:t>ayat</a:t>
            </a:r>
            <a:r>
              <a:rPr lang="en-US" dirty="0" smtClean="0"/>
              <a:t> (5)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407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390</TotalTime>
  <Words>443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Solstice</vt:lpstr>
      <vt:lpstr>Catatan Terhadap Beberapa Variable Sistem dan Penegakan Hukum Pemilu di dalam RUU Penyelenggaraan Pemilu</vt:lpstr>
      <vt:lpstr>PowerPoint Presentation</vt:lpstr>
      <vt:lpstr>PowerPoint Presentation</vt:lpstr>
      <vt:lpstr>PowerPoint Presentation</vt:lpstr>
      <vt:lpstr>PowerPoint Presentation</vt:lpstr>
      <vt:lpstr>Struktur Pengaturan Penegakan Hukum di RUU Pemerintah</vt:lpstr>
      <vt:lpstr>Persoalan Norma Penegakan Hukum</vt:lpstr>
      <vt:lpstr>Persoalan Sengketa Non Hasil Pemilu</vt:lpstr>
      <vt:lpstr>Persoalan Sengketa Non Hasil Pemilu</vt:lpstr>
      <vt:lpstr>Persoalan Sengketa Non Hasil Pemilu</vt:lpstr>
      <vt:lpstr>Perselisihan Hasil Pemilu</vt:lpstr>
      <vt:lpstr>Ketentuan Pidana Pemilu</vt:lpstr>
      <vt:lpstr>Ketentuan Pidana Pemilu</vt:lpstr>
      <vt:lpstr>Ketentuan Pidana Pemilu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Catatan Terhadap Sistem dan Penegakan Hukum Pemilu</dc:title>
  <dc:creator>lenovo</dc:creator>
  <cp:lastModifiedBy>lenovo</cp:lastModifiedBy>
  <cp:revision>12</cp:revision>
  <dcterms:created xsi:type="dcterms:W3CDTF">2016-11-03T07:31:01Z</dcterms:created>
  <dcterms:modified xsi:type="dcterms:W3CDTF">2016-11-05T05:52:24Z</dcterms:modified>
</cp:coreProperties>
</file>