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7"/>
  </p:handoutMasterIdLst>
  <p:sldIdLst>
    <p:sldId id="256" r:id="rId2"/>
    <p:sldId id="257" r:id="rId3"/>
    <p:sldId id="259" r:id="rId4"/>
    <p:sldId id="258" r:id="rId5"/>
    <p:sldId id="261" r:id="rId6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4660"/>
  </p:normalViewPr>
  <p:slideViewPr>
    <p:cSldViewPr snapToGrid="0">
      <p:cViewPr varScale="1">
        <p:scale>
          <a:sx n="90" d="100"/>
          <a:sy n="90" d="100"/>
        </p:scale>
        <p:origin x="9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12DBA-A6B4-40E6-818A-28FF71294F6E}" type="datetimeFigureOut">
              <a:rPr lang="en-US" smtClean="0"/>
              <a:t>3/14/2017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C6ADB-BC1C-443E-B299-A8BF4A8A01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2577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E-Voting &amp; E-recap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i="1" dirty="0" smtClean="0"/>
              <a:t>digital </a:t>
            </a:r>
            <a:r>
              <a:rPr lang="en-US" i="1" dirty="0"/>
              <a:t>governance </a:t>
            </a:r>
            <a:r>
              <a:rPr lang="en-US" dirty="0"/>
              <a:t>di </a:t>
            </a:r>
            <a:r>
              <a:rPr lang="en-US" dirty="0" err="1"/>
              <a:t>indonesia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pPr algn="r"/>
            <a:r>
              <a:rPr lang="en-US" dirty="0" smtClean="0"/>
              <a:t>Tobias </a:t>
            </a:r>
            <a:r>
              <a:rPr lang="en-US" dirty="0" err="1" smtClean="0"/>
              <a:t>Basuki</a:t>
            </a:r>
            <a:endParaRPr lang="en-US" dirty="0" smtClean="0"/>
          </a:p>
          <a:p>
            <a:pPr algn="r"/>
            <a:r>
              <a:rPr lang="en-US" dirty="0" smtClean="0"/>
              <a:t>CSIS</a:t>
            </a:r>
          </a:p>
          <a:p>
            <a:pPr algn="r"/>
            <a:r>
              <a:rPr lang="en-US" dirty="0" smtClean="0"/>
              <a:t>Jakarta, 14 </a:t>
            </a:r>
            <a:r>
              <a:rPr lang="en-US" dirty="0" err="1" smtClean="0"/>
              <a:t>Maret</a:t>
            </a:r>
            <a:r>
              <a:rPr lang="en-US" dirty="0" smtClean="0"/>
              <a:t>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88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E-voting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Praktis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voters (</a:t>
            </a:r>
            <a:r>
              <a:rPr lang="en-US" dirty="0" err="1" smtClean="0"/>
              <a:t>suara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sah</a:t>
            </a:r>
            <a:r>
              <a:rPr lang="en-US" dirty="0" smtClean="0"/>
              <a:t> </a:t>
            </a:r>
            <a:r>
              <a:rPr lang="en-US" dirty="0" err="1" smtClean="0"/>
              <a:t>berkurang</a:t>
            </a:r>
            <a:r>
              <a:rPr lang="en-US" dirty="0" smtClean="0"/>
              <a:t>)</a:t>
            </a:r>
          </a:p>
          <a:p>
            <a:r>
              <a:rPr lang="en-US" dirty="0" smtClean="0"/>
              <a:t>cost: electronic &lt; paper based?</a:t>
            </a:r>
          </a:p>
          <a:p>
            <a:r>
              <a:rPr lang="en-US" dirty="0" err="1" smtClean="0"/>
              <a:t>Hasil</a:t>
            </a:r>
            <a:r>
              <a:rPr lang="en-US" dirty="0" smtClean="0"/>
              <a:t> recap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endParaRPr lang="en-US" dirty="0" smtClean="0"/>
          </a:p>
          <a:p>
            <a:r>
              <a:rPr lang="en-US" dirty="0" err="1" smtClean="0"/>
              <a:t>Biaya</a:t>
            </a:r>
            <a:r>
              <a:rPr lang="en-US" dirty="0" smtClean="0"/>
              <a:t> </a:t>
            </a:r>
            <a:r>
              <a:rPr lang="en-US" dirty="0" err="1" smtClean="0"/>
              <a:t>penghitungan</a:t>
            </a:r>
            <a:r>
              <a:rPr lang="en-US" dirty="0" smtClean="0"/>
              <a:t> </a:t>
            </a:r>
            <a:r>
              <a:rPr lang="en-US" dirty="0" err="1" smtClean="0"/>
              <a:t>turun</a:t>
            </a:r>
            <a:r>
              <a:rPr lang="en-US" dirty="0" smtClean="0"/>
              <a:t>?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cons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err="1" smtClean="0"/>
              <a:t>Infrastuktur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/>
              <a:t> </a:t>
            </a:r>
            <a:r>
              <a:rPr lang="en-US" dirty="0" err="1" smtClean="0"/>
              <a:t>keahlian</a:t>
            </a:r>
            <a:r>
              <a:rPr lang="en-US" dirty="0" smtClean="0"/>
              <a:t> </a:t>
            </a:r>
            <a:r>
              <a:rPr lang="en-US" dirty="0" err="1" smtClean="0"/>
              <a:t>teknis</a:t>
            </a:r>
            <a:r>
              <a:rPr lang="en-US" dirty="0" smtClean="0"/>
              <a:t>? </a:t>
            </a:r>
            <a:r>
              <a:rPr lang="en-US" dirty="0" err="1" smtClean="0"/>
              <a:t>Bahaya</a:t>
            </a:r>
            <a:r>
              <a:rPr lang="en-US" smtClean="0"/>
              <a:t> hacking?</a:t>
            </a:r>
            <a:endParaRPr lang="en-US" dirty="0" smtClean="0"/>
          </a:p>
          <a:p>
            <a:r>
              <a:rPr lang="en-US" dirty="0" err="1" smtClean="0"/>
              <a:t>Manipulasi</a:t>
            </a:r>
            <a:r>
              <a:rPr lang="en-US" dirty="0" smtClean="0"/>
              <a:t> data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…?</a:t>
            </a:r>
          </a:p>
          <a:p>
            <a:r>
              <a:rPr lang="en-US" dirty="0" smtClean="0"/>
              <a:t>Privacy? Data </a:t>
            </a:r>
            <a:r>
              <a:rPr lang="en-US" dirty="0" err="1" smtClean="0"/>
              <a:t>pemilih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pilihannya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6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2" y="1977767"/>
            <a:ext cx="4476750" cy="3476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96" y="749594"/>
            <a:ext cx="3619858" cy="5358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59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(internet) governance in </a:t>
            </a:r>
            <a:r>
              <a:rPr lang="en-US" dirty="0" err="1" smtClean="0"/>
              <a:t>indonesia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141413" y="1998921"/>
            <a:ext cx="9905998" cy="3792279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Digital / internet governance ?</a:t>
            </a:r>
          </a:p>
          <a:p>
            <a:pPr lvl="1"/>
            <a:r>
              <a:rPr lang="en-US" dirty="0" smtClean="0"/>
              <a:t>UU ITE &amp; Data privacy? </a:t>
            </a:r>
          </a:p>
          <a:p>
            <a:pPr lvl="1"/>
            <a:r>
              <a:rPr lang="en-US" dirty="0" smtClean="0"/>
              <a:t>Cyber security? BCN ?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Project E-Voting --- E-KTP</a:t>
            </a:r>
            <a:r>
              <a:rPr lang="en-US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>
                <a:sym typeface="Wingdings" panose="05000000000000000000" pitchFamily="2" charset="2"/>
              </a:rPr>
              <a:t>Manipulasi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smtClean="0">
                <a:sym typeface="Wingdings" panose="05000000000000000000" pitchFamily="2" charset="2"/>
              </a:rPr>
              <a:t>“</a:t>
            </a:r>
            <a:r>
              <a:rPr lang="en-US" b="1" dirty="0" smtClean="0">
                <a:sym typeface="Wingdings" panose="05000000000000000000" pitchFamily="2" charset="2"/>
              </a:rPr>
              <a:t>MANUAL</a:t>
            </a:r>
            <a:r>
              <a:rPr lang="en-US" dirty="0" smtClean="0">
                <a:sym typeface="Wingdings" panose="05000000000000000000" pitchFamily="2" charset="2"/>
              </a:rPr>
              <a:t>” </a:t>
            </a:r>
            <a:r>
              <a:rPr lang="en-US" dirty="0" err="1" smtClean="0">
                <a:sym typeface="Wingdings" panose="05000000000000000000" pitchFamily="2" charset="2"/>
              </a:rPr>
              <a:t>dlm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>
                <a:sym typeface="Wingdings" panose="05000000000000000000" pitchFamily="2" charset="2"/>
              </a:rPr>
              <a:t>proses </a:t>
            </a:r>
            <a:r>
              <a:rPr lang="en-US" dirty="0" err="1">
                <a:sym typeface="Wingdings" panose="05000000000000000000" pitchFamily="2" charset="2"/>
              </a:rPr>
              <a:t>dll</a:t>
            </a:r>
            <a:r>
              <a:rPr lang="en-US" dirty="0">
                <a:sym typeface="Wingdings" panose="05000000000000000000" pitchFamily="2" charset="2"/>
              </a:rPr>
              <a:t> (</a:t>
            </a:r>
            <a:r>
              <a:rPr lang="en-US" dirty="0" err="1">
                <a:sym typeface="Wingdings" panose="05000000000000000000" pitchFamily="2" charset="2"/>
              </a:rPr>
              <a:t>contoh</a:t>
            </a:r>
            <a:r>
              <a:rPr lang="en-US" dirty="0">
                <a:sym typeface="Wingdings" panose="05000000000000000000" pitchFamily="2" charset="2"/>
              </a:rPr>
              <a:t> system draft RUU – </a:t>
            </a:r>
            <a:r>
              <a:rPr lang="en-US" dirty="0" err="1">
                <a:sym typeface="Wingdings" panose="05000000000000000000" pitchFamily="2" charset="2"/>
              </a:rPr>
              <a:t>Kesehatan</a:t>
            </a:r>
            <a:r>
              <a:rPr lang="en-US" dirty="0" smtClean="0">
                <a:sym typeface="Wingdings" panose="05000000000000000000" pitchFamily="2" charset="2"/>
              </a:rPr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Public and Social Trust to the System?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percaya</a:t>
            </a:r>
            <a:r>
              <a:rPr lang="en-US" dirty="0"/>
              <a:t> digital voting/recap vs. manual voting </a:t>
            </a:r>
            <a:r>
              <a:rPr lang="en-US" dirty="0" err="1"/>
              <a:t>dan</a:t>
            </a:r>
            <a:r>
              <a:rPr lang="en-US" dirty="0"/>
              <a:t> TPS C1 </a:t>
            </a:r>
            <a:r>
              <a:rPr lang="en-US" dirty="0" err="1"/>
              <a:t>dll</a:t>
            </a:r>
            <a:r>
              <a:rPr lang="en-US" dirty="0"/>
              <a:t>?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 err="1">
                <a:sym typeface="Wingdings" panose="05000000000000000000" pitchFamily="2" charset="2"/>
              </a:rPr>
              <a:t>Perlu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cek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b="1" dirty="0">
                <a:sym typeface="Wingdings" panose="05000000000000000000" pitchFamily="2" charset="2"/>
              </a:rPr>
              <a:t>public perception &amp; Opinion?</a:t>
            </a:r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414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Pemikiran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bijaksana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kerangka</a:t>
            </a:r>
            <a:r>
              <a:rPr lang="en-US" dirty="0" smtClean="0"/>
              <a:t> </a:t>
            </a:r>
            <a:r>
              <a:rPr lang="en-US" dirty="0" err="1" smtClean="0"/>
              <a:t>regulasi</a:t>
            </a:r>
            <a:r>
              <a:rPr lang="en-US" dirty="0" smtClean="0"/>
              <a:t> internet </a:t>
            </a:r>
            <a:r>
              <a:rPr lang="en-US" dirty="0" err="1" smtClean="0"/>
              <a:t>dan</a:t>
            </a:r>
            <a:r>
              <a:rPr lang="en-US" dirty="0" smtClean="0"/>
              <a:t> data digital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matang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memakai</a:t>
            </a:r>
            <a:r>
              <a:rPr lang="en-US" dirty="0" smtClean="0"/>
              <a:t> e-voting?</a:t>
            </a:r>
          </a:p>
          <a:p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teknis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infrastruktur</a:t>
            </a:r>
            <a:r>
              <a:rPr lang="en-US" dirty="0" smtClean="0"/>
              <a:t> </a:t>
            </a:r>
            <a:r>
              <a:rPr lang="en-US" dirty="0" err="1" smtClean="0"/>
              <a:t>teknis</a:t>
            </a:r>
            <a:r>
              <a:rPr lang="en-US" dirty="0" smtClean="0"/>
              <a:t> </a:t>
            </a:r>
            <a:r>
              <a:rPr lang="en-US" dirty="0" err="1" smtClean="0"/>
              <a:t>mencukupi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pelosok</a:t>
            </a:r>
            <a:r>
              <a:rPr lang="en-US" dirty="0" smtClean="0"/>
              <a:t>?</a:t>
            </a:r>
          </a:p>
          <a:p>
            <a:r>
              <a:rPr lang="en-US" b="1" dirty="0" err="1" smtClean="0"/>
              <a:t>Apakah</a:t>
            </a:r>
            <a:r>
              <a:rPr lang="en-US" b="1" dirty="0" smtClean="0"/>
              <a:t> </a:t>
            </a:r>
            <a:r>
              <a:rPr lang="en-US" b="1" dirty="0" err="1" smtClean="0"/>
              <a:t>kondisi</a:t>
            </a:r>
            <a:r>
              <a:rPr lang="en-US" b="1" dirty="0" smtClean="0"/>
              <a:t> </a:t>
            </a:r>
            <a:r>
              <a:rPr lang="en-US" b="1" dirty="0" err="1" smtClean="0"/>
              <a:t>politik</a:t>
            </a:r>
            <a:r>
              <a:rPr lang="en-US" b="1" dirty="0" smtClean="0"/>
              <a:t> electoral yang </a:t>
            </a:r>
            <a:r>
              <a:rPr lang="en-US" b="1" dirty="0" err="1" smtClean="0"/>
              <a:t>panas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terbelah</a:t>
            </a:r>
            <a:r>
              <a:rPr lang="en-US" b="1" dirty="0" smtClean="0"/>
              <a:t> </a:t>
            </a:r>
            <a:r>
              <a:rPr lang="en-US" b="1" dirty="0" err="1" smtClean="0"/>
              <a:t>saat</a:t>
            </a:r>
            <a:r>
              <a:rPr lang="en-US" b="1" dirty="0" smtClean="0"/>
              <a:t> </a:t>
            </a:r>
            <a:r>
              <a:rPr lang="en-US" b="1" dirty="0" err="1" smtClean="0"/>
              <a:t>ini</a:t>
            </a:r>
            <a:r>
              <a:rPr lang="en-US" b="1" dirty="0" smtClean="0"/>
              <a:t> </a:t>
            </a:r>
            <a:r>
              <a:rPr lang="en-US" b="1" dirty="0" err="1" smtClean="0"/>
              <a:t>merupakan</a:t>
            </a:r>
            <a:r>
              <a:rPr lang="en-US" b="1" dirty="0" smtClean="0"/>
              <a:t> </a:t>
            </a:r>
            <a:r>
              <a:rPr lang="en-US" b="1" dirty="0" err="1" smtClean="0"/>
              <a:t>saat</a:t>
            </a:r>
            <a:r>
              <a:rPr lang="en-US" b="1" dirty="0" smtClean="0"/>
              <a:t> </a:t>
            </a:r>
            <a:r>
              <a:rPr lang="en-US" b="1" dirty="0" err="1" smtClean="0"/>
              <a:t>tepat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menggunakan</a:t>
            </a:r>
            <a:r>
              <a:rPr lang="en-US" b="1" dirty="0" smtClean="0"/>
              <a:t> system E-voting?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0055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226</TotalTime>
  <Words>188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Wingdings</vt:lpstr>
      <vt:lpstr>Mesh</vt:lpstr>
      <vt:lpstr>E-Voting &amp; E-recap dalam konteks digital governance di indonesia</vt:lpstr>
      <vt:lpstr>E-voting </vt:lpstr>
      <vt:lpstr>PowerPoint Presentation</vt:lpstr>
      <vt:lpstr>Digital (internet) governance in indonesia</vt:lpstr>
      <vt:lpstr>Pemikiran dan Pertanyaan awal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8</cp:revision>
  <cp:lastPrinted>2017-03-14T06:27:07Z</cp:lastPrinted>
  <dcterms:created xsi:type="dcterms:W3CDTF">2017-03-14T02:43:14Z</dcterms:created>
  <dcterms:modified xsi:type="dcterms:W3CDTF">2017-03-14T06:29:46Z</dcterms:modified>
</cp:coreProperties>
</file>