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75" r:id="rId4"/>
    <p:sldId id="279" r:id="rId5"/>
    <p:sldId id="300" r:id="rId6"/>
    <p:sldId id="278" r:id="rId7"/>
    <p:sldId id="258" r:id="rId8"/>
    <p:sldId id="301" r:id="rId9"/>
    <p:sldId id="280" r:id="rId10"/>
    <p:sldId id="276" r:id="rId11"/>
    <p:sldId id="277" r:id="rId12"/>
    <p:sldId id="284" r:id="rId13"/>
    <p:sldId id="282" r:id="rId14"/>
    <p:sldId id="283" r:id="rId15"/>
    <p:sldId id="281" r:id="rId16"/>
    <p:sldId id="285" r:id="rId17"/>
    <p:sldId id="286" r:id="rId18"/>
    <p:sldId id="262" r:id="rId19"/>
    <p:sldId id="302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303" r:id="rId28"/>
    <p:sldId id="269" r:id="rId29"/>
    <p:sldId id="288" r:id="rId30"/>
    <p:sldId id="304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5C69C7-34CC-4587-97C6-BB24BD404948}" v="630" dt="2024-12-18T19:00:20.4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3" autoAdjust="0"/>
    <p:restoredTop sz="94660"/>
  </p:normalViewPr>
  <p:slideViewPr>
    <p:cSldViewPr snapToGrid="0">
      <p:cViewPr>
        <p:scale>
          <a:sx n="72" d="100"/>
          <a:sy n="72" d="100"/>
        </p:scale>
        <p:origin x="28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ok Hin OOI" userId="67deafcf80f191a3" providerId="LiveId" clId="{605C69C7-34CC-4587-97C6-BB24BD404948}"/>
    <pc:docChg chg="undo redo custSel addSld delSld modSld sldOrd delMainMaster">
      <pc:chgData name="Kok Hin OOI" userId="67deafcf80f191a3" providerId="LiveId" clId="{605C69C7-34CC-4587-97C6-BB24BD404948}" dt="2024-12-18T19:10:53.899" v="5716" actId="20577"/>
      <pc:docMkLst>
        <pc:docMk/>
      </pc:docMkLst>
      <pc:sldChg chg="addSp delSp modSp mod setBg">
        <pc:chgData name="Kok Hin OOI" userId="67deafcf80f191a3" providerId="LiveId" clId="{605C69C7-34CC-4587-97C6-BB24BD404948}" dt="2024-12-18T19:03:32.387" v="5592" actId="26606"/>
        <pc:sldMkLst>
          <pc:docMk/>
          <pc:sldMk cId="800471657" sldId="256"/>
        </pc:sldMkLst>
        <pc:spChg chg="mod">
          <ac:chgData name="Kok Hin OOI" userId="67deafcf80f191a3" providerId="LiveId" clId="{605C69C7-34CC-4587-97C6-BB24BD404948}" dt="2024-12-18T19:03:32.387" v="5592" actId="26606"/>
          <ac:spMkLst>
            <pc:docMk/>
            <pc:sldMk cId="800471657" sldId="256"/>
            <ac:spMk id="2" creationId="{6130190A-C624-584F-FD69-C2D28794D3DD}"/>
          </ac:spMkLst>
        </pc:spChg>
        <pc:spChg chg="mod">
          <ac:chgData name="Kok Hin OOI" userId="67deafcf80f191a3" providerId="LiveId" clId="{605C69C7-34CC-4587-97C6-BB24BD404948}" dt="2024-12-18T19:03:32.387" v="5592" actId="26606"/>
          <ac:spMkLst>
            <pc:docMk/>
            <pc:sldMk cId="800471657" sldId="256"/>
            <ac:spMk id="3" creationId="{43D7F791-C592-F9D4-5F23-ADA90B371FD8}"/>
          </ac:spMkLst>
        </pc:spChg>
        <pc:spChg chg="add del">
          <ac:chgData name="Kok Hin OOI" userId="67deafcf80f191a3" providerId="LiveId" clId="{605C69C7-34CC-4587-97C6-BB24BD404948}" dt="2024-12-18T18:58:58.787" v="5369" actId="26606"/>
          <ac:spMkLst>
            <pc:docMk/>
            <pc:sldMk cId="800471657" sldId="256"/>
            <ac:spMk id="2055" creationId="{6F828D28-8E09-41CC-8229-3070B5467A96}"/>
          </ac:spMkLst>
        </pc:spChg>
        <pc:spChg chg="add del">
          <ac:chgData name="Kok Hin OOI" userId="67deafcf80f191a3" providerId="LiveId" clId="{605C69C7-34CC-4587-97C6-BB24BD404948}" dt="2024-12-18T18:58:58.787" v="5369" actId="26606"/>
          <ac:spMkLst>
            <pc:docMk/>
            <pc:sldMk cId="800471657" sldId="256"/>
            <ac:spMk id="2057" creationId="{D5B012D8-7F27-4758-9AC6-C889B154BD73}"/>
          </ac:spMkLst>
        </pc:spChg>
        <pc:spChg chg="add del">
          <ac:chgData name="Kok Hin OOI" userId="67deafcf80f191a3" providerId="LiveId" clId="{605C69C7-34CC-4587-97C6-BB24BD404948}" dt="2024-12-18T18:58:58.787" v="5369" actId="26606"/>
          <ac:spMkLst>
            <pc:docMk/>
            <pc:sldMk cId="800471657" sldId="256"/>
            <ac:spMk id="2059" creationId="{4063B759-00FC-46D1-9898-8E8625268FAF}"/>
          </ac:spMkLst>
        </pc:spChg>
        <pc:spChg chg="add del">
          <ac:chgData name="Kok Hin OOI" userId="67deafcf80f191a3" providerId="LiveId" clId="{605C69C7-34CC-4587-97C6-BB24BD404948}" dt="2024-12-18T19:03:32.387" v="5592" actId="26606"/>
          <ac:spMkLst>
            <pc:docMk/>
            <pc:sldMk cId="800471657" sldId="256"/>
            <ac:spMk id="2071" creationId="{0E91F5CA-B392-444C-88E3-BF5BAAEBDEB0}"/>
          </ac:spMkLst>
        </pc:spChg>
        <pc:spChg chg="add del">
          <ac:chgData name="Kok Hin OOI" userId="67deafcf80f191a3" providerId="LiveId" clId="{605C69C7-34CC-4587-97C6-BB24BD404948}" dt="2024-12-18T19:03:32.387" v="5592" actId="26606"/>
          <ac:spMkLst>
            <pc:docMk/>
            <pc:sldMk cId="800471657" sldId="256"/>
            <ac:spMk id="2073" creationId="{0459807F-B6FA-44D3-9A53-C55B6B56884A}"/>
          </ac:spMkLst>
        </pc:spChg>
        <pc:spChg chg="add">
          <ac:chgData name="Kok Hin OOI" userId="67deafcf80f191a3" providerId="LiveId" clId="{605C69C7-34CC-4587-97C6-BB24BD404948}" dt="2024-12-18T19:03:32.387" v="5592" actId="26606"/>
          <ac:spMkLst>
            <pc:docMk/>
            <pc:sldMk cId="800471657" sldId="256"/>
            <ac:spMk id="2078" creationId="{ECC07320-C2CA-4E29-8481-9D9E143C7788}"/>
          </ac:spMkLst>
        </pc:spChg>
        <pc:spChg chg="add">
          <ac:chgData name="Kok Hin OOI" userId="67deafcf80f191a3" providerId="LiveId" clId="{605C69C7-34CC-4587-97C6-BB24BD404948}" dt="2024-12-18T19:03:32.387" v="5592" actId="26606"/>
          <ac:spMkLst>
            <pc:docMk/>
            <pc:sldMk cId="800471657" sldId="256"/>
            <ac:spMk id="2080" creationId="{178FB36B-5BFE-42CA-BC60-1115E0D95EEC}"/>
          </ac:spMkLst>
        </pc:spChg>
        <pc:grpChg chg="add del">
          <ac:chgData name="Kok Hin OOI" userId="67deafcf80f191a3" providerId="LiveId" clId="{605C69C7-34CC-4587-97C6-BB24BD404948}" dt="2024-12-18T19:02:19.396" v="5588" actId="26606"/>
          <ac:grpSpMkLst>
            <pc:docMk/>
            <pc:sldMk cId="800471657" sldId="256"/>
            <ac:grpSpMk id="2064" creationId="{56A77200-9B15-84B5-E871-73F17539A4BA}"/>
          </ac:grpSpMkLst>
        </pc:grpChg>
        <pc:picChg chg="add del mod">
          <ac:chgData name="Kok Hin OOI" userId="67deafcf80f191a3" providerId="LiveId" clId="{605C69C7-34CC-4587-97C6-BB24BD404948}" dt="2024-12-18T18:59:24.223" v="5373" actId="478"/>
          <ac:picMkLst>
            <pc:docMk/>
            <pc:sldMk cId="800471657" sldId="256"/>
            <ac:picMk id="5" creationId="{C143C9B8-F81C-0533-29C6-6DB210B6FCBC}"/>
          </ac:picMkLst>
        </pc:picChg>
        <pc:picChg chg="add mod ord">
          <ac:chgData name="Kok Hin OOI" userId="67deafcf80f191a3" providerId="LiveId" clId="{605C69C7-34CC-4587-97C6-BB24BD404948}" dt="2024-12-18T19:03:32.387" v="5592" actId="26606"/>
          <ac:picMkLst>
            <pc:docMk/>
            <pc:sldMk cId="800471657" sldId="256"/>
            <ac:picMk id="2050" creationId="{611E729A-BD13-906E-5378-A5210392DDFB}"/>
          </ac:picMkLst>
        </pc:picChg>
      </pc:sldChg>
      <pc:sldChg chg="addSp modSp mod setBg">
        <pc:chgData name="Kok Hin OOI" userId="67deafcf80f191a3" providerId="LiveId" clId="{605C69C7-34CC-4587-97C6-BB24BD404948}" dt="2024-12-18T18:14:05.121" v="2759" actId="20577"/>
        <pc:sldMkLst>
          <pc:docMk/>
          <pc:sldMk cId="2866363480" sldId="257"/>
        </pc:sldMkLst>
        <pc:spChg chg="mod">
          <ac:chgData name="Kok Hin OOI" userId="67deafcf80f191a3" providerId="LiveId" clId="{605C69C7-34CC-4587-97C6-BB24BD404948}" dt="2024-12-18T18:14:05.121" v="2759" actId="20577"/>
          <ac:spMkLst>
            <pc:docMk/>
            <pc:sldMk cId="2866363480" sldId="257"/>
            <ac:spMk id="2" creationId="{54C68056-348E-0432-B060-89DC45CDF676}"/>
          </ac:spMkLst>
        </pc:spChg>
        <pc:spChg chg="mod">
          <ac:chgData name="Kok Hin OOI" userId="67deafcf80f191a3" providerId="LiveId" clId="{605C69C7-34CC-4587-97C6-BB24BD404948}" dt="2024-12-18T17:09:34.759" v="1147" actId="20577"/>
          <ac:spMkLst>
            <pc:docMk/>
            <pc:sldMk cId="2866363480" sldId="257"/>
            <ac:spMk id="3" creationId="{6416F039-9D8A-7207-B796-1A46C1013EA9}"/>
          </ac:spMkLst>
        </pc:spChg>
        <pc:spChg chg="add">
          <ac:chgData name="Kok Hin OOI" userId="67deafcf80f191a3" providerId="LiveId" clId="{605C69C7-34CC-4587-97C6-BB24BD404948}" dt="2024-12-18T16:41:11.768" v="909" actId="26606"/>
          <ac:spMkLst>
            <pc:docMk/>
            <pc:sldMk cId="2866363480" sldId="257"/>
            <ac:spMk id="1033" creationId="{0D7B6173-1D58-48E2-83CF-37350F315F75}"/>
          </ac:spMkLst>
        </pc:spChg>
        <pc:spChg chg="add">
          <ac:chgData name="Kok Hin OOI" userId="67deafcf80f191a3" providerId="LiveId" clId="{605C69C7-34CC-4587-97C6-BB24BD404948}" dt="2024-12-18T16:41:11.768" v="909" actId="26606"/>
          <ac:spMkLst>
            <pc:docMk/>
            <pc:sldMk cId="2866363480" sldId="257"/>
            <ac:spMk id="1035" creationId="{8B068B58-6F94-4AFF-A8A7-18573884D6CD}"/>
          </ac:spMkLst>
        </pc:spChg>
        <pc:spChg chg="add">
          <ac:chgData name="Kok Hin OOI" userId="67deafcf80f191a3" providerId="LiveId" clId="{605C69C7-34CC-4587-97C6-BB24BD404948}" dt="2024-12-18T16:41:11.768" v="909" actId="26606"/>
          <ac:spMkLst>
            <pc:docMk/>
            <pc:sldMk cId="2866363480" sldId="257"/>
            <ac:spMk id="1039" creationId="{21BDEC81-16A7-4451-B893-C15000083B77}"/>
          </ac:spMkLst>
        </pc:spChg>
        <pc:spChg chg="add">
          <ac:chgData name="Kok Hin OOI" userId="67deafcf80f191a3" providerId="LiveId" clId="{605C69C7-34CC-4587-97C6-BB24BD404948}" dt="2024-12-18T16:41:11.768" v="909" actId="26606"/>
          <ac:spMkLst>
            <pc:docMk/>
            <pc:sldMk cId="2866363480" sldId="257"/>
            <ac:spMk id="1041" creationId="{BE5B028C-7535-45E5-9D2C-32C50D0E0E43}"/>
          </ac:spMkLst>
        </pc:spChg>
        <pc:picChg chg="add mod ord">
          <ac:chgData name="Kok Hin OOI" userId="67deafcf80f191a3" providerId="LiveId" clId="{605C69C7-34CC-4587-97C6-BB24BD404948}" dt="2024-12-18T16:41:11.768" v="909" actId="26606"/>
          <ac:picMkLst>
            <pc:docMk/>
            <pc:sldMk cId="2866363480" sldId="257"/>
            <ac:picMk id="1026" creationId="{0826BC6B-14FB-517A-6583-1ED11FFFB82A}"/>
          </ac:picMkLst>
        </pc:picChg>
        <pc:picChg chg="add mod">
          <ac:chgData name="Kok Hin OOI" userId="67deafcf80f191a3" providerId="LiveId" clId="{605C69C7-34CC-4587-97C6-BB24BD404948}" dt="2024-12-18T16:41:11.768" v="909" actId="26606"/>
          <ac:picMkLst>
            <pc:docMk/>
            <pc:sldMk cId="2866363480" sldId="257"/>
            <ac:picMk id="1028" creationId="{4CEC5B8A-101D-8581-6E96-FA7BCA731EDD}"/>
          </ac:picMkLst>
        </pc:picChg>
        <pc:picChg chg="add">
          <ac:chgData name="Kok Hin OOI" userId="67deafcf80f191a3" providerId="LiveId" clId="{605C69C7-34CC-4587-97C6-BB24BD404948}" dt="2024-12-18T16:41:11.768" v="909" actId="26606"/>
          <ac:picMkLst>
            <pc:docMk/>
            <pc:sldMk cId="2866363480" sldId="257"/>
            <ac:picMk id="1037" creationId="{B0DAC8FB-A162-44E3-A606-C855A03A5B09}"/>
          </ac:picMkLst>
        </pc:picChg>
      </pc:sldChg>
      <pc:sldChg chg="addSp delSp modSp mod ord setBg">
        <pc:chgData name="Kok Hin OOI" userId="67deafcf80f191a3" providerId="LiveId" clId="{605C69C7-34CC-4587-97C6-BB24BD404948}" dt="2024-12-18T18:10:48.923" v="2524" actId="26606"/>
        <pc:sldMkLst>
          <pc:docMk/>
          <pc:sldMk cId="2299891304" sldId="258"/>
        </pc:sldMkLst>
        <pc:spChg chg="mod">
          <ac:chgData name="Kok Hin OOI" userId="67deafcf80f191a3" providerId="LiveId" clId="{605C69C7-34CC-4587-97C6-BB24BD404948}" dt="2024-12-18T18:10:48.923" v="2524" actId="26606"/>
          <ac:spMkLst>
            <pc:docMk/>
            <pc:sldMk cId="2299891304" sldId="258"/>
            <ac:spMk id="2" creationId="{75C17DBD-3E51-7576-E424-369347F82C45}"/>
          </ac:spMkLst>
        </pc:spChg>
        <pc:spChg chg="del mod">
          <ac:chgData name="Kok Hin OOI" userId="67deafcf80f191a3" providerId="LiveId" clId="{605C69C7-34CC-4587-97C6-BB24BD404948}" dt="2024-12-18T18:10:48.923" v="2524" actId="26606"/>
          <ac:spMkLst>
            <pc:docMk/>
            <pc:sldMk cId="2299891304" sldId="258"/>
            <ac:spMk id="3" creationId="{45DFE345-A2DC-8E4F-AFB2-67990406A3AF}"/>
          </ac:spMkLst>
        </pc:spChg>
        <pc:spChg chg="add">
          <ac:chgData name="Kok Hin OOI" userId="67deafcf80f191a3" providerId="LiveId" clId="{605C69C7-34CC-4587-97C6-BB24BD404948}" dt="2024-12-18T18:10:48.923" v="2524" actId="26606"/>
          <ac:spMkLst>
            <pc:docMk/>
            <pc:sldMk cId="2299891304" sldId="258"/>
            <ac:spMk id="9" creationId="{BACC6370-2D7E-4714-9D71-7542949D7D5D}"/>
          </ac:spMkLst>
        </pc:spChg>
        <pc:spChg chg="add">
          <ac:chgData name="Kok Hin OOI" userId="67deafcf80f191a3" providerId="LiveId" clId="{605C69C7-34CC-4587-97C6-BB24BD404948}" dt="2024-12-18T18:10:48.923" v="2524" actId="26606"/>
          <ac:spMkLst>
            <pc:docMk/>
            <pc:sldMk cId="2299891304" sldId="258"/>
            <ac:spMk id="11" creationId="{F68B3F68-107C-434F-AA38-110D5EA91B85}"/>
          </ac:spMkLst>
        </pc:spChg>
        <pc:spChg chg="add">
          <ac:chgData name="Kok Hin OOI" userId="67deafcf80f191a3" providerId="LiveId" clId="{605C69C7-34CC-4587-97C6-BB24BD404948}" dt="2024-12-18T18:10:48.923" v="2524" actId="26606"/>
          <ac:spMkLst>
            <pc:docMk/>
            <pc:sldMk cId="2299891304" sldId="258"/>
            <ac:spMk id="13" creationId="{AAD0DBB9-1A4B-4391-81D4-CB19F9AB918A}"/>
          </ac:spMkLst>
        </pc:spChg>
        <pc:spChg chg="add">
          <ac:chgData name="Kok Hin OOI" userId="67deafcf80f191a3" providerId="LiveId" clId="{605C69C7-34CC-4587-97C6-BB24BD404948}" dt="2024-12-18T18:10:48.923" v="2524" actId="26606"/>
          <ac:spMkLst>
            <pc:docMk/>
            <pc:sldMk cId="2299891304" sldId="258"/>
            <ac:spMk id="15" creationId="{063BBA22-50EA-4C4D-BE05-F1CE4E63AA56}"/>
          </ac:spMkLst>
        </pc:spChg>
        <pc:graphicFrameChg chg="add">
          <ac:chgData name="Kok Hin OOI" userId="67deafcf80f191a3" providerId="LiveId" clId="{605C69C7-34CC-4587-97C6-BB24BD404948}" dt="2024-12-18T18:10:48.923" v="2524" actId="26606"/>
          <ac:graphicFrameMkLst>
            <pc:docMk/>
            <pc:sldMk cId="2299891304" sldId="258"/>
            <ac:graphicFrameMk id="5" creationId="{FD724EEE-2105-89F7-CF22-EFD107C7BF88}"/>
          </ac:graphicFrameMkLst>
        </pc:graphicFrameChg>
      </pc:sldChg>
      <pc:sldChg chg="del">
        <pc:chgData name="Kok Hin OOI" userId="67deafcf80f191a3" providerId="LiveId" clId="{605C69C7-34CC-4587-97C6-BB24BD404948}" dt="2024-12-18T16:00:35.470" v="692" actId="47"/>
        <pc:sldMkLst>
          <pc:docMk/>
          <pc:sldMk cId="142442964" sldId="259"/>
        </pc:sldMkLst>
      </pc:sldChg>
      <pc:sldChg chg="del">
        <pc:chgData name="Kok Hin OOI" userId="67deafcf80f191a3" providerId="LiveId" clId="{605C69C7-34CC-4587-97C6-BB24BD404948}" dt="2024-12-18T16:00:36.989" v="693" actId="47"/>
        <pc:sldMkLst>
          <pc:docMk/>
          <pc:sldMk cId="1927216990" sldId="260"/>
        </pc:sldMkLst>
      </pc:sldChg>
      <pc:sldChg chg="modSp del mod ord">
        <pc:chgData name="Kok Hin OOI" userId="67deafcf80f191a3" providerId="LiveId" clId="{605C69C7-34CC-4587-97C6-BB24BD404948}" dt="2024-12-18T18:19:26.272" v="2839" actId="47"/>
        <pc:sldMkLst>
          <pc:docMk/>
          <pc:sldMk cId="797928494" sldId="261"/>
        </pc:sldMkLst>
        <pc:spChg chg="mod">
          <ac:chgData name="Kok Hin OOI" userId="67deafcf80f191a3" providerId="LiveId" clId="{605C69C7-34CC-4587-97C6-BB24BD404948}" dt="2024-12-18T17:14:45.204" v="1179" actId="20577"/>
          <ac:spMkLst>
            <pc:docMk/>
            <pc:sldMk cId="797928494" sldId="261"/>
            <ac:spMk id="2" creationId="{24DD35BB-AF95-5A62-204C-5728872181D4}"/>
          </ac:spMkLst>
        </pc:spChg>
        <pc:spChg chg="mod">
          <ac:chgData name="Kok Hin OOI" userId="67deafcf80f191a3" providerId="LiveId" clId="{605C69C7-34CC-4587-97C6-BB24BD404948}" dt="2024-12-17T12:22:33.319" v="202" actId="20577"/>
          <ac:spMkLst>
            <pc:docMk/>
            <pc:sldMk cId="797928494" sldId="261"/>
            <ac:spMk id="3" creationId="{C9D769B0-0C62-BD42-C307-298034FB6975}"/>
          </ac:spMkLst>
        </pc:spChg>
      </pc:sldChg>
      <pc:sldChg chg="modSp mod modClrScheme chgLayout">
        <pc:chgData name="Kok Hin OOI" userId="67deafcf80f191a3" providerId="LiveId" clId="{605C69C7-34CC-4587-97C6-BB24BD404948}" dt="2024-12-18T18:32:39.623" v="3694" actId="20577"/>
        <pc:sldMkLst>
          <pc:docMk/>
          <pc:sldMk cId="1468524597" sldId="262"/>
        </pc:sldMkLst>
        <pc:spChg chg="mod ord">
          <ac:chgData name="Kok Hin OOI" userId="67deafcf80f191a3" providerId="LiveId" clId="{605C69C7-34CC-4587-97C6-BB24BD404948}" dt="2024-12-18T18:31:45.846" v="3601" actId="20577"/>
          <ac:spMkLst>
            <pc:docMk/>
            <pc:sldMk cId="1468524597" sldId="262"/>
            <ac:spMk id="2" creationId="{4F785B3F-5EF9-0A6C-DD48-A49079B2319F}"/>
          </ac:spMkLst>
        </pc:spChg>
        <pc:spChg chg="mod ord">
          <ac:chgData name="Kok Hin OOI" userId="67deafcf80f191a3" providerId="LiveId" clId="{605C69C7-34CC-4587-97C6-BB24BD404948}" dt="2024-12-18T18:32:39.623" v="3694" actId="20577"/>
          <ac:spMkLst>
            <pc:docMk/>
            <pc:sldMk cId="1468524597" sldId="262"/>
            <ac:spMk id="3" creationId="{36B3A99F-846D-6BD8-23C4-A1EDFB788AA8}"/>
          </ac:spMkLst>
        </pc:spChg>
      </pc:sldChg>
      <pc:sldChg chg="modSp del mod ord">
        <pc:chgData name="Kok Hin OOI" userId="67deafcf80f191a3" providerId="LiveId" clId="{605C69C7-34CC-4587-97C6-BB24BD404948}" dt="2024-12-18T18:06:08.308" v="2325" actId="47"/>
        <pc:sldMkLst>
          <pc:docMk/>
          <pc:sldMk cId="3971499345" sldId="263"/>
        </pc:sldMkLst>
        <pc:spChg chg="mod">
          <ac:chgData name="Kok Hin OOI" userId="67deafcf80f191a3" providerId="LiveId" clId="{605C69C7-34CC-4587-97C6-BB24BD404948}" dt="2024-12-18T18:01:14.614" v="2249" actId="20577"/>
          <ac:spMkLst>
            <pc:docMk/>
            <pc:sldMk cId="3971499345" sldId="263"/>
            <ac:spMk id="3" creationId="{D0059C73-D51C-7814-837A-7292860A08F4}"/>
          </ac:spMkLst>
        </pc:spChg>
      </pc:sldChg>
      <pc:sldChg chg="modSp del mod">
        <pc:chgData name="Kok Hin OOI" userId="67deafcf80f191a3" providerId="LiveId" clId="{605C69C7-34CC-4587-97C6-BB24BD404948}" dt="2024-12-18T18:19:37.259" v="2845" actId="47"/>
        <pc:sldMkLst>
          <pc:docMk/>
          <pc:sldMk cId="1074345774" sldId="264"/>
        </pc:sldMkLst>
        <pc:spChg chg="mod">
          <ac:chgData name="Kok Hin OOI" userId="67deafcf80f191a3" providerId="LiveId" clId="{605C69C7-34CC-4587-97C6-BB24BD404948}" dt="2024-12-18T16:04:35.524" v="726" actId="20577"/>
          <ac:spMkLst>
            <pc:docMk/>
            <pc:sldMk cId="1074345774" sldId="264"/>
            <ac:spMk id="2" creationId="{C08D4133-DB05-AA60-4EDE-162BD324026A}"/>
          </ac:spMkLst>
        </pc:spChg>
        <pc:spChg chg="mod">
          <ac:chgData name="Kok Hin OOI" userId="67deafcf80f191a3" providerId="LiveId" clId="{605C69C7-34CC-4587-97C6-BB24BD404948}" dt="2024-12-18T16:04:40.559" v="735" actId="20577"/>
          <ac:spMkLst>
            <pc:docMk/>
            <pc:sldMk cId="1074345774" sldId="264"/>
            <ac:spMk id="3" creationId="{896F2FA1-D9DB-27B9-68AA-C0F820860CDC}"/>
          </ac:spMkLst>
        </pc:spChg>
      </pc:sldChg>
      <pc:sldChg chg="modSp del mod ord">
        <pc:chgData name="Kok Hin OOI" userId="67deafcf80f191a3" providerId="LiveId" clId="{605C69C7-34CC-4587-97C6-BB24BD404948}" dt="2024-12-18T18:19:27.054" v="2840" actId="47"/>
        <pc:sldMkLst>
          <pc:docMk/>
          <pc:sldMk cId="2240780141" sldId="265"/>
        </pc:sldMkLst>
        <pc:spChg chg="mod">
          <ac:chgData name="Kok Hin OOI" userId="67deafcf80f191a3" providerId="LiveId" clId="{605C69C7-34CC-4587-97C6-BB24BD404948}" dt="2024-12-17T12:33:00.073" v="605" actId="20577"/>
          <ac:spMkLst>
            <pc:docMk/>
            <pc:sldMk cId="2240780141" sldId="265"/>
            <ac:spMk id="3" creationId="{81DAFE49-7783-03A5-CF36-3EB54E14FC53}"/>
          </ac:spMkLst>
        </pc:spChg>
      </pc:sldChg>
      <pc:sldChg chg="modSp del mod ord">
        <pc:chgData name="Kok Hin OOI" userId="67deafcf80f191a3" providerId="LiveId" clId="{605C69C7-34CC-4587-97C6-BB24BD404948}" dt="2024-12-18T18:08:49.551" v="2471" actId="47"/>
        <pc:sldMkLst>
          <pc:docMk/>
          <pc:sldMk cId="3560924364" sldId="266"/>
        </pc:sldMkLst>
        <pc:spChg chg="mod">
          <ac:chgData name="Kok Hin OOI" userId="67deafcf80f191a3" providerId="LiveId" clId="{605C69C7-34CC-4587-97C6-BB24BD404948}" dt="2024-12-18T16:00:15.764" v="689" actId="20577"/>
          <ac:spMkLst>
            <pc:docMk/>
            <pc:sldMk cId="3560924364" sldId="266"/>
            <ac:spMk id="2" creationId="{393B0404-D9E3-4B10-68FC-337A068F34B1}"/>
          </ac:spMkLst>
        </pc:spChg>
      </pc:sldChg>
      <pc:sldChg chg="modSp del mod ord">
        <pc:chgData name="Kok Hin OOI" userId="67deafcf80f191a3" providerId="LiveId" clId="{605C69C7-34CC-4587-97C6-BB24BD404948}" dt="2024-12-18T18:19:39.965" v="2847" actId="47"/>
        <pc:sldMkLst>
          <pc:docMk/>
          <pc:sldMk cId="352059351" sldId="267"/>
        </pc:sldMkLst>
        <pc:spChg chg="mod">
          <ac:chgData name="Kok Hin OOI" userId="67deafcf80f191a3" providerId="LiveId" clId="{605C69C7-34CC-4587-97C6-BB24BD404948}" dt="2024-12-18T15:50:06.316" v="611" actId="20577"/>
          <ac:spMkLst>
            <pc:docMk/>
            <pc:sldMk cId="352059351" sldId="267"/>
            <ac:spMk id="2" creationId="{BC922C9E-99B3-B8DD-B674-CDADDCA5865A}"/>
          </ac:spMkLst>
        </pc:spChg>
        <pc:spChg chg="mod">
          <ac:chgData name="Kok Hin OOI" userId="67deafcf80f191a3" providerId="LiveId" clId="{605C69C7-34CC-4587-97C6-BB24BD404948}" dt="2024-12-18T15:50:04.462" v="609" actId="20577"/>
          <ac:spMkLst>
            <pc:docMk/>
            <pc:sldMk cId="352059351" sldId="267"/>
            <ac:spMk id="3" creationId="{988E7972-EE0C-2429-1D94-62338D67F175}"/>
          </ac:spMkLst>
        </pc:spChg>
      </pc:sldChg>
      <pc:sldChg chg="modSp del mod ord">
        <pc:chgData name="Kok Hin OOI" userId="67deafcf80f191a3" providerId="LiveId" clId="{605C69C7-34CC-4587-97C6-BB24BD404948}" dt="2024-12-18T18:19:38.968" v="2846" actId="47"/>
        <pc:sldMkLst>
          <pc:docMk/>
          <pc:sldMk cId="2049864730" sldId="268"/>
        </pc:sldMkLst>
        <pc:spChg chg="mod">
          <ac:chgData name="Kok Hin OOI" userId="67deafcf80f191a3" providerId="LiveId" clId="{605C69C7-34CC-4587-97C6-BB24BD404948}" dt="2024-12-18T15:50:18.956" v="620" actId="20577"/>
          <ac:spMkLst>
            <pc:docMk/>
            <pc:sldMk cId="2049864730" sldId="268"/>
            <ac:spMk id="2" creationId="{4EBA5632-378C-C5E6-DFC5-A0DF5D7B019C}"/>
          </ac:spMkLst>
        </pc:spChg>
        <pc:spChg chg="mod">
          <ac:chgData name="Kok Hin OOI" userId="67deafcf80f191a3" providerId="LiveId" clId="{605C69C7-34CC-4587-97C6-BB24BD404948}" dt="2024-12-18T15:50:16.641" v="614" actId="20577"/>
          <ac:spMkLst>
            <pc:docMk/>
            <pc:sldMk cId="2049864730" sldId="268"/>
            <ac:spMk id="3" creationId="{3E218558-18B6-F88B-DCD0-D1AE20697A94}"/>
          </ac:spMkLst>
        </pc:spChg>
      </pc:sldChg>
      <pc:sldChg chg="addSp delSp modSp mod">
        <pc:chgData name="Kok Hin OOI" userId="67deafcf80f191a3" providerId="LiveId" clId="{605C69C7-34CC-4587-97C6-BB24BD404948}" dt="2024-12-18T18:55:01.826" v="5244" actId="20577"/>
        <pc:sldMkLst>
          <pc:docMk/>
          <pc:sldMk cId="3282632026" sldId="269"/>
        </pc:sldMkLst>
        <pc:spChg chg="mod">
          <ac:chgData name="Kok Hin OOI" userId="67deafcf80f191a3" providerId="LiveId" clId="{605C69C7-34CC-4587-97C6-BB24BD404948}" dt="2024-12-18T18:42:11.923" v="3879" actId="20577"/>
          <ac:spMkLst>
            <pc:docMk/>
            <pc:sldMk cId="3282632026" sldId="269"/>
            <ac:spMk id="2" creationId="{CB083AB6-EFDA-158F-4EEA-418278C00788}"/>
          </ac:spMkLst>
        </pc:spChg>
        <pc:spChg chg="del mod">
          <ac:chgData name="Kok Hin OOI" userId="67deafcf80f191a3" providerId="LiveId" clId="{605C69C7-34CC-4587-97C6-BB24BD404948}" dt="2024-12-18T18:49:20.817" v="4528" actId="3680"/>
          <ac:spMkLst>
            <pc:docMk/>
            <pc:sldMk cId="3282632026" sldId="269"/>
            <ac:spMk id="3" creationId="{D1211D37-33A3-0F8E-57A6-439AC05F9235}"/>
          </ac:spMkLst>
        </pc:spChg>
        <pc:graphicFrameChg chg="add mod ord modGraphic">
          <ac:chgData name="Kok Hin OOI" userId="67deafcf80f191a3" providerId="LiveId" clId="{605C69C7-34CC-4587-97C6-BB24BD404948}" dt="2024-12-18T18:55:01.826" v="5244" actId="20577"/>
          <ac:graphicFrameMkLst>
            <pc:docMk/>
            <pc:sldMk cId="3282632026" sldId="269"/>
            <ac:graphicFrameMk id="4" creationId="{3B10B0F6-732F-7EFE-628C-D6D2746E2E5E}"/>
          </ac:graphicFrameMkLst>
        </pc:graphicFrameChg>
      </pc:sldChg>
      <pc:sldChg chg="modSp new add del mod">
        <pc:chgData name="Kok Hin OOI" userId="67deafcf80f191a3" providerId="LiveId" clId="{605C69C7-34CC-4587-97C6-BB24BD404948}" dt="2024-12-18T18:41:37.756" v="3809" actId="47"/>
        <pc:sldMkLst>
          <pc:docMk/>
          <pc:sldMk cId="42231538" sldId="270"/>
        </pc:sldMkLst>
        <pc:spChg chg="mod">
          <ac:chgData name="Kok Hin OOI" userId="67deafcf80f191a3" providerId="LiveId" clId="{605C69C7-34CC-4587-97C6-BB24BD404948}" dt="2024-12-17T12:21:29.796" v="96" actId="20577"/>
          <ac:spMkLst>
            <pc:docMk/>
            <pc:sldMk cId="42231538" sldId="270"/>
            <ac:spMk id="2" creationId="{91E0F250-099D-E2D3-2BFC-40057CD51343}"/>
          </ac:spMkLst>
        </pc:spChg>
        <pc:spChg chg="mod">
          <ac:chgData name="Kok Hin OOI" userId="67deafcf80f191a3" providerId="LiveId" clId="{605C69C7-34CC-4587-97C6-BB24BD404948}" dt="2024-12-17T12:21:44.343" v="167" actId="20577"/>
          <ac:spMkLst>
            <pc:docMk/>
            <pc:sldMk cId="42231538" sldId="270"/>
            <ac:spMk id="3" creationId="{D9891F62-9E9D-DB07-595C-1DC6C629ED9E}"/>
          </ac:spMkLst>
        </pc:spChg>
      </pc:sldChg>
      <pc:sldChg chg="modSp new del mod ord">
        <pc:chgData name="Kok Hin OOI" userId="67deafcf80f191a3" providerId="LiveId" clId="{605C69C7-34CC-4587-97C6-BB24BD404948}" dt="2024-12-18T18:19:27.851" v="2841" actId="47"/>
        <pc:sldMkLst>
          <pc:docMk/>
          <pc:sldMk cId="4172640236" sldId="271"/>
        </pc:sldMkLst>
        <pc:spChg chg="mod">
          <ac:chgData name="Kok Hin OOI" userId="67deafcf80f191a3" providerId="LiveId" clId="{605C69C7-34CC-4587-97C6-BB24BD404948}" dt="2024-12-17T12:30:56.719" v="388" actId="20577"/>
          <ac:spMkLst>
            <pc:docMk/>
            <pc:sldMk cId="4172640236" sldId="271"/>
            <ac:spMk id="2" creationId="{E781D42E-82DF-09A1-D5EB-9E6B3E0C9BDB}"/>
          </ac:spMkLst>
        </pc:spChg>
        <pc:spChg chg="mod">
          <ac:chgData name="Kok Hin OOI" userId="67deafcf80f191a3" providerId="LiveId" clId="{605C69C7-34CC-4587-97C6-BB24BD404948}" dt="2024-12-17T12:31:36.800" v="584" actId="20577"/>
          <ac:spMkLst>
            <pc:docMk/>
            <pc:sldMk cId="4172640236" sldId="271"/>
            <ac:spMk id="3" creationId="{BCF71585-A79E-626A-5079-E562672F2BFE}"/>
          </ac:spMkLst>
        </pc:spChg>
      </pc:sldChg>
      <pc:sldChg chg="modSp add del mod setBg">
        <pc:chgData name="Kok Hin OOI" userId="67deafcf80f191a3" providerId="LiveId" clId="{605C69C7-34CC-4587-97C6-BB24BD404948}" dt="2024-12-18T17:20:15.792" v="1832" actId="47"/>
        <pc:sldMkLst>
          <pc:docMk/>
          <pc:sldMk cId="0" sldId="272"/>
        </pc:sldMkLst>
        <pc:graphicFrameChg chg="modGraphic">
          <ac:chgData name="Kok Hin OOI" userId="67deafcf80f191a3" providerId="LiveId" clId="{605C69C7-34CC-4587-97C6-BB24BD404948}" dt="2024-12-18T15:57:21.317" v="640" actId="20577"/>
          <ac:graphicFrameMkLst>
            <pc:docMk/>
            <pc:sldMk cId="0" sldId="272"/>
            <ac:graphicFrameMk id="2" creationId="{00000000-0000-0000-0000-000000000000}"/>
          </ac:graphicFrameMkLst>
        </pc:graphicFrameChg>
      </pc:sldChg>
      <pc:sldChg chg="modSp add del mod">
        <pc:chgData name="Kok Hin OOI" userId="67deafcf80f191a3" providerId="LiveId" clId="{605C69C7-34CC-4587-97C6-BB24BD404948}" dt="2024-12-18T18:34:04.343" v="3697" actId="47"/>
        <pc:sldMkLst>
          <pc:docMk/>
          <pc:sldMk cId="1093234776" sldId="273"/>
        </pc:sldMkLst>
        <pc:spChg chg="mod">
          <ac:chgData name="Kok Hin OOI" userId="67deafcf80f191a3" providerId="LiveId" clId="{605C69C7-34CC-4587-97C6-BB24BD404948}" dt="2024-12-18T18:33:57.848" v="3696" actId="1076"/>
          <ac:spMkLst>
            <pc:docMk/>
            <pc:sldMk cId="1093234776" sldId="273"/>
            <ac:spMk id="3" creationId="{F92FF630-866A-7D42-45AB-AEE78B85F11A}"/>
          </ac:spMkLst>
        </pc:spChg>
      </pc:sldChg>
      <pc:sldChg chg="modSp new del mod">
        <pc:chgData name="Kok Hin OOI" userId="67deafcf80f191a3" providerId="LiveId" clId="{605C69C7-34CC-4587-97C6-BB24BD404948}" dt="2024-12-18T18:19:28.438" v="2842" actId="47"/>
        <pc:sldMkLst>
          <pc:docMk/>
          <pc:sldMk cId="1732586486" sldId="273"/>
        </pc:sldMkLst>
        <pc:spChg chg="mod">
          <ac:chgData name="Kok Hin OOI" userId="67deafcf80f191a3" providerId="LiveId" clId="{605C69C7-34CC-4587-97C6-BB24BD404948}" dt="2024-12-18T16:05:30.276" v="746" actId="20577"/>
          <ac:spMkLst>
            <pc:docMk/>
            <pc:sldMk cId="1732586486" sldId="273"/>
            <ac:spMk id="2" creationId="{14CAC889-9EE2-664A-4723-56A8C167C196}"/>
          </ac:spMkLst>
        </pc:spChg>
      </pc:sldChg>
      <pc:sldChg chg="modSp new del mod">
        <pc:chgData name="Kok Hin OOI" userId="67deafcf80f191a3" providerId="LiveId" clId="{605C69C7-34CC-4587-97C6-BB24BD404948}" dt="2024-12-18T17:14:19.867" v="1170" actId="47"/>
        <pc:sldMkLst>
          <pc:docMk/>
          <pc:sldMk cId="3400260935" sldId="274"/>
        </pc:sldMkLst>
        <pc:spChg chg="mod">
          <ac:chgData name="Kok Hin OOI" userId="67deafcf80f191a3" providerId="LiveId" clId="{605C69C7-34CC-4587-97C6-BB24BD404948}" dt="2024-12-18T16:10:13.212" v="906" actId="5793"/>
          <ac:spMkLst>
            <pc:docMk/>
            <pc:sldMk cId="3400260935" sldId="274"/>
            <ac:spMk id="3" creationId="{774841A7-90F4-16FC-67F4-50BF71F80AA9}"/>
          </ac:spMkLst>
        </pc:spChg>
      </pc:sldChg>
      <pc:sldChg chg="addSp delSp modSp new mod setBg">
        <pc:chgData name="Kok Hin OOI" userId="67deafcf80f191a3" providerId="LiveId" clId="{605C69C7-34CC-4587-97C6-BB24BD404948}" dt="2024-12-18T17:10:16.106" v="1151" actId="26606"/>
        <pc:sldMkLst>
          <pc:docMk/>
          <pc:sldMk cId="4019842009" sldId="275"/>
        </pc:sldMkLst>
        <pc:spChg chg="add del">
          <ac:chgData name="Kok Hin OOI" userId="67deafcf80f191a3" providerId="LiveId" clId="{605C69C7-34CC-4587-97C6-BB24BD404948}" dt="2024-12-18T16:43:40.369" v="916" actId="26606"/>
          <ac:spMkLst>
            <pc:docMk/>
            <pc:sldMk cId="4019842009" sldId="275"/>
            <ac:spMk id="2" creationId="{1C8A26D9-6314-7D60-2CF9-69B3C51A84D7}"/>
          </ac:spMkLst>
        </pc:spChg>
        <pc:spChg chg="add del">
          <ac:chgData name="Kok Hin OOI" userId="67deafcf80f191a3" providerId="LiveId" clId="{605C69C7-34CC-4587-97C6-BB24BD404948}" dt="2024-12-18T16:43:40.369" v="916" actId="26606"/>
          <ac:spMkLst>
            <pc:docMk/>
            <pc:sldMk cId="4019842009" sldId="275"/>
            <ac:spMk id="3" creationId="{60E4D505-ECA1-12A8-66A5-0362634D49F4}"/>
          </ac:spMkLst>
        </pc:spChg>
        <pc:spChg chg="add del mod">
          <ac:chgData name="Kok Hin OOI" userId="67deafcf80f191a3" providerId="LiveId" clId="{605C69C7-34CC-4587-97C6-BB24BD404948}" dt="2024-12-18T17:10:16.106" v="1151" actId="26606"/>
          <ac:spMkLst>
            <pc:docMk/>
            <pc:sldMk cId="4019842009" sldId="275"/>
            <ac:spMk id="4" creationId="{19971455-12AC-C026-D9DB-0CA96AB27CCF}"/>
          </ac:spMkLst>
        </pc:spChg>
        <pc:spChg chg="add del">
          <ac:chgData name="Kok Hin OOI" userId="67deafcf80f191a3" providerId="LiveId" clId="{605C69C7-34CC-4587-97C6-BB24BD404948}" dt="2024-12-18T16:43:40.362" v="915" actId="26606"/>
          <ac:spMkLst>
            <pc:docMk/>
            <pc:sldMk cId="4019842009" sldId="275"/>
            <ac:spMk id="3079" creationId="{42A4FC2C-047E-45A5-965D-8E1E3BF09BC6}"/>
          </ac:spMkLst>
        </pc:spChg>
        <pc:spChg chg="add del">
          <ac:chgData name="Kok Hin OOI" userId="67deafcf80f191a3" providerId="LiveId" clId="{605C69C7-34CC-4587-97C6-BB24BD404948}" dt="2024-12-18T17:10:16.106" v="1151" actId="26606"/>
          <ac:spMkLst>
            <pc:docMk/>
            <pc:sldMk cId="4019842009" sldId="275"/>
            <ac:spMk id="3081" creationId="{A9F529C3-C941-49FD-8C67-82F134F64BDB}"/>
          </ac:spMkLst>
        </pc:spChg>
        <pc:spChg chg="add del">
          <ac:chgData name="Kok Hin OOI" userId="67deafcf80f191a3" providerId="LiveId" clId="{605C69C7-34CC-4587-97C6-BB24BD404948}" dt="2024-12-18T17:10:16.106" v="1151" actId="26606"/>
          <ac:spMkLst>
            <pc:docMk/>
            <pc:sldMk cId="4019842009" sldId="275"/>
            <ac:spMk id="3083" creationId="{20586029-32A0-47E5-9AEC-AE3ABA6B94D0}"/>
          </ac:spMkLst>
        </pc:spChg>
        <pc:picChg chg="add del mod ord">
          <ac:chgData name="Kok Hin OOI" userId="67deafcf80f191a3" providerId="LiveId" clId="{605C69C7-34CC-4587-97C6-BB24BD404948}" dt="2024-12-18T17:10:11.021" v="1149" actId="478"/>
          <ac:picMkLst>
            <pc:docMk/>
            <pc:sldMk cId="4019842009" sldId="275"/>
            <ac:picMk id="3074" creationId="{0F64DD58-A85E-7B47-C660-3EED0561B157}"/>
          </ac:picMkLst>
        </pc:picChg>
        <pc:picChg chg="add del mod">
          <ac:chgData name="Kok Hin OOI" userId="67deafcf80f191a3" providerId="LiveId" clId="{605C69C7-34CC-4587-97C6-BB24BD404948}" dt="2024-12-18T17:10:09.353" v="1148" actId="478"/>
          <ac:picMkLst>
            <pc:docMk/>
            <pc:sldMk cId="4019842009" sldId="275"/>
            <ac:picMk id="3076" creationId="{E863EABD-7B54-21D5-48D1-53DA195C1D5E}"/>
          </ac:picMkLst>
        </pc:picChg>
        <pc:picChg chg="add mod">
          <ac:chgData name="Kok Hin OOI" userId="67deafcf80f191a3" providerId="LiveId" clId="{605C69C7-34CC-4587-97C6-BB24BD404948}" dt="2024-12-18T17:10:16.106" v="1151" actId="26606"/>
          <ac:picMkLst>
            <pc:docMk/>
            <pc:sldMk cId="4019842009" sldId="275"/>
            <ac:picMk id="3078" creationId="{7917D201-C44E-9D9F-2CAD-F0AEA1831726}"/>
          </ac:picMkLst>
        </pc:picChg>
        <pc:cxnChg chg="add del">
          <ac:chgData name="Kok Hin OOI" userId="67deafcf80f191a3" providerId="LiveId" clId="{605C69C7-34CC-4587-97C6-BB24BD404948}" dt="2024-12-18T17:10:16.106" v="1151" actId="26606"/>
          <ac:cxnSpMkLst>
            <pc:docMk/>
            <pc:sldMk cId="4019842009" sldId="275"/>
            <ac:cxnSpMk id="3085" creationId="{8C730EAB-A532-4295-A302-FB4B90DB9F5E}"/>
          </ac:cxnSpMkLst>
        </pc:cxnChg>
      </pc:sldChg>
      <pc:sldChg chg="addSp delSp modSp new mod ord modClrScheme chgLayout">
        <pc:chgData name="Kok Hin OOI" userId="67deafcf80f191a3" providerId="LiveId" clId="{605C69C7-34CC-4587-97C6-BB24BD404948}" dt="2024-12-18T18:07:46.574" v="2362" actId="20577"/>
        <pc:sldMkLst>
          <pc:docMk/>
          <pc:sldMk cId="1863194920" sldId="276"/>
        </pc:sldMkLst>
        <pc:spChg chg="add mod ord">
          <ac:chgData name="Kok Hin OOI" userId="67deafcf80f191a3" providerId="LiveId" clId="{605C69C7-34CC-4587-97C6-BB24BD404948}" dt="2024-12-18T18:07:36.019" v="2339" actId="20577"/>
          <ac:spMkLst>
            <pc:docMk/>
            <pc:sldMk cId="1863194920" sldId="276"/>
            <ac:spMk id="2" creationId="{0AFFE108-001C-B239-093D-3A8581D79530}"/>
          </ac:spMkLst>
        </pc:spChg>
        <pc:spChg chg="add del mod ord">
          <ac:chgData name="Kok Hin OOI" userId="67deafcf80f191a3" providerId="LiveId" clId="{605C69C7-34CC-4587-97C6-BB24BD404948}" dt="2024-12-18T16:45:35.972" v="941" actId="700"/>
          <ac:spMkLst>
            <pc:docMk/>
            <pc:sldMk cId="1863194920" sldId="276"/>
            <ac:spMk id="3" creationId="{AB7B8856-5602-8BAF-FD6F-21C155006022}"/>
          </ac:spMkLst>
        </pc:spChg>
        <pc:spChg chg="add mod ord">
          <ac:chgData name="Kok Hin OOI" userId="67deafcf80f191a3" providerId="LiveId" clId="{605C69C7-34CC-4587-97C6-BB24BD404948}" dt="2024-12-18T18:07:46.574" v="2362" actId="20577"/>
          <ac:spMkLst>
            <pc:docMk/>
            <pc:sldMk cId="1863194920" sldId="276"/>
            <ac:spMk id="4" creationId="{9C35A233-88FA-8810-22EE-88C61FDC3D75}"/>
          </ac:spMkLst>
        </pc:spChg>
      </pc:sldChg>
      <pc:sldChg chg="addSp delSp modSp new mod ord setBg modClrScheme delDesignElem chgLayout">
        <pc:chgData name="Kok Hin OOI" userId="67deafcf80f191a3" providerId="LiveId" clId="{605C69C7-34CC-4587-97C6-BB24BD404948}" dt="2024-12-18T18:12:01.487" v="2528" actId="26606"/>
        <pc:sldMkLst>
          <pc:docMk/>
          <pc:sldMk cId="307281533" sldId="277"/>
        </pc:sldMkLst>
        <pc:spChg chg="del mod ord">
          <ac:chgData name="Kok Hin OOI" userId="67deafcf80f191a3" providerId="LiveId" clId="{605C69C7-34CC-4587-97C6-BB24BD404948}" dt="2024-12-18T16:45:30.230" v="940" actId="700"/>
          <ac:spMkLst>
            <pc:docMk/>
            <pc:sldMk cId="307281533" sldId="277"/>
            <ac:spMk id="2" creationId="{4AC5B82F-4289-10F4-F03F-2AB1B2317D13}"/>
          </ac:spMkLst>
        </pc:spChg>
        <pc:spChg chg="del mod ord">
          <ac:chgData name="Kok Hin OOI" userId="67deafcf80f191a3" providerId="LiveId" clId="{605C69C7-34CC-4587-97C6-BB24BD404948}" dt="2024-12-18T16:45:30.230" v="940" actId="700"/>
          <ac:spMkLst>
            <pc:docMk/>
            <pc:sldMk cId="307281533" sldId="277"/>
            <ac:spMk id="3" creationId="{BFD92F52-5A40-C3D4-17DF-C16EF1E96B34}"/>
          </ac:spMkLst>
        </pc:spChg>
        <pc:spChg chg="add mod ord">
          <ac:chgData name="Kok Hin OOI" userId="67deafcf80f191a3" providerId="LiveId" clId="{605C69C7-34CC-4587-97C6-BB24BD404948}" dt="2024-12-18T18:12:01.487" v="2528" actId="26606"/>
          <ac:spMkLst>
            <pc:docMk/>
            <pc:sldMk cId="307281533" sldId="277"/>
            <ac:spMk id="4" creationId="{20E876B3-C51A-8552-4120-513560B171BD}"/>
          </ac:spMkLst>
        </pc:spChg>
        <pc:spChg chg="add mod ord">
          <ac:chgData name="Kok Hin OOI" userId="67deafcf80f191a3" providerId="LiveId" clId="{605C69C7-34CC-4587-97C6-BB24BD404948}" dt="2024-12-18T18:12:01.487" v="2528" actId="26606"/>
          <ac:spMkLst>
            <pc:docMk/>
            <pc:sldMk cId="307281533" sldId="277"/>
            <ac:spMk id="5" creationId="{1D74675D-C6DC-0FEB-BBDB-715C7E205E82}"/>
          </ac:spMkLst>
        </pc:spChg>
        <pc:spChg chg="add">
          <ac:chgData name="Kok Hin OOI" userId="67deafcf80f191a3" providerId="LiveId" clId="{605C69C7-34CC-4587-97C6-BB24BD404948}" dt="2024-12-18T18:12:01.487" v="2528" actId="26606"/>
          <ac:spMkLst>
            <pc:docMk/>
            <pc:sldMk cId="307281533" sldId="277"/>
            <ac:spMk id="13" creationId="{9CB95732-565A-4D2C-A3AB-CC460C0D3826}"/>
          </ac:spMkLst>
        </pc:spChg>
        <pc:spChg chg="add">
          <ac:chgData name="Kok Hin OOI" userId="67deafcf80f191a3" providerId="LiveId" clId="{605C69C7-34CC-4587-97C6-BB24BD404948}" dt="2024-12-18T18:12:01.487" v="2528" actId="26606"/>
          <ac:spMkLst>
            <pc:docMk/>
            <pc:sldMk cId="307281533" sldId="277"/>
            <ac:spMk id="14" creationId="{E19B653C-798C-4333-8452-3DF3AE3C1D11}"/>
          </ac:spMkLst>
        </pc:spChg>
        <pc:spChg chg="add">
          <ac:chgData name="Kok Hin OOI" userId="67deafcf80f191a3" providerId="LiveId" clId="{605C69C7-34CC-4587-97C6-BB24BD404948}" dt="2024-12-18T18:12:01.487" v="2528" actId="26606"/>
          <ac:spMkLst>
            <pc:docMk/>
            <pc:sldMk cId="307281533" sldId="277"/>
            <ac:spMk id="15" creationId="{0FE50278-E2EC-42B2-A1F1-921DD39901C4}"/>
          </ac:spMkLst>
        </pc:spChg>
        <pc:spChg chg="add del">
          <ac:chgData name="Kok Hin OOI" userId="67deafcf80f191a3" providerId="LiveId" clId="{605C69C7-34CC-4587-97C6-BB24BD404948}" dt="2024-12-18T18:11:41.428" v="2526" actId="26606"/>
          <ac:spMkLst>
            <pc:docMk/>
            <pc:sldMk cId="307281533" sldId="277"/>
            <ac:spMk id="16" creationId="{0550F5B9-399F-4FAD-AE6C-ED65F9A43A74}"/>
          </ac:spMkLst>
        </pc:spChg>
        <pc:spChg chg="add">
          <ac:chgData name="Kok Hin OOI" userId="67deafcf80f191a3" providerId="LiveId" clId="{605C69C7-34CC-4587-97C6-BB24BD404948}" dt="2024-12-18T18:12:01.487" v="2528" actId="26606"/>
          <ac:spMkLst>
            <pc:docMk/>
            <pc:sldMk cId="307281533" sldId="277"/>
            <ac:spMk id="17" creationId="{1236153F-0DB4-40DD-87C6-B40C1B7E282C}"/>
          </ac:spMkLst>
        </pc:spChg>
        <pc:spChg chg="add del">
          <ac:chgData name="Kok Hin OOI" userId="67deafcf80f191a3" providerId="LiveId" clId="{605C69C7-34CC-4587-97C6-BB24BD404948}" dt="2024-12-18T18:11:41.428" v="2526" actId="26606"/>
          <ac:spMkLst>
            <pc:docMk/>
            <pc:sldMk cId="307281533" sldId="277"/>
            <ac:spMk id="18" creationId="{C062E60F-5CD4-4268-8359-8076634680E5}"/>
          </ac:spMkLst>
        </pc:spChg>
        <pc:spChg chg="add del">
          <ac:chgData name="Kok Hin OOI" userId="67deafcf80f191a3" providerId="LiveId" clId="{605C69C7-34CC-4587-97C6-BB24BD404948}" dt="2024-12-18T18:11:41.428" v="2526" actId="26606"/>
          <ac:spMkLst>
            <pc:docMk/>
            <pc:sldMk cId="307281533" sldId="277"/>
            <ac:spMk id="20" creationId="{BB341EC3-1810-4D33-BA3F-E2D0AA0ECFB6}"/>
          </ac:spMkLst>
        </pc:spChg>
        <pc:spChg chg="add del">
          <ac:chgData name="Kok Hin OOI" userId="67deafcf80f191a3" providerId="LiveId" clId="{605C69C7-34CC-4587-97C6-BB24BD404948}" dt="2024-12-18T18:11:41.428" v="2526" actId="26606"/>
          <ac:spMkLst>
            <pc:docMk/>
            <pc:sldMk cId="307281533" sldId="277"/>
            <ac:spMk id="22" creationId="{10127CDE-2B99-47A8-BB3C-7D17519105E0}"/>
          </ac:spMkLst>
        </pc:spChg>
        <pc:spChg chg="add del">
          <ac:chgData name="Kok Hin OOI" userId="67deafcf80f191a3" providerId="LiveId" clId="{605C69C7-34CC-4587-97C6-BB24BD404948}" dt="2024-12-18T18:11:56.459" v="2527" actId="700"/>
          <ac:spMkLst>
            <pc:docMk/>
            <pc:sldMk cId="307281533" sldId="277"/>
            <ac:spMk id="27" creationId="{56604AF4-AEF7-4020-93AD-C74808D17E3E}"/>
          </ac:spMkLst>
        </pc:spChg>
        <pc:spChg chg="add del">
          <ac:chgData name="Kok Hin OOI" userId="67deafcf80f191a3" providerId="LiveId" clId="{605C69C7-34CC-4587-97C6-BB24BD404948}" dt="2024-12-18T18:11:56.459" v="2527" actId="700"/>
          <ac:spMkLst>
            <pc:docMk/>
            <pc:sldMk cId="307281533" sldId="277"/>
            <ac:spMk id="29" creationId="{EDB65AB2-AC18-4139-B8BE-52452A256449}"/>
          </ac:spMkLst>
        </pc:spChg>
        <pc:spChg chg="add del">
          <ac:chgData name="Kok Hin OOI" userId="67deafcf80f191a3" providerId="LiveId" clId="{605C69C7-34CC-4587-97C6-BB24BD404948}" dt="2024-12-18T18:11:56.459" v="2527" actId="700"/>
          <ac:spMkLst>
            <pc:docMk/>
            <pc:sldMk cId="307281533" sldId="277"/>
            <ac:spMk id="31" creationId="{B89A5304-EF26-47F3-9CB7-ED121FC744E7}"/>
          </ac:spMkLst>
        </pc:spChg>
        <pc:picChg chg="add mod ord">
          <ac:chgData name="Kok Hin OOI" userId="67deafcf80f191a3" providerId="LiveId" clId="{605C69C7-34CC-4587-97C6-BB24BD404948}" dt="2024-12-18T18:12:01.487" v="2528" actId="26606"/>
          <ac:picMkLst>
            <pc:docMk/>
            <pc:sldMk cId="307281533" sldId="277"/>
            <ac:picMk id="7" creationId="{C37729A3-9C6F-7881-08AD-E544673FD9DC}"/>
          </ac:picMkLst>
        </pc:picChg>
        <pc:picChg chg="add mod">
          <ac:chgData name="Kok Hin OOI" userId="67deafcf80f191a3" providerId="LiveId" clId="{605C69C7-34CC-4587-97C6-BB24BD404948}" dt="2024-12-18T18:12:01.487" v="2528" actId="26606"/>
          <ac:picMkLst>
            <pc:docMk/>
            <pc:sldMk cId="307281533" sldId="277"/>
            <ac:picMk id="9" creationId="{78B59F40-4A6D-2F13-3A24-45425000DA18}"/>
          </ac:picMkLst>
        </pc:picChg>
        <pc:picChg chg="add mod">
          <ac:chgData name="Kok Hin OOI" userId="67deafcf80f191a3" providerId="LiveId" clId="{605C69C7-34CC-4587-97C6-BB24BD404948}" dt="2024-12-18T18:12:01.487" v="2528" actId="26606"/>
          <ac:picMkLst>
            <pc:docMk/>
            <pc:sldMk cId="307281533" sldId="277"/>
            <ac:picMk id="11" creationId="{A4144935-3728-BF02-67AF-D23B36D6D867}"/>
          </ac:picMkLst>
        </pc:picChg>
      </pc:sldChg>
      <pc:sldChg chg="addSp delSp modSp new mod setBg">
        <pc:chgData name="Kok Hin OOI" userId="67deafcf80f191a3" providerId="LiveId" clId="{605C69C7-34CC-4587-97C6-BB24BD404948}" dt="2024-12-18T17:13:57.658" v="1169" actId="1076"/>
        <pc:sldMkLst>
          <pc:docMk/>
          <pc:sldMk cId="4164493601" sldId="278"/>
        </pc:sldMkLst>
        <pc:spChg chg="del">
          <ac:chgData name="Kok Hin OOI" userId="67deafcf80f191a3" providerId="LiveId" clId="{605C69C7-34CC-4587-97C6-BB24BD404948}" dt="2024-12-18T17:10:54.318" v="1155" actId="478"/>
          <ac:spMkLst>
            <pc:docMk/>
            <pc:sldMk cId="4164493601" sldId="278"/>
            <ac:spMk id="2" creationId="{6E086A78-F028-03A2-889F-112BDC34F9EB}"/>
          </ac:spMkLst>
        </pc:spChg>
        <pc:spChg chg="del mod">
          <ac:chgData name="Kok Hin OOI" userId="67deafcf80f191a3" providerId="LiveId" clId="{605C69C7-34CC-4587-97C6-BB24BD404948}" dt="2024-12-18T17:10:53.164" v="1154" actId="478"/>
          <ac:spMkLst>
            <pc:docMk/>
            <pc:sldMk cId="4164493601" sldId="278"/>
            <ac:spMk id="3" creationId="{613EDB79-9ABC-25DE-CD0B-530ABFB152B9}"/>
          </ac:spMkLst>
        </pc:spChg>
        <pc:picChg chg="add mod ord">
          <ac:chgData name="Kok Hin OOI" userId="67deafcf80f191a3" providerId="LiveId" clId="{605C69C7-34CC-4587-97C6-BB24BD404948}" dt="2024-12-18T17:13:53.282" v="1168" actId="1076"/>
          <ac:picMkLst>
            <pc:docMk/>
            <pc:sldMk cId="4164493601" sldId="278"/>
            <ac:picMk id="5" creationId="{3D07D199-5E3E-4615-FA47-8D2165FA4E8E}"/>
          </ac:picMkLst>
        </pc:picChg>
        <pc:picChg chg="add mod">
          <ac:chgData name="Kok Hin OOI" userId="67deafcf80f191a3" providerId="LiveId" clId="{605C69C7-34CC-4587-97C6-BB24BD404948}" dt="2024-12-18T17:13:57.658" v="1169" actId="1076"/>
          <ac:picMkLst>
            <pc:docMk/>
            <pc:sldMk cId="4164493601" sldId="278"/>
            <ac:picMk id="7" creationId="{6AA6F7C1-BF1D-66C8-952F-4A0744EAB069}"/>
          </ac:picMkLst>
        </pc:picChg>
      </pc:sldChg>
      <pc:sldChg chg="addSp modSp new mod ord setBg">
        <pc:chgData name="Kok Hin OOI" userId="67deafcf80f191a3" providerId="LiveId" clId="{605C69C7-34CC-4587-97C6-BB24BD404948}" dt="2024-12-18T19:04:42.427" v="5598" actId="20577"/>
        <pc:sldMkLst>
          <pc:docMk/>
          <pc:sldMk cId="1068194576" sldId="279"/>
        </pc:sldMkLst>
        <pc:spChg chg="mod">
          <ac:chgData name="Kok Hin OOI" userId="67deafcf80f191a3" providerId="LiveId" clId="{605C69C7-34CC-4587-97C6-BB24BD404948}" dt="2024-12-18T18:11:07.632" v="2525" actId="26606"/>
          <ac:spMkLst>
            <pc:docMk/>
            <pc:sldMk cId="1068194576" sldId="279"/>
            <ac:spMk id="2" creationId="{B56F7428-980F-3779-37CA-7C7534C309E7}"/>
          </ac:spMkLst>
        </pc:spChg>
        <pc:spChg chg="mod">
          <ac:chgData name="Kok Hin OOI" userId="67deafcf80f191a3" providerId="LiveId" clId="{605C69C7-34CC-4587-97C6-BB24BD404948}" dt="2024-12-18T19:04:42.427" v="5598" actId="20577"/>
          <ac:spMkLst>
            <pc:docMk/>
            <pc:sldMk cId="1068194576" sldId="279"/>
            <ac:spMk id="3" creationId="{D247D2DF-602E-906A-3EB5-AF9B68CD6F2E}"/>
          </ac:spMkLst>
        </pc:spChg>
        <pc:spChg chg="add">
          <ac:chgData name="Kok Hin OOI" userId="67deafcf80f191a3" providerId="LiveId" clId="{605C69C7-34CC-4587-97C6-BB24BD404948}" dt="2024-12-18T18:11:07.632" v="2525" actId="26606"/>
          <ac:spMkLst>
            <pc:docMk/>
            <pc:sldMk cId="1068194576" sldId="279"/>
            <ac:spMk id="8" creationId="{1B15ED52-F352-441B-82BF-E0EA34836D08}"/>
          </ac:spMkLst>
        </pc:spChg>
        <pc:spChg chg="add">
          <ac:chgData name="Kok Hin OOI" userId="67deafcf80f191a3" providerId="LiveId" clId="{605C69C7-34CC-4587-97C6-BB24BD404948}" dt="2024-12-18T18:11:07.632" v="2525" actId="26606"/>
          <ac:spMkLst>
            <pc:docMk/>
            <pc:sldMk cId="1068194576" sldId="279"/>
            <ac:spMk id="10" creationId="{3B2E3793-BFE6-45A2-9B7B-E18844431C99}"/>
          </ac:spMkLst>
        </pc:spChg>
        <pc:spChg chg="add">
          <ac:chgData name="Kok Hin OOI" userId="67deafcf80f191a3" providerId="LiveId" clId="{605C69C7-34CC-4587-97C6-BB24BD404948}" dt="2024-12-18T18:11:07.632" v="2525" actId="26606"/>
          <ac:spMkLst>
            <pc:docMk/>
            <pc:sldMk cId="1068194576" sldId="279"/>
            <ac:spMk id="12" creationId="{BC4C4868-CB8F-4AF9-9CDB-8108F2C19B67}"/>
          </ac:spMkLst>
        </pc:spChg>
        <pc:spChg chg="add">
          <ac:chgData name="Kok Hin OOI" userId="67deafcf80f191a3" providerId="LiveId" clId="{605C69C7-34CC-4587-97C6-BB24BD404948}" dt="2024-12-18T18:11:07.632" v="2525" actId="26606"/>
          <ac:spMkLst>
            <pc:docMk/>
            <pc:sldMk cId="1068194576" sldId="279"/>
            <ac:spMk id="14" creationId="{375E0459-6403-40CD-989D-56A4407CA12E}"/>
          </ac:spMkLst>
        </pc:spChg>
        <pc:spChg chg="add">
          <ac:chgData name="Kok Hin OOI" userId="67deafcf80f191a3" providerId="LiveId" clId="{605C69C7-34CC-4587-97C6-BB24BD404948}" dt="2024-12-18T18:11:07.632" v="2525" actId="26606"/>
          <ac:spMkLst>
            <pc:docMk/>
            <pc:sldMk cId="1068194576" sldId="279"/>
            <ac:spMk id="16" creationId="{53E5B1A8-3AC9-4BD1-9BBC-78CA94F2D1BA}"/>
          </ac:spMkLst>
        </pc:spChg>
      </pc:sldChg>
      <pc:sldChg chg="addSp delSp modSp new mod setBg">
        <pc:chgData name="Kok Hin OOI" userId="67deafcf80f191a3" providerId="LiveId" clId="{605C69C7-34CC-4587-97C6-BB24BD404948}" dt="2024-12-18T18:39:31.394" v="3781" actId="207"/>
        <pc:sldMkLst>
          <pc:docMk/>
          <pc:sldMk cId="355151469" sldId="280"/>
        </pc:sldMkLst>
        <pc:spChg chg="mod">
          <ac:chgData name="Kok Hin OOI" userId="67deafcf80f191a3" providerId="LiveId" clId="{605C69C7-34CC-4587-97C6-BB24BD404948}" dt="2024-12-18T17:20:29.047" v="1833" actId="26606"/>
          <ac:spMkLst>
            <pc:docMk/>
            <pc:sldMk cId="355151469" sldId="280"/>
            <ac:spMk id="2" creationId="{E8E19243-609C-7875-0AE6-8B32EB684598}"/>
          </ac:spMkLst>
        </pc:spChg>
        <pc:spChg chg="del">
          <ac:chgData name="Kok Hin OOI" userId="67deafcf80f191a3" providerId="LiveId" clId="{605C69C7-34CC-4587-97C6-BB24BD404948}" dt="2024-12-18T17:16:50.212" v="1449" actId="3680"/>
          <ac:spMkLst>
            <pc:docMk/>
            <pc:sldMk cId="355151469" sldId="280"/>
            <ac:spMk id="3" creationId="{6E67F500-115E-68A0-7FC3-A8401CB593DD}"/>
          </ac:spMkLst>
        </pc:spChg>
        <pc:spChg chg="add mod">
          <ac:chgData name="Kok Hin OOI" userId="67deafcf80f191a3" providerId="LiveId" clId="{605C69C7-34CC-4587-97C6-BB24BD404948}" dt="2024-12-18T18:39:31.394" v="3781" actId="207"/>
          <ac:spMkLst>
            <pc:docMk/>
            <pc:sldMk cId="355151469" sldId="280"/>
            <ac:spMk id="5" creationId="{3EB73046-7AC1-E7AB-9925-027EDAB4F34D}"/>
          </ac:spMkLst>
        </pc:spChg>
        <pc:spChg chg="add">
          <ac:chgData name="Kok Hin OOI" userId="67deafcf80f191a3" providerId="LiveId" clId="{605C69C7-34CC-4587-97C6-BB24BD404948}" dt="2024-12-18T17:20:29.047" v="1833" actId="26606"/>
          <ac:spMkLst>
            <pc:docMk/>
            <pc:sldMk cId="355151469" sldId="280"/>
            <ac:spMk id="9" creationId="{BACC6370-2D7E-4714-9D71-7542949D7D5D}"/>
          </ac:spMkLst>
        </pc:spChg>
        <pc:spChg chg="add">
          <ac:chgData name="Kok Hin OOI" userId="67deafcf80f191a3" providerId="LiveId" clId="{605C69C7-34CC-4587-97C6-BB24BD404948}" dt="2024-12-18T17:20:29.047" v="1833" actId="26606"/>
          <ac:spMkLst>
            <pc:docMk/>
            <pc:sldMk cId="355151469" sldId="280"/>
            <ac:spMk id="11" creationId="{F68B3F68-107C-434F-AA38-110D5EA91B85}"/>
          </ac:spMkLst>
        </pc:spChg>
        <pc:spChg chg="add">
          <ac:chgData name="Kok Hin OOI" userId="67deafcf80f191a3" providerId="LiveId" clId="{605C69C7-34CC-4587-97C6-BB24BD404948}" dt="2024-12-18T17:20:29.047" v="1833" actId="26606"/>
          <ac:spMkLst>
            <pc:docMk/>
            <pc:sldMk cId="355151469" sldId="280"/>
            <ac:spMk id="13" creationId="{AAD0DBB9-1A4B-4391-81D4-CB19F9AB918A}"/>
          </ac:spMkLst>
        </pc:spChg>
        <pc:spChg chg="add">
          <ac:chgData name="Kok Hin OOI" userId="67deafcf80f191a3" providerId="LiveId" clId="{605C69C7-34CC-4587-97C6-BB24BD404948}" dt="2024-12-18T17:20:29.047" v="1833" actId="26606"/>
          <ac:spMkLst>
            <pc:docMk/>
            <pc:sldMk cId="355151469" sldId="280"/>
            <ac:spMk id="15" creationId="{063BBA22-50EA-4C4D-BE05-F1CE4E63AA56}"/>
          </ac:spMkLst>
        </pc:spChg>
        <pc:graphicFrameChg chg="add mod ord modGraphic">
          <ac:chgData name="Kok Hin OOI" userId="67deafcf80f191a3" providerId="LiveId" clId="{605C69C7-34CC-4587-97C6-BB24BD404948}" dt="2024-12-18T18:36:32.695" v="3728" actId="14734"/>
          <ac:graphicFrameMkLst>
            <pc:docMk/>
            <pc:sldMk cId="355151469" sldId="280"/>
            <ac:graphicFrameMk id="4" creationId="{DE7A9019-D64E-3DB6-6435-3BAFD5EE0E09}"/>
          </ac:graphicFrameMkLst>
        </pc:graphicFrameChg>
      </pc:sldChg>
      <pc:sldChg chg="addSp delSp modSp add mod setBg">
        <pc:chgData name="Kok Hin OOI" userId="67deafcf80f191a3" providerId="LiveId" clId="{605C69C7-34CC-4587-97C6-BB24BD404948}" dt="2024-12-18T17:52:53.149" v="2161" actId="962"/>
        <pc:sldMkLst>
          <pc:docMk/>
          <pc:sldMk cId="2316724887" sldId="281"/>
        </pc:sldMkLst>
        <pc:spChg chg="mod">
          <ac:chgData name="Kok Hin OOI" userId="67deafcf80f191a3" providerId="LiveId" clId="{605C69C7-34CC-4587-97C6-BB24BD404948}" dt="2024-12-18T17:52:49.069" v="2157" actId="26606"/>
          <ac:spMkLst>
            <pc:docMk/>
            <pc:sldMk cId="2316724887" sldId="281"/>
            <ac:spMk id="4" creationId="{F9715313-EC3D-8021-5928-F6C3EFB59660}"/>
          </ac:spMkLst>
        </pc:spChg>
        <pc:spChg chg="del mod">
          <ac:chgData name="Kok Hin OOI" userId="67deafcf80f191a3" providerId="LiveId" clId="{605C69C7-34CC-4587-97C6-BB24BD404948}" dt="2024-12-18T17:51:31.051" v="2151" actId="22"/>
          <ac:spMkLst>
            <pc:docMk/>
            <pc:sldMk cId="2316724887" sldId="281"/>
            <ac:spMk id="5" creationId="{D2372417-12EA-42FF-424D-CAA0FE91D09B}"/>
          </ac:spMkLst>
        </pc:spChg>
        <pc:spChg chg="add del">
          <ac:chgData name="Kok Hin OOI" userId="67deafcf80f191a3" providerId="LiveId" clId="{605C69C7-34CC-4587-97C6-BB24BD404948}" dt="2024-12-18T17:52:46.769" v="2154" actId="26606"/>
          <ac:spMkLst>
            <pc:docMk/>
            <pc:sldMk cId="2316724887" sldId="281"/>
            <ac:spMk id="12" creationId="{99ED5833-B85B-4103-8A3B-CAB0308E6C15}"/>
          </ac:spMkLst>
        </pc:spChg>
        <pc:spChg chg="add del">
          <ac:chgData name="Kok Hin OOI" userId="67deafcf80f191a3" providerId="LiveId" clId="{605C69C7-34CC-4587-97C6-BB24BD404948}" dt="2024-12-18T17:52:49.063" v="2156" actId="26606"/>
          <ac:spMkLst>
            <pc:docMk/>
            <pc:sldMk cId="2316724887" sldId="281"/>
            <ac:spMk id="14" creationId="{022BDE4A-8A20-4A69-9C5A-581C82036A4D}"/>
          </ac:spMkLst>
        </pc:spChg>
        <pc:spChg chg="add">
          <ac:chgData name="Kok Hin OOI" userId="67deafcf80f191a3" providerId="LiveId" clId="{605C69C7-34CC-4587-97C6-BB24BD404948}" dt="2024-12-18T17:52:49.069" v="2157" actId="26606"/>
          <ac:spMkLst>
            <pc:docMk/>
            <pc:sldMk cId="2316724887" sldId="281"/>
            <ac:spMk id="16" creationId="{99ED5833-B85B-4103-8A3B-CAB0308E6C15}"/>
          </ac:spMkLst>
        </pc:spChg>
        <pc:picChg chg="add mod ord">
          <ac:chgData name="Kok Hin OOI" userId="67deafcf80f191a3" providerId="LiveId" clId="{605C69C7-34CC-4587-97C6-BB24BD404948}" dt="2024-12-18T17:52:53.147" v="2160" actId="27614"/>
          <ac:picMkLst>
            <pc:docMk/>
            <pc:sldMk cId="2316724887" sldId="281"/>
            <ac:picMk id="3" creationId="{1D9B8089-DEF1-6BD9-635C-EE4D40BAFED0}"/>
          </ac:picMkLst>
        </pc:picChg>
        <pc:picChg chg="add mod">
          <ac:chgData name="Kok Hin OOI" userId="67deafcf80f191a3" providerId="LiveId" clId="{605C69C7-34CC-4587-97C6-BB24BD404948}" dt="2024-12-18T17:52:53.149" v="2161" actId="962"/>
          <ac:picMkLst>
            <pc:docMk/>
            <pc:sldMk cId="2316724887" sldId="281"/>
            <ac:picMk id="7" creationId="{A3876C35-FD94-5735-E047-D84AE7405507}"/>
          </ac:picMkLst>
        </pc:picChg>
      </pc:sldChg>
      <pc:sldChg chg="addSp delSp modSp new mod modClrScheme chgLayout">
        <pc:chgData name="Kok Hin OOI" userId="67deafcf80f191a3" providerId="LiveId" clId="{605C69C7-34CC-4587-97C6-BB24BD404948}" dt="2024-12-18T18:17:04.429" v="2820" actId="1076"/>
        <pc:sldMkLst>
          <pc:docMk/>
          <pc:sldMk cId="894433937" sldId="282"/>
        </pc:sldMkLst>
        <pc:spChg chg="mod ord">
          <ac:chgData name="Kok Hin OOI" userId="67deafcf80f191a3" providerId="LiveId" clId="{605C69C7-34CC-4587-97C6-BB24BD404948}" dt="2024-12-18T18:16:48.360" v="2817" actId="700"/>
          <ac:spMkLst>
            <pc:docMk/>
            <pc:sldMk cId="894433937" sldId="282"/>
            <ac:spMk id="2" creationId="{5D05E3B7-30CA-D033-6332-A0864E3E44A5}"/>
          </ac:spMkLst>
        </pc:spChg>
        <pc:spChg chg="del mod">
          <ac:chgData name="Kok Hin OOI" userId="67deafcf80f191a3" providerId="LiveId" clId="{605C69C7-34CC-4587-97C6-BB24BD404948}" dt="2024-12-18T17:36:12.852" v="2131" actId="22"/>
          <ac:spMkLst>
            <pc:docMk/>
            <pc:sldMk cId="894433937" sldId="282"/>
            <ac:spMk id="3" creationId="{801D0A45-49EA-F0C6-883D-5639E45AC3AF}"/>
          </ac:spMkLst>
        </pc:spChg>
        <pc:picChg chg="add mod ord">
          <ac:chgData name="Kok Hin OOI" userId="67deafcf80f191a3" providerId="LiveId" clId="{605C69C7-34CC-4587-97C6-BB24BD404948}" dt="2024-12-18T18:17:04.429" v="2820" actId="1076"/>
          <ac:picMkLst>
            <pc:docMk/>
            <pc:sldMk cId="894433937" sldId="282"/>
            <ac:picMk id="5" creationId="{9709C0B3-4113-D6F9-4F75-8972C221A5E2}"/>
          </ac:picMkLst>
        </pc:picChg>
      </pc:sldChg>
      <pc:sldChg chg="addSp delSp modSp new mod setBg addAnim delAnim">
        <pc:chgData name="Kok Hin OOI" userId="67deafcf80f191a3" providerId="LiveId" clId="{605C69C7-34CC-4587-97C6-BB24BD404948}" dt="2024-12-18T17:38:32.614" v="2150" actId="27614"/>
        <pc:sldMkLst>
          <pc:docMk/>
          <pc:sldMk cId="4235932041" sldId="283"/>
        </pc:sldMkLst>
        <pc:spChg chg="mod">
          <ac:chgData name="Kok Hin OOI" userId="67deafcf80f191a3" providerId="LiveId" clId="{605C69C7-34CC-4587-97C6-BB24BD404948}" dt="2024-12-18T17:38:29.107" v="2147" actId="26606"/>
          <ac:spMkLst>
            <pc:docMk/>
            <pc:sldMk cId="4235932041" sldId="283"/>
            <ac:spMk id="2" creationId="{45B08732-830E-66DC-E7FB-7C71B13E25A1}"/>
          </ac:spMkLst>
        </pc:spChg>
        <pc:spChg chg="del">
          <ac:chgData name="Kok Hin OOI" userId="67deafcf80f191a3" providerId="LiveId" clId="{605C69C7-34CC-4587-97C6-BB24BD404948}" dt="2024-12-18T17:36:48.402" v="2132" actId="478"/>
          <ac:spMkLst>
            <pc:docMk/>
            <pc:sldMk cId="4235932041" sldId="283"/>
            <ac:spMk id="3" creationId="{94B1A13E-7DC3-3A71-B29F-C15EF264FB1E}"/>
          </ac:spMkLst>
        </pc:spChg>
        <pc:spChg chg="add">
          <ac:chgData name="Kok Hin OOI" userId="67deafcf80f191a3" providerId="LiveId" clId="{605C69C7-34CC-4587-97C6-BB24BD404948}" dt="2024-12-18T17:38:29.107" v="2147" actId="26606"/>
          <ac:spMkLst>
            <pc:docMk/>
            <pc:sldMk cId="4235932041" sldId="283"/>
            <ac:spMk id="11" creationId="{70155189-D96C-4527-B0EC-654B946BE615}"/>
          </ac:spMkLst>
        </pc:spChg>
        <pc:spChg chg="add del">
          <ac:chgData name="Kok Hin OOI" userId="67deafcf80f191a3" providerId="LiveId" clId="{605C69C7-34CC-4587-97C6-BB24BD404948}" dt="2024-12-18T17:38:18.220" v="2144" actId="26606"/>
          <ac:spMkLst>
            <pc:docMk/>
            <pc:sldMk cId="4235932041" sldId="283"/>
            <ac:spMk id="14" creationId="{DC35A348-C5D6-4112-9FDD-93A493B010B5}"/>
          </ac:spMkLst>
        </pc:spChg>
        <pc:grpChg chg="add del">
          <ac:chgData name="Kok Hin OOI" userId="67deafcf80f191a3" providerId="LiveId" clId="{605C69C7-34CC-4587-97C6-BB24BD404948}" dt="2024-12-18T17:38:18.220" v="2144" actId="26606"/>
          <ac:grpSpMkLst>
            <pc:docMk/>
            <pc:sldMk cId="4235932041" sldId="283"/>
            <ac:grpSpMk id="16" creationId="{AC0B7807-0C83-4963-821A-69B172722E49}"/>
          </ac:grpSpMkLst>
        </pc:grpChg>
        <pc:picChg chg="add mod ord">
          <ac:chgData name="Kok Hin OOI" userId="67deafcf80f191a3" providerId="LiveId" clId="{605C69C7-34CC-4587-97C6-BB24BD404948}" dt="2024-12-18T17:38:32.614" v="2150" actId="27614"/>
          <ac:picMkLst>
            <pc:docMk/>
            <pc:sldMk cId="4235932041" sldId="283"/>
            <ac:picMk id="5" creationId="{B4354B92-B7E1-0B27-46C6-70539675BEA3}"/>
          </ac:picMkLst>
        </pc:picChg>
        <pc:picChg chg="add mod">
          <ac:chgData name="Kok Hin OOI" userId="67deafcf80f191a3" providerId="LiveId" clId="{605C69C7-34CC-4587-97C6-BB24BD404948}" dt="2024-12-18T17:38:32.612" v="2148" actId="27614"/>
          <ac:picMkLst>
            <pc:docMk/>
            <pc:sldMk cId="4235932041" sldId="283"/>
            <ac:picMk id="7" creationId="{2B60DFAE-8438-14EE-5A84-9E48161F059C}"/>
          </ac:picMkLst>
        </pc:picChg>
        <pc:picChg chg="add mod ord">
          <ac:chgData name="Kok Hin OOI" userId="67deafcf80f191a3" providerId="LiveId" clId="{605C69C7-34CC-4587-97C6-BB24BD404948}" dt="2024-12-18T17:38:32.614" v="2149" actId="27614"/>
          <ac:picMkLst>
            <pc:docMk/>
            <pc:sldMk cId="4235932041" sldId="283"/>
            <ac:picMk id="9" creationId="{B343D008-E953-B33B-BA96-27D48AA8F7D6}"/>
          </ac:picMkLst>
        </pc:picChg>
      </pc:sldChg>
      <pc:sldChg chg="addSp modSp new mod">
        <pc:chgData name="Kok Hin OOI" userId="67deafcf80f191a3" providerId="LiveId" clId="{605C69C7-34CC-4587-97C6-BB24BD404948}" dt="2024-12-18T18:13:28.048" v="2733" actId="20577"/>
        <pc:sldMkLst>
          <pc:docMk/>
          <pc:sldMk cId="2343145804" sldId="284"/>
        </pc:sldMkLst>
        <pc:spChg chg="mod">
          <ac:chgData name="Kok Hin OOI" userId="67deafcf80f191a3" providerId="LiveId" clId="{605C69C7-34CC-4587-97C6-BB24BD404948}" dt="2024-12-18T18:13:28.048" v="2733" actId="20577"/>
          <ac:spMkLst>
            <pc:docMk/>
            <pc:sldMk cId="2343145804" sldId="284"/>
            <ac:spMk id="3" creationId="{DC1ECA8D-3998-D5CB-6C64-F5EFBF0BCF32}"/>
          </ac:spMkLst>
        </pc:spChg>
        <pc:picChg chg="add mod">
          <ac:chgData name="Kok Hin OOI" userId="67deafcf80f191a3" providerId="LiveId" clId="{605C69C7-34CC-4587-97C6-BB24BD404948}" dt="2024-12-18T18:13:18.691" v="2720" actId="1076"/>
          <ac:picMkLst>
            <pc:docMk/>
            <pc:sldMk cId="2343145804" sldId="284"/>
            <ac:picMk id="5" creationId="{2DC87C88-6C2E-F73E-F813-B309E275F2A1}"/>
          </ac:picMkLst>
        </pc:picChg>
      </pc:sldChg>
      <pc:sldChg chg="addSp delSp modSp new mod setBg">
        <pc:chgData name="Kok Hin OOI" userId="67deafcf80f191a3" providerId="LiveId" clId="{605C69C7-34CC-4587-97C6-BB24BD404948}" dt="2024-12-18T18:00:50.831" v="2248" actId="20577"/>
        <pc:sldMkLst>
          <pc:docMk/>
          <pc:sldMk cId="1308469570" sldId="285"/>
        </pc:sldMkLst>
        <pc:spChg chg="mod">
          <ac:chgData name="Kok Hin OOI" userId="67deafcf80f191a3" providerId="LiveId" clId="{605C69C7-34CC-4587-97C6-BB24BD404948}" dt="2024-12-18T18:00:50.831" v="2248" actId="20577"/>
          <ac:spMkLst>
            <pc:docMk/>
            <pc:sldMk cId="1308469570" sldId="285"/>
            <ac:spMk id="2" creationId="{468FD2BD-32FA-FEE9-F825-8DA5CA1BFEF5}"/>
          </ac:spMkLst>
        </pc:spChg>
        <pc:spChg chg="del">
          <ac:chgData name="Kok Hin OOI" userId="67deafcf80f191a3" providerId="LiveId" clId="{605C69C7-34CC-4587-97C6-BB24BD404948}" dt="2024-12-18T17:54:58.160" v="2162" actId="478"/>
          <ac:spMkLst>
            <pc:docMk/>
            <pc:sldMk cId="1308469570" sldId="285"/>
            <ac:spMk id="3" creationId="{87D00CCD-7B3D-EE12-0DB8-A82C6BA39FB9}"/>
          </ac:spMkLst>
        </pc:spChg>
        <pc:spChg chg="add">
          <ac:chgData name="Kok Hin OOI" userId="67deafcf80f191a3" providerId="LiveId" clId="{605C69C7-34CC-4587-97C6-BB24BD404948}" dt="2024-12-18T17:55:51.208" v="2165" actId="26606"/>
          <ac:spMkLst>
            <pc:docMk/>
            <pc:sldMk cId="1308469570" sldId="285"/>
            <ac:spMk id="4103" creationId="{99ED5833-B85B-4103-8A3B-CAB0308E6C15}"/>
          </ac:spMkLst>
        </pc:spChg>
        <pc:picChg chg="add mod">
          <ac:chgData name="Kok Hin OOI" userId="67deafcf80f191a3" providerId="LiveId" clId="{605C69C7-34CC-4587-97C6-BB24BD404948}" dt="2024-12-18T17:55:53.576" v="2167" actId="962"/>
          <ac:picMkLst>
            <pc:docMk/>
            <pc:sldMk cId="1308469570" sldId="285"/>
            <ac:picMk id="5" creationId="{A7D08146-5821-1191-0A96-6E96C857523E}"/>
          </ac:picMkLst>
        </pc:picChg>
        <pc:picChg chg="add mod">
          <ac:chgData name="Kok Hin OOI" userId="67deafcf80f191a3" providerId="LiveId" clId="{605C69C7-34CC-4587-97C6-BB24BD404948}" dt="2024-12-18T17:55:51.208" v="2165" actId="26606"/>
          <ac:picMkLst>
            <pc:docMk/>
            <pc:sldMk cId="1308469570" sldId="285"/>
            <ac:picMk id="4098" creationId="{21A4DEF6-C290-16AC-1E98-FE33ACD18128}"/>
          </ac:picMkLst>
        </pc:picChg>
      </pc:sldChg>
      <pc:sldChg chg="addSp delSp modSp new mod setBg">
        <pc:chgData name="Kok Hin OOI" userId="67deafcf80f191a3" providerId="LiveId" clId="{605C69C7-34CC-4587-97C6-BB24BD404948}" dt="2024-12-18T18:00:22.675" v="2173" actId="26606"/>
        <pc:sldMkLst>
          <pc:docMk/>
          <pc:sldMk cId="2826787958" sldId="286"/>
        </pc:sldMkLst>
        <pc:spChg chg="mod">
          <ac:chgData name="Kok Hin OOI" userId="67deafcf80f191a3" providerId="LiveId" clId="{605C69C7-34CC-4587-97C6-BB24BD404948}" dt="2024-12-18T18:00:22.675" v="2173" actId="26606"/>
          <ac:spMkLst>
            <pc:docMk/>
            <pc:sldMk cId="2826787958" sldId="286"/>
            <ac:spMk id="2" creationId="{FDEABFCC-E37E-CAA6-9993-237A5D9EB139}"/>
          </ac:spMkLst>
        </pc:spChg>
        <pc:spChg chg="del">
          <ac:chgData name="Kok Hin OOI" userId="67deafcf80f191a3" providerId="LiveId" clId="{605C69C7-34CC-4587-97C6-BB24BD404948}" dt="2024-12-18T17:58:05.621" v="2168" actId="478"/>
          <ac:spMkLst>
            <pc:docMk/>
            <pc:sldMk cId="2826787958" sldId="286"/>
            <ac:spMk id="3" creationId="{360606FC-4A02-A759-CCDB-91E73CC9D3E4}"/>
          </ac:spMkLst>
        </pc:spChg>
        <pc:spChg chg="add del">
          <ac:chgData name="Kok Hin OOI" userId="67deafcf80f191a3" providerId="LiveId" clId="{605C69C7-34CC-4587-97C6-BB24BD404948}" dt="2024-12-18T18:00:22.675" v="2173" actId="26606"/>
          <ac:spMkLst>
            <pc:docMk/>
            <pc:sldMk cId="2826787958" sldId="286"/>
            <ac:spMk id="12" creationId="{99ED5833-B85B-4103-8A3B-CAB0308E6C15}"/>
          </ac:spMkLst>
        </pc:spChg>
        <pc:spChg chg="add">
          <ac:chgData name="Kok Hin OOI" userId="67deafcf80f191a3" providerId="LiveId" clId="{605C69C7-34CC-4587-97C6-BB24BD404948}" dt="2024-12-18T18:00:22.675" v="2173" actId="26606"/>
          <ac:spMkLst>
            <pc:docMk/>
            <pc:sldMk cId="2826787958" sldId="286"/>
            <ac:spMk id="17" creationId="{70155189-D96C-4527-B0EC-654B946BE615}"/>
          </ac:spMkLst>
        </pc:spChg>
        <pc:picChg chg="add mod ord">
          <ac:chgData name="Kok Hin OOI" userId="67deafcf80f191a3" providerId="LiveId" clId="{605C69C7-34CC-4587-97C6-BB24BD404948}" dt="2024-12-18T18:00:22.675" v="2173" actId="26606"/>
          <ac:picMkLst>
            <pc:docMk/>
            <pc:sldMk cId="2826787958" sldId="286"/>
            <ac:picMk id="5" creationId="{EA741928-2A43-16DD-DCE4-7D3445AB05AD}"/>
          </ac:picMkLst>
        </pc:picChg>
        <pc:picChg chg="add mod">
          <ac:chgData name="Kok Hin OOI" userId="67deafcf80f191a3" providerId="LiveId" clId="{605C69C7-34CC-4587-97C6-BB24BD404948}" dt="2024-12-18T18:00:22.675" v="2173" actId="26606"/>
          <ac:picMkLst>
            <pc:docMk/>
            <pc:sldMk cId="2826787958" sldId="286"/>
            <ac:picMk id="7" creationId="{5CAE4013-B43C-BCC6-1F16-DD53639366A7}"/>
          </ac:picMkLst>
        </pc:picChg>
        <pc:picChg chg="add mod">
          <ac:chgData name="Kok Hin OOI" userId="67deafcf80f191a3" providerId="LiveId" clId="{605C69C7-34CC-4587-97C6-BB24BD404948}" dt="2024-12-18T18:00:22.675" v="2173" actId="26606"/>
          <ac:picMkLst>
            <pc:docMk/>
            <pc:sldMk cId="2826787958" sldId="286"/>
            <ac:picMk id="9" creationId="{D8BB16AC-3B62-EDBD-CF33-4DF9B180D2F8}"/>
          </ac:picMkLst>
        </pc:picChg>
      </pc:sldChg>
      <pc:sldChg chg="add del">
        <pc:chgData name="Kok Hin OOI" userId="67deafcf80f191a3" providerId="LiveId" clId="{605C69C7-34CC-4587-97C6-BB24BD404948}" dt="2024-12-18T18:33:14.407" v="3695" actId="47"/>
        <pc:sldMkLst>
          <pc:docMk/>
          <pc:sldMk cId="3471835173" sldId="287"/>
        </pc:sldMkLst>
      </pc:sldChg>
      <pc:sldChg chg="addSp delSp modSp add mod ord setBg">
        <pc:chgData name="Kok Hin OOI" userId="67deafcf80f191a3" providerId="LiveId" clId="{605C69C7-34CC-4587-97C6-BB24BD404948}" dt="2024-12-18T19:10:53.899" v="5716" actId="20577"/>
        <pc:sldMkLst>
          <pc:docMk/>
          <pc:sldMk cId="3079520315" sldId="288"/>
        </pc:sldMkLst>
        <pc:spChg chg="mod">
          <ac:chgData name="Kok Hin OOI" userId="67deafcf80f191a3" providerId="LiveId" clId="{605C69C7-34CC-4587-97C6-BB24BD404948}" dt="2024-12-18T18:48:54.402" v="4524" actId="26606"/>
          <ac:spMkLst>
            <pc:docMk/>
            <pc:sldMk cId="3079520315" sldId="288"/>
            <ac:spMk id="2" creationId="{2D4FBFF7-F8AA-AB74-2505-A192E37EC9AC}"/>
          </ac:spMkLst>
        </pc:spChg>
        <pc:spChg chg="mod ord">
          <ac:chgData name="Kok Hin OOI" userId="67deafcf80f191a3" providerId="LiveId" clId="{605C69C7-34CC-4587-97C6-BB24BD404948}" dt="2024-12-18T19:10:53.899" v="5716" actId="20577"/>
          <ac:spMkLst>
            <pc:docMk/>
            <pc:sldMk cId="3079520315" sldId="288"/>
            <ac:spMk id="3" creationId="{8036396E-E6D2-2460-C803-649B84879BFD}"/>
          </ac:spMkLst>
        </pc:spChg>
        <pc:spChg chg="add">
          <ac:chgData name="Kok Hin OOI" userId="67deafcf80f191a3" providerId="LiveId" clId="{605C69C7-34CC-4587-97C6-BB24BD404948}" dt="2024-12-18T18:48:54.402" v="4524" actId="26606"/>
          <ac:spMkLst>
            <pc:docMk/>
            <pc:sldMk cId="3079520315" sldId="288"/>
            <ac:spMk id="5127" creationId="{7B831B6F-405A-4B47-B9BB-5CA88F285844}"/>
          </ac:spMkLst>
        </pc:spChg>
        <pc:spChg chg="add">
          <ac:chgData name="Kok Hin OOI" userId="67deafcf80f191a3" providerId="LiveId" clId="{605C69C7-34CC-4587-97C6-BB24BD404948}" dt="2024-12-18T18:48:54.402" v="4524" actId="26606"/>
          <ac:spMkLst>
            <pc:docMk/>
            <pc:sldMk cId="3079520315" sldId="288"/>
            <ac:spMk id="5129" creationId="{953EE71A-6488-4203-A7C4-77102FD0DCCA}"/>
          </ac:spMkLst>
        </pc:spChg>
        <pc:picChg chg="del">
          <ac:chgData name="Kok Hin OOI" userId="67deafcf80f191a3" providerId="LiveId" clId="{605C69C7-34CC-4587-97C6-BB24BD404948}" dt="2024-12-18T18:45:12.532" v="4247" actId="478"/>
          <ac:picMkLst>
            <pc:docMk/>
            <pc:sldMk cId="3079520315" sldId="288"/>
            <ac:picMk id="5" creationId="{A10081A4-DE80-EEDF-B438-621278C17E7B}"/>
          </ac:picMkLst>
        </pc:picChg>
        <pc:picChg chg="add mod">
          <ac:chgData name="Kok Hin OOI" userId="67deafcf80f191a3" providerId="LiveId" clId="{605C69C7-34CC-4587-97C6-BB24BD404948}" dt="2024-12-18T18:48:54.402" v="4524" actId="26606"/>
          <ac:picMkLst>
            <pc:docMk/>
            <pc:sldMk cId="3079520315" sldId="288"/>
            <ac:picMk id="5122" creationId="{AE967135-8991-2A71-EE66-66FDEEAE2F2B}"/>
          </ac:picMkLst>
        </pc:picChg>
      </pc:sldChg>
      <pc:sldChg chg="add del ord">
        <pc:chgData name="Kok Hin OOI" userId="67deafcf80f191a3" providerId="LiveId" clId="{605C69C7-34CC-4587-97C6-BB24BD404948}" dt="2024-12-18T18:46:08.436" v="4430" actId="47"/>
        <pc:sldMkLst>
          <pc:docMk/>
          <pc:sldMk cId="371476905" sldId="289"/>
        </pc:sldMkLst>
      </pc:sldChg>
      <pc:sldChg chg="add del ord">
        <pc:chgData name="Kok Hin OOI" userId="67deafcf80f191a3" providerId="LiveId" clId="{605C69C7-34CC-4587-97C6-BB24BD404948}" dt="2024-12-18T18:46:15.248" v="4431" actId="47"/>
        <pc:sldMkLst>
          <pc:docMk/>
          <pc:sldMk cId="1232776480" sldId="290"/>
        </pc:sldMkLst>
      </pc:sldChg>
      <pc:sldChg chg="modSp add mod">
        <pc:chgData name="Kok Hin OOI" userId="67deafcf80f191a3" providerId="LiveId" clId="{605C69C7-34CC-4587-97C6-BB24BD404948}" dt="2024-12-18T19:06:25.213" v="5608" actId="404"/>
        <pc:sldMkLst>
          <pc:docMk/>
          <pc:sldMk cId="2375308664" sldId="291"/>
        </pc:sldMkLst>
        <pc:spChg chg="mod">
          <ac:chgData name="Kok Hin OOI" userId="67deafcf80f191a3" providerId="LiveId" clId="{605C69C7-34CC-4587-97C6-BB24BD404948}" dt="2024-12-18T19:06:25.213" v="5608" actId="404"/>
          <ac:spMkLst>
            <pc:docMk/>
            <pc:sldMk cId="2375308664" sldId="291"/>
            <ac:spMk id="6" creationId="{6FFA64CE-1FB6-26F3-7455-192E09DD5E62}"/>
          </ac:spMkLst>
        </pc:spChg>
      </pc:sldChg>
      <pc:sldChg chg="add">
        <pc:chgData name="Kok Hin OOI" userId="67deafcf80f191a3" providerId="LiveId" clId="{605C69C7-34CC-4587-97C6-BB24BD404948}" dt="2024-12-18T18:20:24.567" v="2848"/>
        <pc:sldMkLst>
          <pc:docMk/>
          <pc:sldMk cId="2747225017" sldId="292"/>
        </pc:sldMkLst>
      </pc:sldChg>
      <pc:sldChg chg="add">
        <pc:chgData name="Kok Hin OOI" userId="67deafcf80f191a3" providerId="LiveId" clId="{605C69C7-34CC-4587-97C6-BB24BD404948}" dt="2024-12-18T18:20:24.567" v="2848"/>
        <pc:sldMkLst>
          <pc:docMk/>
          <pc:sldMk cId="3300093599" sldId="293"/>
        </pc:sldMkLst>
      </pc:sldChg>
      <pc:sldChg chg="modSp add mod">
        <pc:chgData name="Kok Hin OOI" userId="67deafcf80f191a3" providerId="LiveId" clId="{605C69C7-34CC-4587-97C6-BB24BD404948}" dt="2024-12-18T18:35:27.458" v="3704" actId="20577"/>
        <pc:sldMkLst>
          <pc:docMk/>
          <pc:sldMk cId="558169032" sldId="294"/>
        </pc:sldMkLst>
        <pc:spChg chg="mod">
          <ac:chgData name="Kok Hin OOI" userId="67deafcf80f191a3" providerId="LiveId" clId="{605C69C7-34CC-4587-97C6-BB24BD404948}" dt="2024-12-18T18:35:27.458" v="3704" actId="20577"/>
          <ac:spMkLst>
            <pc:docMk/>
            <pc:sldMk cId="558169032" sldId="294"/>
            <ac:spMk id="16" creationId="{817856B8-F966-8F92-29F8-ED7F7A4163CE}"/>
          </ac:spMkLst>
        </pc:spChg>
      </pc:sldChg>
      <pc:sldChg chg="add">
        <pc:chgData name="Kok Hin OOI" userId="67deafcf80f191a3" providerId="LiveId" clId="{605C69C7-34CC-4587-97C6-BB24BD404948}" dt="2024-12-18T18:20:24.567" v="2848"/>
        <pc:sldMkLst>
          <pc:docMk/>
          <pc:sldMk cId="455891695" sldId="295"/>
        </pc:sldMkLst>
      </pc:sldChg>
      <pc:sldChg chg="modSp add mod">
        <pc:chgData name="Kok Hin OOI" userId="67deafcf80f191a3" providerId="LiveId" clId="{605C69C7-34CC-4587-97C6-BB24BD404948}" dt="2024-12-18T18:41:07.362" v="3794" actId="20577"/>
        <pc:sldMkLst>
          <pc:docMk/>
          <pc:sldMk cId="3650049433" sldId="296"/>
        </pc:sldMkLst>
        <pc:spChg chg="mod">
          <ac:chgData name="Kok Hin OOI" userId="67deafcf80f191a3" providerId="LiveId" clId="{605C69C7-34CC-4587-97C6-BB24BD404948}" dt="2024-12-18T18:41:07.362" v="3794" actId="20577"/>
          <ac:spMkLst>
            <pc:docMk/>
            <pc:sldMk cId="3650049433" sldId="296"/>
            <ac:spMk id="2" creationId="{4C25FD7D-A643-4295-00EC-FDC2645E78AE}"/>
          </ac:spMkLst>
        </pc:spChg>
      </pc:sldChg>
      <pc:sldChg chg="addSp delSp modSp add mod setBg">
        <pc:chgData name="Kok Hin OOI" userId="67deafcf80f191a3" providerId="LiveId" clId="{605C69C7-34CC-4587-97C6-BB24BD404948}" dt="2024-12-18T18:36:17.355" v="3725" actId="962"/>
        <pc:sldMkLst>
          <pc:docMk/>
          <pc:sldMk cId="1091208647" sldId="297"/>
        </pc:sldMkLst>
        <pc:spChg chg="add del">
          <ac:chgData name="Kok Hin OOI" userId="67deafcf80f191a3" providerId="LiveId" clId="{605C69C7-34CC-4587-97C6-BB24BD404948}" dt="2024-12-18T18:36:03.094" v="3712" actId="26606"/>
          <ac:spMkLst>
            <pc:docMk/>
            <pc:sldMk cId="1091208647" sldId="297"/>
            <ac:spMk id="5" creationId="{A9F529C3-C941-49FD-8C67-82F134F64BDB}"/>
          </ac:spMkLst>
        </pc:spChg>
        <pc:spChg chg="add del">
          <ac:chgData name="Kok Hin OOI" userId="67deafcf80f191a3" providerId="LiveId" clId="{605C69C7-34CC-4587-97C6-BB24BD404948}" dt="2024-12-18T18:36:03.094" v="3712" actId="26606"/>
          <ac:spMkLst>
            <pc:docMk/>
            <pc:sldMk cId="1091208647" sldId="297"/>
            <ac:spMk id="6" creationId="{20586029-32A0-47E5-9AEC-AE3ABA6B94D0}"/>
          </ac:spMkLst>
        </pc:spChg>
        <pc:spChg chg="add del">
          <ac:chgData name="Kok Hin OOI" userId="67deafcf80f191a3" providerId="LiveId" clId="{605C69C7-34CC-4587-97C6-BB24BD404948}" dt="2024-12-18T18:35:58.366" v="3708" actId="26606"/>
          <ac:spMkLst>
            <pc:docMk/>
            <pc:sldMk cId="1091208647" sldId="297"/>
            <ac:spMk id="8" creationId="{A9F529C3-C941-49FD-8C67-82F134F64BDB}"/>
          </ac:spMkLst>
        </pc:spChg>
        <pc:spChg chg="add del">
          <ac:chgData name="Kok Hin OOI" userId="67deafcf80f191a3" providerId="LiveId" clId="{605C69C7-34CC-4587-97C6-BB24BD404948}" dt="2024-12-18T18:36:07.920" v="3716" actId="26606"/>
          <ac:spMkLst>
            <pc:docMk/>
            <pc:sldMk cId="1091208647" sldId="297"/>
            <ac:spMk id="9" creationId="{A9F529C3-C941-49FD-8C67-82F134F64BDB}"/>
          </ac:spMkLst>
        </pc:spChg>
        <pc:spChg chg="add del">
          <ac:chgData name="Kok Hin OOI" userId="67deafcf80f191a3" providerId="LiveId" clId="{605C69C7-34CC-4587-97C6-BB24BD404948}" dt="2024-12-18T18:35:58.366" v="3708" actId="26606"/>
          <ac:spMkLst>
            <pc:docMk/>
            <pc:sldMk cId="1091208647" sldId="297"/>
            <ac:spMk id="10" creationId="{20586029-32A0-47E5-9AEC-AE3ABA6B94D0}"/>
          </ac:spMkLst>
        </pc:spChg>
        <pc:spChg chg="add del">
          <ac:chgData name="Kok Hin OOI" userId="67deafcf80f191a3" providerId="LiveId" clId="{605C69C7-34CC-4587-97C6-BB24BD404948}" dt="2024-12-18T18:36:07.920" v="3716" actId="26606"/>
          <ac:spMkLst>
            <pc:docMk/>
            <pc:sldMk cId="1091208647" sldId="297"/>
            <ac:spMk id="11" creationId="{20586029-32A0-47E5-9AEC-AE3ABA6B94D0}"/>
          </ac:spMkLst>
        </pc:spChg>
        <pc:spChg chg="add del">
          <ac:chgData name="Kok Hin OOI" userId="67deafcf80f191a3" providerId="LiveId" clId="{605C69C7-34CC-4587-97C6-BB24BD404948}" dt="2024-12-18T18:36:12.024" v="3718" actId="26606"/>
          <ac:spMkLst>
            <pc:docMk/>
            <pc:sldMk cId="1091208647" sldId="297"/>
            <ac:spMk id="15" creationId="{11BE3FA7-0D70-4431-814F-D8C40576EA93}"/>
          </ac:spMkLst>
        </pc:spChg>
        <pc:spChg chg="add del">
          <ac:chgData name="Kok Hin OOI" userId="67deafcf80f191a3" providerId="LiveId" clId="{605C69C7-34CC-4587-97C6-BB24BD404948}" dt="2024-12-18T18:36:13.952" v="3720" actId="26606"/>
          <ac:spMkLst>
            <pc:docMk/>
            <pc:sldMk cId="1091208647" sldId="297"/>
            <ac:spMk id="17" creationId="{A9F529C3-C941-49FD-8C67-82F134F64BDB}"/>
          </ac:spMkLst>
        </pc:spChg>
        <pc:spChg chg="add del">
          <ac:chgData name="Kok Hin OOI" userId="67deafcf80f191a3" providerId="LiveId" clId="{605C69C7-34CC-4587-97C6-BB24BD404948}" dt="2024-12-18T18:36:13.952" v="3720" actId="26606"/>
          <ac:spMkLst>
            <pc:docMk/>
            <pc:sldMk cId="1091208647" sldId="297"/>
            <ac:spMk id="18" creationId="{20586029-32A0-47E5-9AEC-AE3ABA6B94D0}"/>
          </ac:spMkLst>
        </pc:spChg>
        <pc:picChg chg="add mod">
          <ac:chgData name="Kok Hin OOI" userId="67deafcf80f191a3" providerId="LiveId" clId="{605C69C7-34CC-4587-97C6-BB24BD404948}" dt="2024-12-18T18:36:17.355" v="3725" actId="962"/>
          <ac:picMkLst>
            <pc:docMk/>
            <pc:sldMk cId="1091208647" sldId="297"/>
            <ac:picMk id="2" creationId="{614D54FD-084C-7845-D290-14DE955BAF8A}"/>
          </ac:picMkLst>
        </pc:picChg>
        <pc:picChg chg="mod ord">
          <ac:chgData name="Kok Hin OOI" userId="67deafcf80f191a3" providerId="LiveId" clId="{605C69C7-34CC-4587-97C6-BB24BD404948}" dt="2024-12-18T18:36:17.351" v="3724" actId="27614"/>
          <ac:picMkLst>
            <pc:docMk/>
            <pc:sldMk cId="1091208647" sldId="297"/>
            <ac:picMk id="3" creationId="{321B8339-FFE6-CC60-69EF-D6231363B1D6}"/>
          </ac:picMkLst>
        </pc:picChg>
        <pc:cxnChg chg="add del">
          <ac:chgData name="Kok Hin OOI" userId="67deafcf80f191a3" providerId="LiveId" clId="{605C69C7-34CC-4587-97C6-BB24BD404948}" dt="2024-12-18T18:36:03.094" v="3712" actId="26606"/>
          <ac:cxnSpMkLst>
            <pc:docMk/>
            <pc:sldMk cId="1091208647" sldId="297"/>
            <ac:cxnSpMk id="7" creationId="{8C730EAB-A532-4295-A302-FB4B90DB9F5E}"/>
          </ac:cxnSpMkLst>
        </pc:cxnChg>
        <pc:cxnChg chg="add del">
          <ac:chgData name="Kok Hin OOI" userId="67deafcf80f191a3" providerId="LiveId" clId="{605C69C7-34CC-4587-97C6-BB24BD404948}" dt="2024-12-18T18:35:58.366" v="3708" actId="26606"/>
          <ac:cxnSpMkLst>
            <pc:docMk/>
            <pc:sldMk cId="1091208647" sldId="297"/>
            <ac:cxnSpMk id="12" creationId="{8C730EAB-A532-4295-A302-FB4B90DB9F5E}"/>
          </ac:cxnSpMkLst>
        </pc:cxnChg>
        <pc:cxnChg chg="add del">
          <ac:chgData name="Kok Hin OOI" userId="67deafcf80f191a3" providerId="LiveId" clId="{605C69C7-34CC-4587-97C6-BB24BD404948}" dt="2024-12-18T18:36:07.920" v="3716" actId="26606"/>
          <ac:cxnSpMkLst>
            <pc:docMk/>
            <pc:sldMk cId="1091208647" sldId="297"/>
            <ac:cxnSpMk id="13" creationId="{8C730EAB-A532-4295-A302-FB4B90DB9F5E}"/>
          </ac:cxnSpMkLst>
        </pc:cxnChg>
        <pc:cxnChg chg="add del">
          <ac:chgData name="Kok Hin OOI" userId="67deafcf80f191a3" providerId="LiveId" clId="{605C69C7-34CC-4587-97C6-BB24BD404948}" dt="2024-12-18T18:36:13.952" v="3720" actId="26606"/>
          <ac:cxnSpMkLst>
            <pc:docMk/>
            <pc:sldMk cId="1091208647" sldId="297"/>
            <ac:cxnSpMk id="19" creationId="{8C730EAB-A532-4295-A302-FB4B90DB9F5E}"/>
          </ac:cxnSpMkLst>
        </pc:cxnChg>
      </pc:sldChg>
      <pc:sldChg chg="delSp add del mod">
        <pc:chgData name="Kok Hin OOI" userId="67deafcf80f191a3" providerId="LiveId" clId="{605C69C7-34CC-4587-97C6-BB24BD404948}" dt="2024-12-18T18:36:18.037" v="3726" actId="47"/>
        <pc:sldMkLst>
          <pc:docMk/>
          <pc:sldMk cId="819634353" sldId="298"/>
        </pc:sldMkLst>
        <pc:picChg chg="del">
          <ac:chgData name="Kok Hin OOI" userId="67deafcf80f191a3" providerId="LiveId" clId="{605C69C7-34CC-4587-97C6-BB24BD404948}" dt="2024-12-18T18:35:42.343" v="3705" actId="478"/>
          <ac:picMkLst>
            <pc:docMk/>
            <pc:sldMk cId="819634353" sldId="298"/>
            <ac:picMk id="2" creationId="{0BD2CCFA-4B13-FD47-6BA0-394ED6344165}"/>
          </ac:picMkLst>
        </pc:picChg>
      </pc:sldChg>
      <pc:sldChg chg="new del">
        <pc:chgData name="Kok Hin OOI" userId="67deafcf80f191a3" providerId="LiveId" clId="{605C69C7-34CC-4587-97C6-BB24BD404948}" dt="2024-12-18T18:31:23.899" v="3573" actId="47"/>
        <pc:sldMkLst>
          <pc:docMk/>
          <pc:sldMk cId="1844249863" sldId="299"/>
        </pc:sldMkLst>
      </pc:sldChg>
      <pc:sldChg chg="modSp add mod ord">
        <pc:chgData name="Kok Hin OOI" userId="67deafcf80f191a3" providerId="LiveId" clId="{605C69C7-34CC-4587-97C6-BB24BD404948}" dt="2024-12-18T18:31:11.902" v="3572" actId="20577"/>
        <pc:sldMkLst>
          <pc:docMk/>
          <pc:sldMk cId="2813865212" sldId="300"/>
        </pc:sldMkLst>
        <pc:spChg chg="mod">
          <ac:chgData name="Kok Hin OOI" userId="67deafcf80f191a3" providerId="LiveId" clId="{605C69C7-34CC-4587-97C6-BB24BD404948}" dt="2024-12-18T18:28:15.075" v="3317" actId="20577"/>
          <ac:spMkLst>
            <pc:docMk/>
            <pc:sldMk cId="2813865212" sldId="300"/>
            <ac:spMk id="2" creationId="{31F30D71-4178-73D6-329F-78F2B1A1A2F5}"/>
          </ac:spMkLst>
        </pc:spChg>
        <pc:spChg chg="mod">
          <ac:chgData name="Kok Hin OOI" userId="67deafcf80f191a3" providerId="LiveId" clId="{605C69C7-34CC-4587-97C6-BB24BD404948}" dt="2024-12-18T18:24:22.987" v="2890" actId="20577"/>
          <ac:spMkLst>
            <pc:docMk/>
            <pc:sldMk cId="2813865212" sldId="300"/>
            <ac:spMk id="5" creationId="{D34F8A10-3F5D-E04B-95D7-801083E22AA8}"/>
          </ac:spMkLst>
        </pc:spChg>
        <pc:spChg chg="mod">
          <ac:chgData name="Kok Hin OOI" userId="67deafcf80f191a3" providerId="LiveId" clId="{605C69C7-34CC-4587-97C6-BB24BD404948}" dt="2024-12-18T18:27:58.610" v="3315" actId="1076"/>
          <ac:spMkLst>
            <pc:docMk/>
            <pc:sldMk cId="2813865212" sldId="300"/>
            <ac:spMk id="6" creationId="{6C6F1542-0AD2-4EB0-E9C7-5AE4E91D05BA}"/>
          </ac:spMkLst>
        </pc:spChg>
        <pc:spChg chg="mod">
          <ac:chgData name="Kok Hin OOI" userId="67deafcf80f191a3" providerId="LiveId" clId="{605C69C7-34CC-4587-97C6-BB24BD404948}" dt="2024-12-18T18:25:57.985" v="3116" actId="20577"/>
          <ac:spMkLst>
            <pc:docMk/>
            <pc:sldMk cId="2813865212" sldId="300"/>
            <ac:spMk id="7" creationId="{DBB6854F-7E64-ADB0-2963-75136BBAD7F8}"/>
          </ac:spMkLst>
        </pc:spChg>
        <pc:spChg chg="mod">
          <ac:chgData name="Kok Hin OOI" userId="67deafcf80f191a3" providerId="LiveId" clId="{605C69C7-34CC-4587-97C6-BB24BD404948}" dt="2024-12-18T18:28:44.064" v="3344" actId="1076"/>
          <ac:spMkLst>
            <pc:docMk/>
            <pc:sldMk cId="2813865212" sldId="300"/>
            <ac:spMk id="8" creationId="{2CE3DBA6-82C5-3493-8A22-81620288CAB9}"/>
          </ac:spMkLst>
        </pc:spChg>
        <pc:spChg chg="mod">
          <ac:chgData name="Kok Hin OOI" userId="67deafcf80f191a3" providerId="LiveId" clId="{605C69C7-34CC-4587-97C6-BB24BD404948}" dt="2024-12-18T18:29:34.549" v="3459" actId="20577"/>
          <ac:spMkLst>
            <pc:docMk/>
            <pc:sldMk cId="2813865212" sldId="300"/>
            <ac:spMk id="9" creationId="{843C3693-2266-2084-22A2-CAC041E7B871}"/>
          </ac:spMkLst>
        </pc:spChg>
        <pc:spChg chg="mod">
          <ac:chgData name="Kok Hin OOI" userId="67deafcf80f191a3" providerId="LiveId" clId="{605C69C7-34CC-4587-97C6-BB24BD404948}" dt="2024-12-18T18:29:41.747" v="3471" actId="14100"/>
          <ac:spMkLst>
            <pc:docMk/>
            <pc:sldMk cId="2813865212" sldId="300"/>
            <ac:spMk id="10" creationId="{5C6E7812-D181-08F2-E5D7-0B7DAA6BF48F}"/>
          </ac:spMkLst>
        </pc:spChg>
        <pc:graphicFrameChg chg="mod">
          <ac:chgData name="Kok Hin OOI" userId="67deafcf80f191a3" providerId="LiveId" clId="{605C69C7-34CC-4587-97C6-BB24BD404948}" dt="2024-12-18T18:31:11.902" v="3572" actId="20577"/>
          <ac:graphicFrameMkLst>
            <pc:docMk/>
            <pc:sldMk cId="2813865212" sldId="300"/>
            <ac:graphicFrameMk id="4" creationId="{321706BF-EF8C-0C14-357F-0530D8878A24}"/>
          </ac:graphicFrameMkLst>
        </pc:graphicFrameChg>
      </pc:sldChg>
      <pc:sldChg chg="add ord">
        <pc:chgData name="Kok Hin OOI" userId="67deafcf80f191a3" providerId="LiveId" clId="{605C69C7-34CC-4587-97C6-BB24BD404948}" dt="2024-12-18T18:40:19.184" v="3786"/>
        <pc:sldMkLst>
          <pc:docMk/>
          <pc:sldMk cId="433240642" sldId="301"/>
        </pc:sldMkLst>
      </pc:sldChg>
      <pc:sldChg chg="modSp add mod ord">
        <pc:chgData name="Kok Hin OOI" userId="67deafcf80f191a3" providerId="LiveId" clId="{605C69C7-34CC-4587-97C6-BB24BD404948}" dt="2024-12-18T19:06:02.079" v="5607" actId="1035"/>
        <pc:sldMkLst>
          <pc:docMk/>
          <pc:sldMk cId="2956531949" sldId="302"/>
        </pc:sldMkLst>
        <pc:spChg chg="mod">
          <ac:chgData name="Kok Hin OOI" userId="67deafcf80f191a3" providerId="LiveId" clId="{605C69C7-34CC-4587-97C6-BB24BD404948}" dt="2024-12-18T19:06:02.079" v="5607" actId="1035"/>
          <ac:spMkLst>
            <pc:docMk/>
            <pc:sldMk cId="2956531949" sldId="302"/>
            <ac:spMk id="5" creationId="{3A39CCF9-FAD1-5305-B9D5-74D141221F97}"/>
          </ac:spMkLst>
        </pc:spChg>
      </pc:sldChg>
      <pc:sldChg chg="addSp modSp new mod modClrScheme chgLayout">
        <pc:chgData name="Kok Hin OOI" userId="67deafcf80f191a3" providerId="LiveId" clId="{605C69C7-34CC-4587-97C6-BB24BD404948}" dt="2024-12-18T18:55:15.441" v="5263" actId="20577"/>
        <pc:sldMkLst>
          <pc:docMk/>
          <pc:sldMk cId="182946178" sldId="303"/>
        </pc:sldMkLst>
        <pc:spChg chg="add mod">
          <ac:chgData name="Kok Hin OOI" userId="67deafcf80f191a3" providerId="LiveId" clId="{605C69C7-34CC-4587-97C6-BB24BD404948}" dt="2024-12-18T18:55:15.441" v="5263" actId="20577"/>
          <ac:spMkLst>
            <pc:docMk/>
            <pc:sldMk cId="182946178" sldId="303"/>
            <ac:spMk id="2" creationId="{643CB73D-D264-F795-330C-C4F17A317E7F}"/>
          </ac:spMkLst>
        </pc:spChg>
        <pc:spChg chg="add mod">
          <ac:chgData name="Kok Hin OOI" userId="67deafcf80f191a3" providerId="LiveId" clId="{605C69C7-34CC-4587-97C6-BB24BD404948}" dt="2024-12-18T18:41:22.720" v="3796" actId="700"/>
          <ac:spMkLst>
            <pc:docMk/>
            <pc:sldMk cId="182946178" sldId="303"/>
            <ac:spMk id="3" creationId="{706F2F5F-9BFE-C3C7-EF4E-FD383765F7C0}"/>
          </ac:spMkLst>
        </pc:spChg>
      </pc:sldChg>
      <pc:sldChg chg="addSp delSp modSp new mod setBg">
        <pc:chgData name="Kok Hin OOI" userId="67deafcf80f191a3" providerId="LiveId" clId="{605C69C7-34CC-4587-97C6-BB24BD404948}" dt="2024-12-18T19:01:05.260" v="5508" actId="20577"/>
        <pc:sldMkLst>
          <pc:docMk/>
          <pc:sldMk cId="3357270908" sldId="304"/>
        </pc:sldMkLst>
        <pc:spChg chg="del mod">
          <ac:chgData name="Kok Hin OOI" userId="67deafcf80f191a3" providerId="LiveId" clId="{605C69C7-34CC-4587-97C6-BB24BD404948}" dt="2024-12-18T18:59:39.845" v="5377" actId="478"/>
          <ac:spMkLst>
            <pc:docMk/>
            <pc:sldMk cId="3357270908" sldId="304"/>
            <ac:spMk id="2" creationId="{745EB084-71FA-3D4E-CD4E-5A11B3A85541}"/>
          </ac:spMkLst>
        </pc:spChg>
        <pc:spChg chg="mod ord">
          <ac:chgData name="Kok Hin OOI" userId="67deafcf80f191a3" providerId="LiveId" clId="{605C69C7-34CC-4587-97C6-BB24BD404948}" dt="2024-12-18T19:01:05.260" v="5508" actId="20577"/>
          <ac:spMkLst>
            <pc:docMk/>
            <pc:sldMk cId="3357270908" sldId="304"/>
            <ac:spMk id="3" creationId="{11C55317-99EF-2482-76CF-6859CB1E2CDB}"/>
          </ac:spMkLst>
        </pc:spChg>
        <pc:spChg chg="add del">
          <ac:chgData name="Kok Hin OOI" userId="67deafcf80f191a3" providerId="LiveId" clId="{605C69C7-34CC-4587-97C6-BB24BD404948}" dt="2024-12-18T19:00:43.311" v="5483" actId="26606"/>
          <ac:spMkLst>
            <pc:docMk/>
            <pc:sldMk cId="3357270908" sldId="304"/>
            <ac:spMk id="9" creationId="{1B15ED52-F352-441B-82BF-E0EA34836D08}"/>
          </ac:spMkLst>
        </pc:spChg>
        <pc:spChg chg="add del">
          <ac:chgData name="Kok Hin OOI" userId="67deafcf80f191a3" providerId="LiveId" clId="{605C69C7-34CC-4587-97C6-BB24BD404948}" dt="2024-12-18T19:00:43.311" v="5483" actId="26606"/>
          <ac:spMkLst>
            <pc:docMk/>
            <pc:sldMk cId="3357270908" sldId="304"/>
            <ac:spMk id="11" creationId="{3B2E3793-BFE6-45A2-9B7B-E18844431C99}"/>
          </ac:spMkLst>
        </pc:spChg>
        <pc:spChg chg="add del">
          <ac:chgData name="Kok Hin OOI" userId="67deafcf80f191a3" providerId="LiveId" clId="{605C69C7-34CC-4587-97C6-BB24BD404948}" dt="2024-12-18T19:00:43.311" v="5483" actId="26606"/>
          <ac:spMkLst>
            <pc:docMk/>
            <pc:sldMk cId="3357270908" sldId="304"/>
            <ac:spMk id="13" creationId="{BC4C4868-CB8F-4AF9-9CDB-8108F2C19B67}"/>
          </ac:spMkLst>
        </pc:spChg>
        <pc:spChg chg="add del">
          <ac:chgData name="Kok Hin OOI" userId="67deafcf80f191a3" providerId="LiveId" clId="{605C69C7-34CC-4587-97C6-BB24BD404948}" dt="2024-12-18T19:00:43.311" v="5483" actId="26606"/>
          <ac:spMkLst>
            <pc:docMk/>
            <pc:sldMk cId="3357270908" sldId="304"/>
            <ac:spMk id="15" creationId="{375E0459-6403-40CD-989D-56A4407CA12E}"/>
          </ac:spMkLst>
        </pc:spChg>
        <pc:spChg chg="add del">
          <ac:chgData name="Kok Hin OOI" userId="67deafcf80f191a3" providerId="LiveId" clId="{605C69C7-34CC-4587-97C6-BB24BD404948}" dt="2024-12-18T19:00:43.311" v="5483" actId="26606"/>
          <ac:spMkLst>
            <pc:docMk/>
            <pc:sldMk cId="3357270908" sldId="304"/>
            <ac:spMk id="17" creationId="{53E5B1A8-3AC9-4BD1-9BBC-78CA94F2D1BA}"/>
          </ac:spMkLst>
        </pc:spChg>
        <pc:grpChg chg="add">
          <ac:chgData name="Kok Hin OOI" userId="67deafcf80f191a3" providerId="LiveId" clId="{605C69C7-34CC-4587-97C6-BB24BD404948}" dt="2024-12-18T19:00:43.311" v="5483" actId="26606"/>
          <ac:grpSpMkLst>
            <pc:docMk/>
            <pc:sldMk cId="3357270908" sldId="304"/>
            <ac:grpSpMk id="22" creationId="{31C49F18-8757-4E87-5C2E-9D6D7B82BA3B}"/>
          </ac:grpSpMkLst>
        </pc:grpChg>
        <pc:picChg chg="add mod">
          <ac:chgData name="Kok Hin OOI" userId="67deafcf80f191a3" providerId="LiveId" clId="{605C69C7-34CC-4587-97C6-BB24BD404948}" dt="2024-12-18T19:00:43.311" v="5483" actId="26606"/>
          <ac:picMkLst>
            <pc:docMk/>
            <pc:sldMk cId="3357270908" sldId="304"/>
            <ac:picMk id="4" creationId="{1F6A9028-76EC-9C28-6433-A84D31DAEE26}"/>
          </ac:picMkLst>
        </pc:picChg>
      </pc:sldChg>
      <pc:sldMasterChg chg="del delSldLayout">
        <pc:chgData name="Kok Hin OOI" userId="67deafcf80f191a3" providerId="LiveId" clId="{605C69C7-34CC-4587-97C6-BB24BD404948}" dt="2024-12-18T17:20:15.792" v="1832" actId="47"/>
        <pc:sldMasterMkLst>
          <pc:docMk/>
          <pc:sldMasterMk cId="2836709172" sldId="2147483660"/>
        </pc:sldMasterMkLst>
        <pc:sldLayoutChg chg="del">
          <pc:chgData name="Kok Hin OOI" userId="67deafcf80f191a3" providerId="LiveId" clId="{605C69C7-34CC-4587-97C6-BB24BD404948}" dt="2024-12-18T17:20:15.792" v="1832" actId="47"/>
          <pc:sldLayoutMkLst>
            <pc:docMk/>
            <pc:sldMasterMk cId="2836709172" sldId="2147483660"/>
            <pc:sldLayoutMk cId="726115047" sldId="2147483661"/>
          </pc:sldLayoutMkLst>
        </pc:sldLayoutChg>
        <pc:sldLayoutChg chg="del">
          <pc:chgData name="Kok Hin OOI" userId="67deafcf80f191a3" providerId="LiveId" clId="{605C69C7-34CC-4587-97C6-BB24BD404948}" dt="2024-12-18T17:20:15.792" v="1832" actId="47"/>
          <pc:sldLayoutMkLst>
            <pc:docMk/>
            <pc:sldMasterMk cId="2836709172" sldId="2147483660"/>
            <pc:sldLayoutMk cId="2308807698" sldId="2147483662"/>
          </pc:sldLayoutMkLst>
        </pc:sldLayoutChg>
        <pc:sldLayoutChg chg="del">
          <pc:chgData name="Kok Hin OOI" userId="67deafcf80f191a3" providerId="LiveId" clId="{605C69C7-34CC-4587-97C6-BB24BD404948}" dt="2024-12-18T17:20:15.792" v="1832" actId="47"/>
          <pc:sldLayoutMkLst>
            <pc:docMk/>
            <pc:sldMasterMk cId="2836709172" sldId="2147483660"/>
            <pc:sldLayoutMk cId="493766779" sldId="2147483663"/>
          </pc:sldLayoutMkLst>
        </pc:sldLayoutChg>
        <pc:sldLayoutChg chg="del">
          <pc:chgData name="Kok Hin OOI" userId="67deafcf80f191a3" providerId="LiveId" clId="{605C69C7-34CC-4587-97C6-BB24BD404948}" dt="2024-12-18T17:20:15.792" v="1832" actId="47"/>
          <pc:sldLayoutMkLst>
            <pc:docMk/>
            <pc:sldMasterMk cId="2836709172" sldId="2147483660"/>
            <pc:sldLayoutMk cId="3299577920" sldId="2147483664"/>
          </pc:sldLayoutMkLst>
        </pc:sldLayoutChg>
        <pc:sldLayoutChg chg="del">
          <pc:chgData name="Kok Hin OOI" userId="67deafcf80f191a3" providerId="LiveId" clId="{605C69C7-34CC-4587-97C6-BB24BD404948}" dt="2024-12-18T17:20:15.792" v="1832" actId="47"/>
          <pc:sldLayoutMkLst>
            <pc:docMk/>
            <pc:sldMasterMk cId="2836709172" sldId="2147483660"/>
            <pc:sldLayoutMk cId="2296786380" sldId="2147483665"/>
          </pc:sldLayoutMkLst>
        </pc:sldLayoutChg>
        <pc:sldLayoutChg chg="del">
          <pc:chgData name="Kok Hin OOI" userId="67deafcf80f191a3" providerId="LiveId" clId="{605C69C7-34CC-4587-97C6-BB24BD404948}" dt="2024-12-18T17:20:15.792" v="1832" actId="47"/>
          <pc:sldLayoutMkLst>
            <pc:docMk/>
            <pc:sldMasterMk cId="2836709172" sldId="2147483660"/>
            <pc:sldLayoutMk cId="2979035118" sldId="2147483666"/>
          </pc:sldLayoutMkLst>
        </pc:sldLayoutChg>
        <pc:sldLayoutChg chg="del">
          <pc:chgData name="Kok Hin OOI" userId="67deafcf80f191a3" providerId="LiveId" clId="{605C69C7-34CC-4587-97C6-BB24BD404948}" dt="2024-12-18T17:20:15.792" v="1832" actId="47"/>
          <pc:sldLayoutMkLst>
            <pc:docMk/>
            <pc:sldMasterMk cId="2836709172" sldId="2147483660"/>
            <pc:sldLayoutMk cId="1905917598" sldId="2147483667"/>
          </pc:sldLayoutMkLst>
        </pc:sldLayoutChg>
        <pc:sldLayoutChg chg="del">
          <pc:chgData name="Kok Hin OOI" userId="67deafcf80f191a3" providerId="LiveId" clId="{605C69C7-34CC-4587-97C6-BB24BD404948}" dt="2024-12-18T17:20:15.792" v="1832" actId="47"/>
          <pc:sldLayoutMkLst>
            <pc:docMk/>
            <pc:sldMasterMk cId="2836709172" sldId="2147483660"/>
            <pc:sldLayoutMk cId="2040597704" sldId="2147483668"/>
          </pc:sldLayoutMkLst>
        </pc:sldLayoutChg>
        <pc:sldLayoutChg chg="del">
          <pc:chgData name="Kok Hin OOI" userId="67deafcf80f191a3" providerId="LiveId" clId="{605C69C7-34CC-4587-97C6-BB24BD404948}" dt="2024-12-18T17:20:15.792" v="1832" actId="47"/>
          <pc:sldLayoutMkLst>
            <pc:docMk/>
            <pc:sldMasterMk cId="2836709172" sldId="2147483660"/>
            <pc:sldLayoutMk cId="1785185995" sldId="2147483669"/>
          </pc:sldLayoutMkLst>
        </pc:sldLayoutChg>
        <pc:sldLayoutChg chg="del">
          <pc:chgData name="Kok Hin OOI" userId="67deafcf80f191a3" providerId="LiveId" clId="{605C69C7-34CC-4587-97C6-BB24BD404948}" dt="2024-12-18T17:20:15.792" v="1832" actId="47"/>
          <pc:sldLayoutMkLst>
            <pc:docMk/>
            <pc:sldMasterMk cId="2836709172" sldId="2147483660"/>
            <pc:sldLayoutMk cId="1119161349" sldId="2147483670"/>
          </pc:sldLayoutMkLst>
        </pc:sldLayoutChg>
        <pc:sldLayoutChg chg="del">
          <pc:chgData name="Kok Hin OOI" userId="67deafcf80f191a3" providerId="LiveId" clId="{605C69C7-34CC-4587-97C6-BB24BD404948}" dt="2024-12-18T17:20:15.792" v="1832" actId="47"/>
          <pc:sldLayoutMkLst>
            <pc:docMk/>
            <pc:sldMasterMk cId="2836709172" sldId="2147483660"/>
            <pc:sldLayoutMk cId="3761623847" sldId="2147483671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D07F84-A34D-4EF2-889A-70EA91BEC27C}" type="doc">
      <dgm:prSet loTypeId="urn:microsoft.com/office/officeart/2005/8/layout/hProcess11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MY"/>
        </a:p>
      </dgm:t>
    </dgm:pt>
    <dgm:pt modelId="{8347BF36-906C-4C0B-B975-13524CB665C8}">
      <dgm:prSet custT="1"/>
      <dgm:spPr/>
      <dgm:t>
        <a:bodyPr/>
        <a:lstStyle/>
        <a:p>
          <a:r>
            <a:rPr lang="en-MY" sz="1800" b="1" dirty="0"/>
            <a:t>Coalition for Clean and Fair Elections (BERSIH) launched</a:t>
          </a:r>
        </a:p>
      </dgm:t>
    </dgm:pt>
    <dgm:pt modelId="{8588097D-E954-4635-8098-D618E1F45924}" type="parTrans" cxnId="{FCD9B6C2-C411-49AD-8E0C-F84EC73744FB}">
      <dgm:prSet/>
      <dgm:spPr/>
      <dgm:t>
        <a:bodyPr/>
        <a:lstStyle/>
        <a:p>
          <a:endParaRPr lang="en-MY"/>
        </a:p>
      </dgm:t>
    </dgm:pt>
    <dgm:pt modelId="{9BE0AC04-97ED-4DD8-8281-24A5E7F5C587}" type="sibTrans" cxnId="{FCD9B6C2-C411-49AD-8E0C-F84EC73744FB}">
      <dgm:prSet/>
      <dgm:spPr/>
      <dgm:t>
        <a:bodyPr/>
        <a:lstStyle/>
        <a:p>
          <a:endParaRPr lang="en-MY"/>
        </a:p>
      </dgm:t>
    </dgm:pt>
    <dgm:pt modelId="{D1A72F7F-C926-4C1F-8A6B-1BEDA6900873}">
      <dgm:prSet custT="1"/>
      <dgm:spPr/>
      <dgm:t>
        <a:bodyPr/>
        <a:lstStyle/>
        <a:p>
          <a:r>
            <a:rPr lang="en-MY" sz="1800" b="1" dirty="0"/>
            <a:t>BERSIH organized five public rallies to demand clean and fair elections</a:t>
          </a:r>
        </a:p>
      </dgm:t>
    </dgm:pt>
    <dgm:pt modelId="{0E0B30CB-9B74-4657-8D35-10473A800DAC}" type="parTrans" cxnId="{219B5484-5142-4322-9999-8C0190292085}">
      <dgm:prSet/>
      <dgm:spPr/>
      <dgm:t>
        <a:bodyPr/>
        <a:lstStyle/>
        <a:p>
          <a:endParaRPr lang="en-MY"/>
        </a:p>
      </dgm:t>
    </dgm:pt>
    <dgm:pt modelId="{8485057B-C258-4384-9491-584B1A78C58E}" type="sibTrans" cxnId="{219B5484-5142-4322-9999-8C0190292085}">
      <dgm:prSet/>
      <dgm:spPr/>
      <dgm:t>
        <a:bodyPr/>
        <a:lstStyle/>
        <a:p>
          <a:endParaRPr lang="en-MY"/>
        </a:p>
      </dgm:t>
    </dgm:pt>
    <dgm:pt modelId="{E3F477F1-2A18-4FAA-A1AE-BB3AC200DFCB}">
      <dgm:prSet custT="1"/>
      <dgm:spPr/>
      <dgm:t>
        <a:bodyPr/>
        <a:lstStyle/>
        <a:p>
          <a:r>
            <a:rPr lang="en-US" sz="1800" b="1" dirty="0"/>
            <a:t>First democratic transition of power at the national level</a:t>
          </a:r>
          <a:endParaRPr lang="en-MY" sz="1800" b="1" dirty="0"/>
        </a:p>
      </dgm:t>
    </dgm:pt>
    <dgm:pt modelId="{4CF1AED0-F290-4B2F-A67D-A4A6C5A532FF}" type="parTrans" cxnId="{DAF8D5B8-4318-43D9-A876-5C20E008B16B}">
      <dgm:prSet/>
      <dgm:spPr/>
      <dgm:t>
        <a:bodyPr/>
        <a:lstStyle/>
        <a:p>
          <a:endParaRPr lang="en-MY"/>
        </a:p>
      </dgm:t>
    </dgm:pt>
    <dgm:pt modelId="{E7C15117-4F2F-4604-8553-0D978657286E}" type="sibTrans" cxnId="{DAF8D5B8-4318-43D9-A876-5C20E008B16B}">
      <dgm:prSet/>
      <dgm:spPr/>
      <dgm:t>
        <a:bodyPr/>
        <a:lstStyle/>
        <a:p>
          <a:endParaRPr lang="en-MY"/>
        </a:p>
      </dgm:t>
    </dgm:pt>
    <dgm:pt modelId="{CF54B9BF-42BF-4C71-B789-0304BCEAFF74}">
      <dgm:prSet custT="1"/>
      <dgm:spPr/>
      <dgm:t>
        <a:bodyPr/>
        <a:lstStyle/>
        <a:p>
          <a:r>
            <a:rPr lang="en-US" sz="1800" b="1" dirty="0"/>
            <a:t>Key members appointed to Electoral Reform Committee and Election Commission</a:t>
          </a:r>
          <a:endParaRPr lang="en-MY" sz="1800" b="1" dirty="0"/>
        </a:p>
      </dgm:t>
    </dgm:pt>
    <dgm:pt modelId="{7F7791EB-9423-43FF-AFE2-F321248C8DD7}" type="parTrans" cxnId="{B5DC33F2-BD8E-42DB-A3B2-19C837A25C18}">
      <dgm:prSet/>
      <dgm:spPr/>
      <dgm:t>
        <a:bodyPr/>
        <a:lstStyle/>
        <a:p>
          <a:endParaRPr lang="en-MY"/>
        </a:p>
      </dgm:t>
    </dgm:pt>
    <dgm:pt modelId="{4C92C9D8-D540-43FE-9087-DEF1A96C1601}" type="sibTrans" cxnId="{B5DC33F2-BD8E-42DB-A3B2-19C837A25C18}">
      <dgm:prSet/>
      <dgm:spPr/>
      <dgm:t>
        <a:bodyPr/>
        <a:lstStyle/>
        <a:p>
          <a:endParaRPr lang="en-MY"/>
        </a:p>
      </dgm:t>
    </dgm:pt>
    <dgm:pt modelId="{59A0F94F-17D8-40BE-B357-05A16018DEF4}">
      <dgm:prSet custT="1"/>
      <dgm:spPr/>
      <dgm:t>
        <a:bodyPr/>
        <a:lstStyle/>
        <a:p>
          <a:r>
            <a:rPr lang="en-MY" sz="1800" b="1" dirty="0"/>
            <a:t>Mixed results in lobbying</a:t>
          </a:r>
          <a:r>
            <a:rPr lang="en-MY" sz="1800" b="1" baseline="0" dirty="0"/>
            <a:t> for legislative and policy reforms on elections and institutions</a:t>
          </a:r>
          <a:endParaRPr lang="en-MY" sz="1800" b="1" dirty="0"/>
        </a:p>
      </dgm:t>
    </dgm:pt>
    <dgm:pt modelId="{508302C2-8C56-4B87-B952-2F7663D2C818}" type="parTrans" cxnId="{68A7E679-FE9A-4F62-BE7F-A1982A7F3D32}">
      <dgm:prSet/>
      <dgm:spPr/>
      <dgm:t>
        <a:bodyPr/>
        <a:lstStyle/>
        <a:p>
          <a:endParaRPr lang="en-MY"/>
        </a:p>
      </dgm:t>
    </dgm:pt>
    <dgm:pt modelId="{D7EEE544-1AE0-4949-8334-D4793D1D3585}" type="sibTrans" cxnId="{68A7E679-FE9A-4F62-BE7F-A1982A7F3D32}">
      <dgm:prSet/>
      <dgm:spPr/>
      <dgm:t>
        <a:bodyPr/>
        <a:lstStyle/>
        <a:p>
          <a:endParaRPr lang="en-MY"/>
        </a:p>
      </dgm:t>
    </dgm:pt>
    <dgm:pt modelId="{18BE7282-8FFA-4AED-8845-0537F46AC2B4}">
      <dgm:prSet custT="1"/>
      <dgm:spPr/>
      <dgm:t>
        <a:bodyPr/>
        <a:lstStyle/>
        <a:p>
          <a:endParaRPr lang="en-MY" sz="1800" b="1" dirty="0"/>
        </a:p>
      </dgm:t>
    </dgm:pt>
    <dgm:pt modelId="{9AE84219-096D-49AE-9718-C0A4C18DA811}" type="parTrans" cxnId="{782AE561-D9CF-4D58-B6CF-9DD9C42EC088}">
      <dgm:prSet/>
      <dgm:spPr/>
      <dgm:t>
        <a:bodyPr/>
        <a:lstStyle/>
        <a:p>
          <a:endParaRPr lang="en-MY"/>
        </a:p>
      </dgm:t>
    </dgm:pt>
    <dgm:pt modelId="{9A4CADD5-0AFA-4B98-AE90-C26B68E6BB4E}" type="sibTrans" cxnId="{782AE561-D9CF-4D58-B6CF-9DD9C42EC088}">
      <dgm:prSet/>
      <dgm:spPr/>
      <dgm:t>
        <a:bodyPr/>
        <a:lstStyle/>
        <a:p>
          <a:endParaRPr lang="en-MY"/>
        </a:p>
      </dgm:t>
    </dgm:pt>
    <dgm:pt modelId="{8F974486-7DF9-4EC0-A1BE-727652A45F55}" type="pres">
      <dgm:prSet presAssocID="{87D07F84-A34D-4EF2-889A-70EA91BEC27C}" presName="Name0" presStyleCnt="0">
        <dgm:presLayoutVars>
          <dgm:dir/>
          <dgm:resizeHandles val="exact"/>
        </dgm:presLayoutVars>
      </dgm:prSet>
      <dgm:spPr/>
    </dgm:pt>
    <dgm:pt modelId="{BF79C49C-923A-4113-987F-837F945AC6D3}" type="pres">
      <dgm:prSet presAssocID="{87D07F84-A34D-4EF2-889A-70EA91BEC27C}" presName="arrow" presStyleLbl="bgShp" presStyleIdx="0" presStyleCnt="1"/>
      <dgm:spPr/>
    </dgm:pt>
    <dgm:pt modelId="{EBE08BF8-9AFA-45A0-8CC0-C654FBBDBE6B}" type="pres">
      <dgm:prSet presAssocID="{87D07F84-A34D-4EF2-889A-70EA91BEC27C}" presName="points" presStyleCnt="0"/>
      <dgm:spPr/>
    </dgm:pt>
    <dgm:pt modelId="{4590CA91-3F98-4588-BB67-54C0B36B1ACF}" type="pres">
      <dgm:prSet presAssocID="{8347BF36-906C-4C0B-B975-13524CB665C8}" presName="compositeA" presStyleCnt="0"/>
      <dgm:spPr/>
    </dgm:pt>
    <dgm:pt modelId="{6A83FCA6-0FE5-42C6-BD69-7F1726C29FE6}" type="pres">
      <dgm:prSet presAssocID="{8347BF36-906C-4C0B-B975-13524CB665C8}" presName="textA" presStyleLbl="revTx" presStyleIdx="0" presStyleCnt="6" custLinFactNeighborX="-172" custLinFactNeighborY="5655">
        <dgm:presLayoutVars>
          <dgm:bulletEnabled val="1"/>
        </dgm:presLayoutVars>
      </dgm:prSet>
      <dgm:spPr/>
    </dgm:pt>
    <dgm:pt modelId="{60F7565A-5928-4670-AF16-4077FD7CADF3}" type="pres">
      <dgm:prSet presAssocID="{8347BF36-906C-4C0B-B975-13524CB665C8}" presName="circleA" presStyleLbl="node1" presStyleIdx="0" presStyleCnt="6"/>
      <dgm:spPr/>
    </dgm:pt>
    <dgm:pt modelId="{D88249E3-2CEC-41D5-AAE0-569E6730D06E}" type="pres">
      <dgm:prSet presAssocID="{8347BF36-906C-4C0B-B975-13524CB665C8}" presName="spaceA" presStyleCnt="0"/>
      <dgm:spPr/>
    </dgm:pt>
    <dgm:pt modelId="{9351CC14-F336-4DBB-9C1E-E2FA6520ECEE}" type="pres">
      <dgm:prSet presAssocID="{9BE0AC04-97ED-4DD8-8281-24A5E7F5C587}" presName="space" presStyleCnt="0"/>
      <dgm:spPr/>
    </dgm:pt>
    <dgm:pt modelId="{B8B2AFEB-614D-4FEE-8CF2-85163C2630B3}" type="pres">
      <dgm:prSet presAssocID="{D1A72F7F-C926-4C1F-8A6B-1BEDA6900873}" presName="compositeB" presStyleCnt="0"/>
      <dgm:spPr/>
    </dgm:pt>
    <dgm:pt modelId="{80ECA58A-3D75-400D-BFEA-230764F8DE93}" type="pres">
      <dgm:prSet presAssocID="{D1A72F7F-C926-4C1F-8A6B-1BEDA6900873}" presName="textB" presStyleLbl="revTx" presStyleIdx="1" presStyleCnt="6" custLinFactNeighborX="164" custLinFactNeighborY="-6528">
        <dgm:presLayoutVars>
          <dgm:bulletEnabled val="1"/>
        </dgm:presLayoutVars>
      </dgm:prSet>
      <dgm:spPr/>
    </dgm:pt>
    <dgm:pt modelId="{60414900-647C-4DF3-805A-309B78C7435B}" type="pres">
      <dgm:prSet presAssocID="{D1A72F7F-C926-4C1F-8A6B-1BEDA6900873}" presName="circleB" presStyleLbl="node1" presStyleIdx="1" presStyleCnt="6"/>
      <dgm:spPr/>
    </dgm:pt>
    <dgm:pt modelId="{E5AECAF4-A632-47E1-836E-EDFB2F886DB2}" type="pres">
      <dgm:prSet presAssocID="{D1A72F7F-C926-4C1F-8A6B-1BEDA6900873}" presName="spaceB" presStyleCnt="0"/>
      <dgm:spPr/>
    </dgm:pt>
    <dgm:pt modelId="{1939DAAE-BCF4-42DF-9D44-F60E4ABF02C1}" type="pres">
      <dgm:prSet presAssocID="{8485057B-C258-4384-9491-584B1A78C58E}" presName="space" presStyleCnt="0"/>
      <dgm:spPr/>
    </dgm:pt>
    <dgm:pt modelId="{559D8631-7A77-4FC0-9246-435FBBF10604}" type="pres">
      <dgm:prSet presAssocID="{E3F477F1-2A18-4FAA-A1AE-BB3AC200DFCB}" presName="compositeA" presStyleCnt="0"/>
      <dgm:spPr/>
    </dgm:pt>
    <dgm:pt modelId="{125DB41D-4D9D-42A2-AC49-D19CBB1B914B}" type="pres">
      <dgm:prSet presAssocID="{E3F477F1-2A18-4FAA-A1AE-BB3AC200DFCB}" presName="textA" presStyleLbl="revTx" presStyleIdx="2" presStyleCnt="6" custLinFactNeighborX="1224" custLinFactNeighborY="5476">
        <dgm:presLayoutVars>
          <dgm:bulletEnabled val="1"/>
        </dgm:presLayoutVars>
      </dgm:prSet>
      <dgm:spPr/>
    </dgm:pt>
    <dgm:pt modelId="{9ADA70CD-4391-433F-8891-9AB4F059AD64}" type="pres">
      <dgm:prSet presAssocID="{E3F477F1-2A18-4FAA-A1AE-BB3AC200DFCB}" presName="circleA" presStyleLbl="node1" presStyleIdx="2" presStyleCnt="6"/>
      <dgm:spPr/>
    </dgm:pt>
    <dgm:pt modelId="{1C9E2D4C-B065-456A-B47C-D2677157A03D}" type="pres">
      <dgm:prSet presAssocID="{E3F477F1-2A18-4FAA-A1AE-BB3AC200DFCB}" presName="spaceA" presStyleCnt="0"/>
      <dgm:spPr/>
    </dgm:pt>
    <dgm:pt modelId="{6A96CBED-71DB-4D55-AF5F-45797A6DCDA4}" type="pres">
      <dgm:prSet presAssocID="{E7C15117-4F2F-4604-8553-0D978657286E}" presName="space" presStyleCnt="0"/>
      <dgm:spPr/>
    </dgm:pt>
    <dgm:pt modelId="{465F2898-A7DD-4DEC-BFAA-035FF72CDA6D}" type="pres">
      <dgm:prSet presAssocID="{CF54B9BF-42BF-4C71-B789-0304BCEAFF74}" presName="compositeB" presStyleCnt="0"/>
      <dgm:spPr/>
    </dgm:pt>
    <dgm:pt modelId="{D4B4C5E7-3A5A-4921-8F47-719A9F97282E}" type="pres">
      <dgm:prSet presAssocID="{CF54B9BF-42BF-4C71-B789-0304BCEAFF74}" presName="textB" presStyleLbl="revTx" presStyleIdx="3" presStyleCnt="6" custScaleX="117771" custLinFactNeighborX="-70" custLinFactNeighborY="0">
        <dgm:presLayoutVars>
          <dgm:bulletEnabled val="1"/>
        </dgm:presLayoutVars>
      </dgm:prSet>
      <dgm:spPr/>
    </dgm:pt>
    <dgm:pt modelId="{7A0CC7C6-136B-44D6-A53B-59DB33F26193}" type="pres">
      <dgm:prSet presAssocID="{CF54B9BF-42BF-4C71-B789-0304BCEAFF74}" presName="circleB" presStyleLbl="node1" presStyleIdx="3" presStyleCnt="6"/>
      <dgm:spPr/>
    </dgm:pt>
    <dgm:pt modelId="{C4DFBC43-A5B4-4D64-89E5-7DD6A62C62B1}" type="pres">
      <dgm:prSet presAssocID="{CF54B9BF-42BF-4C71-B789-0304BCEAFF74}" presName="spaceB" presStyleCnt="0"/>
      <dgm:spPr/>
    </dgm:pt>
    <dgm:pt modelId="{862E191C-A170-4FFB-BB16-1E9F78685473}" type="pres">
      <dgm:prSet presAssocID="{4C92C9D8-D540-43FE-9087-DEF1A96C1601}" presName="space" presStyleCnt="0"/>
      <dgm:spPr/>
    </dgm:pt>
    <dgm:pt modelId="{A0262C05-44A1-4508-AB8E-37F17B788546}" type="pres">
      <dgm:prSet presAssocID="{59A0F94F-17D8-40BE-B357-05A16018DEF4}" presName="compositeA" presStyleCnt="0"/>
      <dgm:spPr/>
    </dgm:pt>
    <dgm:pt modelId="{F8ADC293-56D5-488E-BCA8-30766D84AC0A}" type="pres">
      <dgm:prSet presAssocID="{59A0F94F-17D8-40BE-B357-05A16018DEF4}" presName="textA" presStyleLbl="revTx" presStyleIdx="4" presStyleCnt="6" custLinFactNeighborX="1912" custLinFactNeighborY="6528">
        <dgm:presLayoutVars>
          <dgm:bulletEnabled val="1"/>
        </dgm:presLayoutVars>
      </dgm:prSet>
      <dgm:spPr/>
    </dgm:pt>
    <dgm:pt modelId="{E1C64E74-F909-4C49-AA45-424E71B4048E}" type="pres">
      <dgm:prSet presAssocID="{59A0F94F-17D8-40BE-B357-05A16018DEF4}" presName="circleA" presStyleLbl="node1" presStyleIdx="4" presStyleCnt="6"/>
      <dgm:spPr/>
    </dgm:pt>
    <dgm:pt modelId="{F2981C9A-9CE2-47AE-9BC2-C202470B5552}" type="pres">
      <dgm:prSet presAssocID="{59A0F94F-17D8-40BE-B357-05A16018DEF4}" presName="spaceA" presStyleCnt="0"/>
      <dgm:spPr/>
    </dgm:pt>
    <dgm:pt modelId="{AEE0ACE8-CC0F-4A32-BCBA-D756BEA663C5}" type="pres">
      <dgm:prSet presAssocID="{D7EEE544-1AE0-4949-8334-D4793D1D3585}" presName="space" presStyleCnt="0"/>
      <dgm:spPr/>
    </dgm:pt>
    <dgm:pt modelId="{DFF4D983-297D-4A96-BAFA-F68E422EB147}" type="pres">
      <dgm:prSet presAssocID="{18BE7282-8FFA-4AED-8845-0537F46AC2B4}" presName="compositeB" presStyleCnt="0"/>
      <dgm:spPr/>
    </dgm:pt>
    <dgm:pt modelId="{EF78AFD7-CDB1-4423-8848-AF0B95F6D934}" type="pres">
      <dgm:prSet presAssocID="{18BE7282-8FFA-4AED-8845-0537F46AC2B4}" presName="textB" presStyleLbl="revTx" presStyleIdx="5" presStyleCnt="6" custLinFactNeighborX="-1247" custLinFactNeighborY="-3588">
        <dgm:presLayoutVars>
          <dgm:bulletEnabled val="1"/>
        </dgm:presLayoutVars>
      </dgm:prSet>
      <dgm:spPr/>
    </dgm:pt>
    <dgm:pt modelId="{E801F6CB-8157-4246-82CF-BB12D969570F}" type="pres">
      <dgm:prSet presAssocID="{18BE7282-8FFA-4AED-8845-0537F46AC2B4}" presName="circleB" presStyleLbl="node1" presStyleIdx="5" presStyleCnt="6"/>
      <dgm:spPr/>
    </dgm:pt>
    <dgm:pt modelId="{D7A6C28A-F858-4231-944D-CCE5EAF1FDCE}" type="pres">
      <dgm:prSet presAssocID="{18BE7282-8FFA-4AED-8845-0537F46AC2B4}" presName="spaceB" presStyleCnt="0"/>
      <dgm:spPr/>
    </dgm:pt>
  </dgm:ptLst>
  <dgm:cxnLst>
    <dgm:cxn modelId="{EE76B929-7708-4620-B4F4-117C0619B84C}" type="presOf" srcId="{87D07F84-A34D-4EF2-889A-70EA91BEC27C}" destId="{8F974486-7DF9-4EC0-A1BE-727652A45F55}" srcOrd="0" destOrd="0" presId="urn:microsoft.com/office/officeart/2005/8/layout/hProcess11"/>
    <dgm:cxn modelId="{2DFE413C-79B0-4ECF-8027-324F7F26D1B7}" type="presOf" srcId="{D1A72F7F-C926-4C1F-8A6B-1BEDA6900873}" destId="{80ECA58A-3D75-400D-BFEA-230764F8DE93}" srcOrd="0" destOrd="0" presId="urn:microsoft.com/office/officeart/2005/8/layout/hProcess11"/>
    <dgm:cxn modelId="{4F74C83C-F5A1-4851-AD60-4E5268E56830}" type="presOf" srcId="{8347BF36-906C-4C0B-B975-13524CB665C8}" destId="{6A83FCA6-0FE5-42C6-BD69-7F1726C29FE6}" srcOrd="0" destOrd="0" presId="urn:microsoft.com/office/officeart/2005/8/layout/hProcess11"/>
    <dgm:cxn modelId="{782AE561-D9CF-4D58-B6CF-9DD9C42EC088}" srcId="{87D07F84-A34D-4EF2-889A-70EA91BEC27C}" destId="{18BE7282-8FFA-4AED-8845-0537F46AC2B4}" srcOrd="5" destOrd="0" parTransId="{9AE84219-096D-49AE-9718-C0A4C18DA811}" sibTransId="{9A4CADD5-0AFA-4B98-AE90-C26B68E6BB4E}"/>
    <dgm:cxn modelId="{C6192546-2F8E-4811-B1B7-C2AD06E4D4F6}" type="presOf" srcId="{E3F477F1-2A18-4FAA-A1AE-BB3AC200DFCB}" destId="{125DB41D-4D9D-42A2-AC49-D19CBB1B914B}" srcOrd="0" destOrd="0" presId="urn:microsoft.com/office/officeart/2005/8/layout/hProcess11"/>
    <dgm:cxn modelId="{828B3971-A1B8-4C5E-BFCF-1E153A30E71E}" type="presOf" srcId="{59A0F94F-17D8-40BE-B357-05A16018DEF4}" destId="{F8ADC293-56D5-488E-BCA8-30766D84AC0A}" srcOrd="0" destOrd="0" presId="urn:microsoft.com/office/officeart/2005/8/layout/hProcess11"/>
    <dgm:cxn modelId="{0EBE2B58-6741-45B1-8D8B-A443F3CD72AF}" type="presOf" srcId="{18BE7282-8FFA-4AED-8845-0537F46AC2B4}" destId="{EF78AFD7-CDB1-4423-8848-AF0B95F6D934}" srcOrd="0" destOrd="0" presId="urn:microsoft.com/office/officeart/2005/8/layout/hProcess11"/>
    <dgm:cxn modelId="{68A7E679-FE9A-4F62-BE7F-A1982A7F3D32}" srcId="{87D07F84-A34D-4EF2-889A-70EA91BEC27C}" destId="{59A0F94F-17D8-40BE-B357-05A16018DEF4}" srcOrd="4" destOrd="0" parTransId="{508302C2-8C56-4B87-B952-2F7663D2C818}" sibTransId="{D7EEE544-1AE0-4949-8334-D4793D1D3585}"/>
    <dgm:cxn modelId="{219B5484-5142-4322-9999-8C0190292085}" srcId="{87D07F84-A34D-4EF2-889A-70EA91BEC27C}" destId="{D1A72F7F-C926-4C1F-8A6B-1BEDA6900873}" srcOrd="1" destOrd="0" parTransId="{0E0B30CB-9B74-4657-8D35-10473A800DAC}" sibTransId="{8485057B-C258-4384-9491-584B1A78C58E}"/>
    <dgm:cxn modelId="{E32A7C9F-2A30-4622-9437-27A4BAC12731}" type="presOf" srcId="{CF54B9BF-42BF-4C71-B789-0304BCEAFF74}" destId="{D4B4C5E7-3A5A-4921-8F47-719A9F97282E}" srcOrd="0" destOrd="0" presId="urn:microsoft.com/office/officeart/2005/8/layout/hProcess11"/>
    <dgm:cxn modelId="{DAF8D5B8-4318-43D9-A876-5C20E008B16B}" srcId="{87D07F84-A34D-4EF2-889A-70EA91BEC27C}" destId="{E3F477F1-2A18-4FAA-A1AE-BB3AC200DFCB}" srcOrd="2" destOrd="0" parTransId="{4CF1AED0-F290-4B2F-A67D-A4A6C5A532FF}" sibTransId="{E7C15117-4F2F-4604-8553-0D978657286E}"/>
    <dgm:cxn modelId="{FCD9B6C2-C411-49AD-8E0C-F84EC73744FB}" srcId="{87D07F84-A34D-4EF2-889A-70EA91BEC27C}" destId="{8347BF36-906C-4C0B-B975-13524CB665C8}" srcOrd="0" destOrd="0" parTransId="{8588097D-E954-4635-8098-D618E1F45924}" sibTransId="{9BE0AC04-97ED-4DD8-8281-24A5E7F5C587}"/>
    <dgm:cxn modelId="{B5DC33F2-BD8E-42DB-A3B2-19C837A25C18}" srcId="{87D07F84-A34D-4EF2-889A-70EA91BEC27C}" destId="{CF54B9BF-42BF-4C71-B789-0304BCEAFF74}" srcOrd="3" destOrd="0" parTransId="{7F7791EB-9423-43FF-AFE2-F321248C8DD7}" sibTransId="{4C92C9D8-D540-43FE-9087-DEF1A96C1601}"/>
    <dgm:cxn modelId="{C9BF4BA7-BC18-4CFA-B7E1-7E832236A3C2}" type="presParOf" srcId="{8F974486-7DF9-4EC0-A1BE-727652A45F55}" destId="{BF79C49C-923A-4113-987F-837F945AC6D3}" srcOrd="0" destOrd="0" presId="urn:microsoft.com/office/officeart/2005/8/layout/hProcess11"/>
    <dgm:cxn modelId="{14C17E55-CA22-4BD9-964C-FEC9D6B0100D}" type="presParOf" srcId="{8F974486-7DF9-4EC0-A1BE-727652A45F55}" destId="{EBE08BF8-9AFA-45A0-8CC0-C654FBBDBE6B}" srcOrd="1" destOrd="0" presId="urn:microsoft.com/office/officeart/2005/8/layout/hProcess11"/>
    <dgm:cxn modelId="{F08177C0-5184-4C19-AE62-D697033B7971}" type="presParOf" srcId="{EBE08BF8-9AFA-45A0-8CC0-C654FBBDBE6B}" destId="{4590CA91-3F98-4588-BB67-54C0B36B1ACF}" srcOrd="0" destOrd="0" presId="urn:microsoft.com/office/officeart/2005/8/layout/hProcess11"/>
    <dgm:cxn modelId="{A3FDC700-EC3A-4068-9B75-B8EA72C8EA6C}" type="presParOf" srcId="{4590CA91-3F98-4588-BB67-54C0B36B1ACF}" destId="{6A83FCA6-0FE5-42C6-BD69-7F1726C29FE6}" srcOrd="0" destOrd="0" presId="urn:microsoft.com/office/officeart/2005/8/layout/hProcess11"/>
    <dgm:cxn modelId="{D8CFA079-FE78-4C0A-973E-D6F17467EFA8}" type="presParOf" srcId="{4590CA91-3F98-4588-BB67-54C0B36B1ACF}" destId="{60F7565A-5928-4670-AF16-4077FD7CADF3}" srcOrd="1" destOrd="0" presId="urn:microsoft.com/office/officeart/2005/8/layout/hProcess11"/>
    <dgm:cxn modelId="{F78A838B-9110-4AB7-B32B-1F83F336A3A8}" type="presParOf" srcId="{4590CA91-3F98-4588-BB67-54C0B36B1ACF}" destId="{D88249E3-2CEC-41D5-AAE0-569E6730D06E}" srcOrd="2" destOrd="0" presId="urn:microsoft.com/office/officeart/2005/8/layout/hProcess11"/>
    <dgm:cxn modelId="{B8455618-3ABB-4183-8085-DA183AC00D5C}" type="presParOf" srcId="{EBE08BF8-9AFA-45A0-8CC0-C654FBBDBE6B}" destId="{9351CC14-F336-4DBB-9C1E-E2FA6520ECEE}" srcOrd="1" destOrd="0" presId="urn:microsoft.com/office/officeart/2005/8/layout/hProcess11"/>
    <dgm:cxn modelId="{D33B42AC-230F-4A26-A771-561BC8093039}" type="presParOf" srcId="{EBE08BF8-9AFA-45A0-8CC0-C654FBBDBE6B}" destId="{B8B2AFEB-614D-4FEE-8CF2-85163C2630B3}" srcOrd="2" destOrd="0" presId="urn:microsoft.com/office/officeart/2005/8/layout/hProcess11"/>
    <dgm:cxn modelId="{1546DCF6-DC3C-46C1-88BC-ED54D86B1FFE}" type="presParOf" srcId="{B8B2AFEB-614D-4FEE-8CF2-85163C2630B3}" destId="{80ECA58A-3D75-400D-BFEA-230764F8DE93}" srcOrd="0" destOrd="0" presId="urn:microsoft.com/office/officeart/2005/8/layout/hProcess11"/>
    <dgm:cxn modelId="{9AA74131-0EF1-43C8-93A8-846766E0CE56}" type="presParOf" srcId="{B8B2AFEB-614D-4FEE-8CF2-85163C2630B3}" destId="{60414900-647C-4DF3-805A-309B78C7435B}" srcOrd="1" destOrd="0" presId="urn:microsoft.com/office/officeart/2005/8/layout/hProcess11"/>
    <dgm:cxn modelId="{140C8D12-CE3C-486C-A14B-8F76BA1CA855}" type="presParOf" srcId="{B8B2AFEB-614D-4FEE-8CF2-85163C2630B3}" destId="{E5AECAF4-A632-47E1-836E-EDFB2F886DB2}" srcOrd="2" destOrd="0" presId="urn:microsoft.com/office/officeart/2005/8/layout/hProcess11"/>
    <dgm:cxn modelId="{1F862B5A-92C7-44B5-B272-1265C396F591}" type="presParOf" srcId="{EBE08BF8-9AFA-45A0-8CC0-C654FBBDBE6B}" destId="{1939DAAE-BCF4-42DF-9D44-F60E4ABF02C1}" srcOrd="3" destOrd="0" presId="urn:microsoft.com/office/officeart/2005/8/layout/hProcess11"/>
    <dgm:cxn modelId="{B3CF2400-215A-4729-9D6C-CCD1501FD045}" type="presParOf" srcId="{EBE08BF8-9AFA-45A0-8CC0-C654FBBDBE6B}" destId="{559D8631-7A77-4FC0-9246-435FBBF10604}" srcOrd="4" destOrd="0" presId="urn:microsoft.com/office/officeart/2005/8/layout/hProcess11"/>
    <dgm:cxn modelId="{79EC227D-A26B-4838-98B5-68B219D4F134}" type="presParOf" srcId="{559D8631-7A77-4FC0-9246-435FBBF10604}" destId="{125DB41D-4D9D-42A2-AC49-D19CBB1B914B}" srcOrd="0" destOrd="0" presId="urn:microsoft.com/office/officeart/2005/8/layout/hProcess11"/>
    <dgm:cxn modelId="{B5EA83C2-8CDA-41DF-BE50-53B93A39A10D}" type="presParOf" srcId="{559D8631-7A77-4FC0-9246-435FBBF10604}" destId="{9ADA70CD-4391-433F-8891-9AB4F059AD64}" srcOrd="1" destOrd="0" presId="urn:microsoft.com/office/officeart/2005/8/layout/hProcess11"/>
    <dgm:cxn modelId="{B077A0CE-C420-4BB7-B5DD-4C319B68CE20}" type="presParOf" srcId="{559D8631-7A77-4FC0-9246-435FBBF10604}" destId="{1C9E2D4C-B065-456A-B47C-D2677157A03D}" srcOrd="2" destOrd="0" presId="urn:microsoft.com/office/officeart/2005/8/layout/hProcess11"/>
    <dgm:cxn modelId="{12248206-E4D0-4DD4-813B-E013704AC51F}" type="presParOf" srcId="{EBE08BF8-9AFA-45A0-8CC0-C654FBBDBE6B}" destId="{6A96CBED-71DB-4D55-AF5F-45797A6DCDA4}" srcOrd="5" destOrd="0" presId="urn:microsoft.com/office/officeart/2005/8/layout/hProcess11"/>
    <dgm:cxn modelId="{F7E3A83B-7FC0-4D1A-A78C-E87612E71117}" type="presParOf" srcId="{EBE08BF8-9AFA-45A0-8CC0-C654FBBDBE6B}" destId="{465F2898-A7DD-4DEC-BFAA-035FF72CDA6D}" srcOrd="6" destOrd="0" presId="urn:microsoft.com/office/officeart/2005/8/layout/hProcess11"/>
    <dgm:cxn modelId="{0EF5C827-5E6D-491B-8014-E682DD36FCAF}" type="presParOf" srcId="{465F2898-A7DD-4DEC-BFAA-035FF72CDA6D}" destId="{D4B4C5E7-3A5A-4921-8F47-719A9F97282E}" srcOrd="0" destOrd="0" presId="urn:microsoft.com/office/officeart/2005/8/layout/hProcess11"/>
    <dgm:cxn modelId="{78227844-9334-447F-ADE5-2E90333FDEBC}" type="presParOf" srcId="{465F2898-A7DD-4DEC-BFAA-035FF72CDA6D}" destId="{7A0CC7C6-136B-44D6-A53B-59DB33F26193}" srcOrd="1" destOrd="0" presId="urn:microsoft.com/office/officeart/2005/8/layout/hProcess11"/>
    <dgm:cxn modelId="{BB522C89-F86A-48A4-82C8-BE7E54DF96F3}" type="presParOf" srcId="{465F2898-A7DD-4DEC-BFAA-035FF72CDA6D}" destId="{C4DFBC43-A5B4-4D64-89E5-7DD6A62C62B1}" srcOrd="2" destOrd="0" presId="urn:microsoft.com/office/officeart/2005/8/layout/hProcess11"/>
    <dgm:cxn modelId="{6478FEE4-011E-4D85-A2DF-D084BB206B70}" type="presParOf" srcId="{EBE08BF8-9AFA-45A0-8CC0-C654FBBDBE6B}" destId="{862E191C-A170-4FFB-BB16-1E9F78685473}" srcOrd="7" destOrd="0" presId="urn:microsoft.com/office/officeart/2005/8/layout/hProcess11"/>
    <dgm:cxn modelId="{2ADEEF64-31DE-4F0D-AC3C-19AB4422683A}" type="presParOf" srcId="{EBE08BF8-9AFA-45A0-8CC0-C654FBBDBE6B}" destId="{A0262C05-44A1-4508-AB8E-37F17B788546}" srcOrd="8" destOrd="0" presId="urn:microsoft.com/office/officeart/2005/8/layout/hProcess11"/>
    <dgm:cxn modelId="{18CB90D1-F0D7-4908-9A0E-4F84814BF057}" type="presParOf" srcId="{A0262C05-44A1-4508-AB8E-37F17B788546}" destId="{F8ADC293-56D5-488E-BCA8-30766D84AC0A}" srcOrd="0" destOrd="0" presId="urn:microsoft.com/office/officeart/2005/8/layout/hProcess11"/>
    <dgm:cxn modelId="{058BC51C-2179-455E-8ACB-C416858E6C7E}" type="presParOf" srcId="{A0262C05-44A1-4508-AB8E-37F17B788546}" destId="{E1C64E74-F909-4C49-AA45-424E71B4048E}" srcOrd="1" destOrd="0" presId="urn:microsoft.com/office/officeart/2005/8/layout/hProcess11"/>
    <dgm:cxn modelId="{FB48A989-3E00-49CE-9420-323746B12958}" type="presParOf" srcId="{A0262C05-44A1-4508-AB8E-37F17B788546}" destId="{F2981C9A-9CE2-47AE-9BC2-C202470B5552}" srcOrd="2" destOrd="0" presId="urn:microsoft.com/office/officeart/2005/8/layout/hProcess11"/>
    <dgm:cxn modelId="{FE82D5EB-71C2-4FF8-A8B9-890265F5B252}" type="presParOf" srcId="{EBE08BF8-9AFA-45A0-8CC0-C654FBBDBE6B}" destId="{AEE0ACE8-CC0F-4A32-BCBA-D756BEA663C5}" srcOrd="9" destOrd="0" presId="urn:microsoft.com/office/officeart/2005/8/layout/hProcess11"/>
    <dgm:cxn modelId="{534754CE-A8B2-4E55-9326-F174E20D887F}" type="presParOf" srcId="{EBE08BF8-9AFA-45A0-8CC0-C654FBBDBE6B}" destId="{DFF4D983-297D-4A96-BAFA-F68E422EB147}" srcOrd="10" destOrd="0" presId="urn:microsoft.com/office/officeart/2005/8/layout/hProcess11"/>
    <dgm:cxn modelId="{2ECEE2F8-8D30-4B06-A004-64221E8B9001}" type="presParOf" srcId="{DFF4D983-297D-4A96-BAFA-F68E422EB147}" destId="{EF78AFD7-CDB1-4423-8848-AF0B95F6D934}" srcOrd="0" destOrd="0" presId="urn:microsoft.com/office/officeart/2005/8/layout/hProcess11"/>
    <dgm:cxn modelId="{80DFEAD3-B0FD-46E3-B85E-9256E184265C}" type="presParOf" srcId="{DFF4D983-297D-4A96-BAFA-F68E422EB147}" destId="{E801F6CB-8157-4246-82CF-BB12D969570F}" srcOrd="1" destOrd="0" presId="urn:microsoft.com/office/officeart/2005/8/layout/hProcess11"/>
    <dgm:cxn modelId="{C5C603B6-DDFD-4C53-8E66-6A89985C8EFE}" type="presParOf" srcId="{DFF4D983-297D-4A96-BAFA-F68E422EB147}" destId="{D7A6C28A-F858-4231-944D-CCE5EAF1FDCE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EC39DA-6E5E-48E3-A1C8-FEBBF71464E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4FC24CB-090E-47FA-8259-553CDC724C11}">
      <dgm:prSet/>
      <dgm:spPr/>
      <dgm:t>
        <a:bodyPr/>
        <a:lstStyle/>
        <a:p>
          <a:r>
            <a:rPr lang="en-US"/>
            <a:t>[domestic implication] Logic of FPTP electoral system + proliferation of political parties = volatile Winner-Takes-All</a:t>
          </a:r>
        </a:p>
      </dgm:t>
    </dgm:pt>
    <dgm:pt modelId="{A1A9734F-8751-4AB8-92B2-4E152A88B869}" type="parTrans" cxnId="{6A9AD64F-0907-4341-B982-B6CAD5F54447}">
      <dgm:prSet/>
      <dgm:spPr/>
      <dgm:t>
        <a:bodyPr/>
        <a:lstStyle/>
        <a:p>
          <a:endParaRPr lang="en-US"/>
        </a:p>
      </dgm:t>
    </dgm:pt>
    <dgm:pt modelId="{633B062B-7AC9-493F-A200-A57E82DC754D}" type="sibTrans" cxnId="{6A9AD64F-0907-4341-B982-B6CAD5F54447}">
      <dgm:prSet/>
      <dgm:spPr/>
      <dgm:t>
        <a:bodyPr/>
        <a:lstStyle/>
        <a:p>
          <a:endParaRPr lang="en-US"/>
        </a:p>
      </dgm:t>
    </dgm:pt>
    <dgm:pt modelId="{8573DC14-EF37-4DB0-977C-A5111E8FFC1B}">
      <dgm:prSet/>
      <dgm:spPr/>
      <dgm:t>
        <a:bodyPr/>
        <a:lstStyle/>
        <a:p>
          <a:r>
            <a:rPr lang="en-US"/>
            <a:t>Question: can FPTP accommodate multiparty democracy? </a:t>
          </a:r>
        </a:p>
      </dgm:t>
    </dgm:pt>
    <dgm:pt modelId="{33671122-D91E-4F05-941E-0512D28B2BD6}" type="parTrans" cxnId="{9D0BA7D9-DCBA-4251-8D1D-92D891C39183}">
      <dgm:prSet/>
      <dgm:spPr/>
      <dgm:t>
        <a:bodyPr/>
        <a:lstStyle/>
        <a:p>
          <a:endParaRPr lang="en-US"/>
        </a:p>
      </dgm:t>
    </dgm:pt>
    <dgm:pt modelId="{BEE21A04-7165-4AC3-91F9-A909E7D36D9B}" type="sibTrans" cxnId="{9D0BA7D9-DCBA-4251-8D1D-92D891C39183}">
      <dgm:prSet/>
      <dgm:spPr/>
      <dgm:t>
        <a:bodyPr/>
        <a:lstStyle/>
        <a:p>
          <a:endParaRPr lang="en-US"/>
        </a:p>
      </dgm:t>
    </dgm:pt>
    <dgm:pt modelId="{F701DF41-C09F-4209-8EF0-CE968BB54191}">
      <dgm:prSet/>
      <dgm:spPr/>
      <dgm:t>
        <a:bodyPr/>
        <a:lstStyle/>
        <a:p>
          <a:r>
            <a:rPr lang="en-US"/>
            <a:t>[international significance] Strategic importance of Malaysia’s democratic transition</a:t>
          </a:r>
        </a:p>
      </dgm:t>
    </dgm:pt>
    <dgm:pt modelId="{16677733-5744-4982-9427-ACAD5F4CC31D}" type="parTrans" cxnId="{60B6A793-3F89-47E1-92DC-A8D95772E420}">
      <dgm:prSet/>
      <dgm:spPr/>
      <dgm:t>
        <a:bodyPr/>
        <a:lstStyle/>
        <a:p>
          <a:endParaRPr lang="en-US"/>
        </a:p>
      </dgm:t>
    </dgm:pt>
    <dgm:pt modelId="{7BC52105-B56B-497C-992A-AD0098E50812}" type="sibTrans" cxnId="{60B6A793-3F89-47E1-92DC-A8D95772E420}">
      <dgm:prSet/>
      <dgm:spPr/>
      <dgm:t>
        <a:bodyPr/>
        <a:lstStyle/>
        <a:p>
          <a:endParaRPr lang="en-US"/>
        </a:p>
      </dgm:t>
    </dgm:pt>
    <dgm:pt modelId="{A36A5206-F2CF-43C7-8FF1-E97ECA93837E}">
      <dgm:prSet/>
      <dgm:spPr/>
      <dgm:t>
        <a:bodyPr/>
        <a:lstStyle/>
        <a:p>
          <a:r>
            <a:rPr lang="en-US"/>
            <a:t>Southeast Asia lacks a successful democratization story for 30 years</a:t>
          </a:r>
        </a:p>
      </dgm:t>
    </dgm:pt>
    <dgm:pt modelId="{C3ACF373-515D-4F6F-A6E5-BCCBCF9739A9}" type="parTrans" cxnId="{2BBCF124-262D-49CF-8D03-8D95FFCFC475}">
      <dgm:prSet/>
      <dgm:spPr/>
      <dgm:t>
        <a:bodyPr/>
        <a:lstStyle/>
        <a:p>
          <a:endParaRPr lang="en-US"/>
        </a:p>
      </dgm:t>
    </dgm:pt>
    <dgm:pt modelId="{D4F27A36-C889-4637-BD92-8E5DA5C91BD8}" type="sibTrans" cxnId="{2BBCF124-262D-49CF-8D03-8D95FFCFC475}">
      <dgm:prSet/>
      <dgm:spPr/>
      <dgm:t>
        <a:bodyPr/>
        <a:lstStyle/>
        <a:p>
          <a:endParaRPr lang="en-US"/>
        </a:p>
      </dgm:t>
    </dgm:pt>
    <dgm:pt modelId="{96E5525C-1A5C-4603-B804-F4DC67210930}">
      <dgm:prSet/>
      <dgm:spPr/>
      <dgm:t>
        <a:bodyPr/>
        <a:lstStyle/>
        <a:p>
          <a:r>
            <a:rPr lang="en-US"/>
            <a:t>Muslim-majority countries suffer from a lack of transition model after Tunisia and Arab Spring </a:t>
          </a:r>
        </a:p>
      </dgm:t>
    </dgm:pt>
    <dgm:pt modelId="{3BD9ABD7-C4DB-4931-80D6-FC4D64ABE488}" type="parTrans" cxnId="{47E58F3E-2980-4998-8BBB-22A09C539A22}">
      <dgm:prSet/>
      <dgm:spPr/>
      <dgm:t>
        <a:bodyPr/>
        <a:lstStyle/>
        <a:p>
          <a:endParaRPr lang="en-US"/>
        </a:p>
      </dgm:t>
    </dgm:pt>
    <dgm:pt modelId="{C09F2E71-3BBF-4A2F-9192-85BF05A783FA}" type="sibTrans" cxnId="{47E58F3E-2980-4998-8BBB-22A09C539A22}">
      <dgm:prSet/>
      <dgm:spPr/>
      <dgm:t>
        <a:bodyPr/>
        <a:lstStyle/>
        <a:p>
          <a:endParaRPr lang="en-US"/>
        </a:p>
      </dgm:t>
    </dgm:pt>
    <dgm:pt modelId="{86D423BB-1F7B-47C3-8054-000F1E786DC1}" type="pres">
      <dgm:prSet presAssocID="{18EC39DA-6E5E-48E3-A1C8-FEBBF71464E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6956407-8630-4A85-9530-344DAA8A4BE0}" type="pres">
      <dgm:prSet presAssocID="{94FC24CB-090E-47FA-8259-553CDC724C11}" presName="hierRoot1" presStyleCnt="0">
        <dgm:presLayoutVars>
          <dgm:hierBranch val="init"/>
        </dgm:presLayoutVars>
      </dgm:prSet>
      <dgm:spPr/>
    </dgm:pt>
    <dgm:pt modelId="{D225440E-048D-4D01-82F4-5928D89A7F18}" type="pres">
      <dgm:prSet presAssocID="{94FC24CB-090E-47FA-8259-553CDC724C11}" presName="rootComposite1" presStyleCnt="0"/>
      <dgm:spPr/>
    </dgm:pt>
    <dgm:pt modelId="{9EE6BA57-8AC8-4FB8-B863-C7801B4460B7}" type="pres">
      <dgm:prSet presAssocID="{94FC24CB-090E-47FA-8259-553CDC724C11}" presName="rootText1" presStyleLbl="node0" presStyleIdx="0" presStyleCnt="2">
        <dgm:presLayoutVars>
          <dgm:chPref val="3"/>
        </dgm:presLayoutVars>
      </dgm:prSet>
      <dgm:spPr/>
    </dgm:pt>
    <dgm:pt modelId="{08DC5972-0247-43DA-B9F8-3F243A80C399}" type="pres">
      <dgm:prSet presAssocID="{94FC24CB-090E-47FA-8259-553CDC724C11}" presName="rootConnector1" presStyleLbl="node1" presStyleIdx="0" presStyleCnt="0"/>
      <dgm:spPr/>
    </dgm:pt>
    <dgm:pt modelId="{A26D7885-B5C4-4CFE-94CD-A242DDBCA858}" type="pres">
      <dgm:prSet presAssocID="{94FC24CB-090E-47FA-8259-553CDC724C11}" presName="hierChild2" presStyleCnt="0"/>
      <dgm:spPr/>
    </dgm:pt>
    <dgm:pt modelId="{19B0EA53-7E97-4AFC-8DD3-276FC3D475E8}" type="pres">
      <dgm:prSet presAssocID="{33671122-D91E-4F05-941E-0512D28B2BD6}" presName="Name37" presStyleLbl="parChTrans1D2" presStyleIdx="0" presStyleCnt="3"/>
      <dgm:spPr/>
    </dgm:pt>
    <dgm:pt modelId="{28F94B6E-B4C3-46B2-877E-BDE337B1D480}" type="pres">
      <dgm:prSet presAssocID="{8573DC14-EF37-4DB0-977C-A5111E8FFC1B}" presName="hierRoot2" presStyleCnt="0">
        <dgm:presLayoutVars>
          <dgm:hierBranch val="init"/>
        </dgm:presLayoutVars>
      </dgm:prSet>
      <dgm:spPr/>
    </dgm:pt>
    <dgm:pt modelId="{5B142D72-F33F-45C5-8CA2-6385A3A348E7}" type="pres">
      <dgm:prSet presAssocID="{8573DC14-EF37-4DB0-977C-A5111E8FFC1B}" presName="rootComposite" presStyleCnt="0"/>
      <dgm:spPr/>
    </dgm:pt>
    <dgm:pt modelId="{AF4729C2-3B5B-432C-A832-7E1DDDA541E5}" type="pres">
      <dgm:prSet presAssocID="{8573DC14-EF37-4DB0-977C-A5111E8FFC1B}" presName="rootText" presStyleLbl="node2" presStyleIdx="0" presStyleCnt="3">
        <dgm:presLayoutVars>
          <dgm:chPref val="3"/>
        </dgm:presLayoutVars>
      </dgm:prSet>
      <dgm:spPr/>
    </dgm:pt>
    <dgm:pt modelId="{C65633C0-87A9-4BB5-9F83-7912E5009840}" type="pres">
      <dgm:prSet presAssocID="{8573DC14-EF37-4DB0-977C-A5111E8FFC1B}" presName="rootConnector" presStyleLbl="node2" presStyleIdx="0" presStyleCnt="3"/>
      <dgm:spPr/>
    </dgm:pt>
    <dgm:pt modelId="{E548FD7B-3C38-425E-B7EE-E4ACF917EB94}" type="pres">
      <dgm:prSet presAssocID="{8573DC14-EF37-4DB0-977C-A5111E8FFC1B}" presName="hierChild4" presStyleCnt="0"/>
      <dgm:spPr/>
    </dgm:pt>
    <dgm:pt modelId="{1F2AF8D7-E593-4212-B4C5-9C07DBA8D625}" type="pres">
      <dgm:prSet presAssocID="{8573DC14-EF37-4DB0-977C-A5111E8FFC1B}" presName="hierChild5" presStyleCnt="0"/>
      <dgm:spPr/>
    </dgm:pt>
    <dgm:pt modelId="{4DB3C1F1-DDD7-4016-BE81-18F3CE464D0F}" type="pres">
      <dgm:prSet presAssocID="{94FC24CB-090E-47FA-8259-553CDC724C11}" presName="hierChild3" presStyleCnt="0"/>
      <dgm:spPr/>
    </dgm:pt>
    <dgm:pt modelId="{1A07A80D-B6E1-43FF-BB6E-084D44A93C10}" type="pres">
      <dgm:prSet presAssocID="{F701DF41-C09F-4209-8EF0-CE968BB54191}" presName="hierRoot1" presStyleCnt="0">
        <dgm:presLayoutVars>
          <dgm:hierBranch val="init"/>
        </dgm:presLayoutVars>
      </dgm:prSet>
      <dgm:spPr/>
    </dgm:pt>
    <dgm:pt modelId="{BFAD98F5-96D8-4D9A-9746-9F9CAA3220E7}" type="pres">
      <dgm:prSet presAssocID="{F701DF41-C09F-4209-8EF0-CE968BB54191}" presName="rootComposite1" presStyleCnt="0"/>
      <dgm:spPr/>
    </dgm:pt>
    <dgm:pt modelId="{A93417DF-E1DB-4417-8C50-13BF49112D5E}" type="pres">
      <dgm:prSet presAssocID="{F701DF41-C09F-4209-8EF0-CE968BB54191}" presName="rootText1" presStyleLbl="node0" presStyleIdx="1" presStyleCnt="2">
        <dgm:presLayoutVars>
          <dgm:chPref val="3"/>
        </dgm:presLayoutVars>
      </dgm:prSet>
      <dgm:spPr/>
    </dgm:pt>
    <dgm:pt modelId="{ACC68039-DD77-4B7F-B8F5-D31AB436EF18}" type="pres">
      <dgm:prSet presAssocID="{F701DF41-C09F-4209-8EF0-CE968BB54191}" presName="rootConnector1" presStyleLbl="node1" presStyleIdx="0" presStyleCnt="0"/>
      <dgm:spPr/>
    </dgm:pt>
    <dgm:pt modelId="{3BA8FA9B-081D-4E90-8B3A-698E604DE397}" type="pres">
      <dgm:prSet presAssocID="{F701DF41-C09F-4209-8EF0-CE968BB54191}" presName="hierChild2" presStyleCnt="0"/>
      <dgm:spPr/>
    </dgm:pt>
    <dgm:pt modelId="{075CA330-CC14-4735-BF5D-FAB39A052CA2}" type="pres">
      <dgm:prSet presAssocID="{C3ACF373-515D-4F6F-A6E5-BCCBCF9739A9}" presName="Name37" presStyleLbl="parChTrans1D2" presStyleIdx="1" presStyleCnt="3"/>
      <dgm:spPr/>
    </dgm:pt>
    <dgm:pt modelId="{034043DE-CAC6-4380-AC37-E959D94BA4CB}" type="pres">
      <dgm:prSet presAssocID="{A36A5206-F2CF-43C7-8FF1-E97ECA93837E}" presName="hierRoot2" presStyleCnt="0">
        <dgm:presLayoutVars>
          <dgm:hierBranch val="init"/>
        </dgm:presLayoutVars>
      </dgm:prSet>
      <dgm:spPr/>
    </dgm:pt>
    <dgm:pt modelId="{F1ECF5D7-302E-4D46-95B4-4694967150DE}" type="pres">
      <dgm:prSet presAssocID="{A36A5206-F2CF-43C7-8FF1-E97ECA93837E}" presName="rootComposite" presStyleCnt="0"/>
      <dgm:spPr/>
    </dgm:pt>
    <dgm:pt modelId="{4BA6177C-4AB3-4488-A277-487C56DFC38A}" type="pres">
      <dgm:prSet presAssocID="{A36A5206-F2CF-43C7-8FF1-E97ECA93837E}" presName="rootText" presStyleLbl="node2" presStyleIdx="1" presStyleCnt="3">
        <dgm:presLayoutVars>
          <dgm:chPref val="3"/>
        </dgm:presLayoutVars>
      </dgm:prSet>
      <dgm:spPr/>
    </dgm:pt>
    <dgm:pt modelId="{80FF7AF9-DFD8-4E09-8553-590352E3C3DA}" type="pres">
      <dgm:prSet presAssocID="{A36A5206-F2CF-43C7-8FF1-E97ECA93837E}" presName="rootConnector" presStyleLbl="node2" presStyleIdx="1" presStyleCnt="3"/>
      <dgm:spPr/>
    </dgm:pt>
    <dgm:pt modelId="{C2EF9195-2025-442E-A5ED-35FC732E9466}" type="pres">
      <dgm:prSet presAssocID="{A36A5206-F2CF-43C7-8FF1-E97ECA93837E}" presName="hierChild4" presStyleCnt="0"/>
      <dgm:spPr/>
    </dgm:pt>
    <dgm:pt modelId="{AA801332-9CD7-4249-85DA-680FC8011036}" type="pres">
      <dgm:prSet presAssocID="{A36A5206-F2CF-43C7-8FF1-E97ECA93837E}" presName="hierChild5" presStyleCnt="0"/>
      <dgm:spPr/>
    </dgm:pt>
    <dgm:pt modelId="{95B40C9D-92B2-4E9F-9B18-A2B57778EF0A}" type="pres">
      <dgm:prSet presAssocID="{3BD9ABD7-C4DB-4931-80D6-FC4D64ABE488}" presName="Name37" presStyleLbl="parChTrans1D2" presStyleIdx="2" presStyleCnt="3"/>
      <dgm:spPr/>
    </dgm:pt>
    <dgm:pt modelId="{F58227CC-97A5-4B6D-8071-793C3454F889}" type="pres">
      <dgm:prSet presAssocID="{96E5525C-1A5C-4603-B804-F4DC67210930}" presName="hierRoot2" presStyleCnt="0">
        <dgm:presLayoutVars>
          <dgm:hierBranch val="init"/>
        </dgm:presLayoutVars>
      </dgm:prSet>
      <dgm:spPr/>
    </dgm:pt>
    <dgm:pt modelId="{9366ED3C-D378-44CA-87FC-148E4BE75692}" type="pres">
      <dgm:prSet presAssocID="{96E5525C-1A5C-4603-B804-F4DC67210930}" presName="rootComposite" presStyleCnt="0"/>
      <dgm:spPr/>
    </dgm:pt>
    <dgm:pt modelId="{9ADE9B5B-B530-49A3-9559-1EB2BFBEAEEC}" type="pres">
      <dgm:prSet presAssocID="{96E5525C-1A5C-4603-B804-F4DC67210930}" presName="rootText" presStyleLbl="node2" presStyleIdx="2" presStyleCnt="3">
        <dgm:presLayoutVars>
          <dgm:chPref val="3"/>
        </dgm:presLayoutVars>
      </dgm:prSet>
      <dgm:spPr/>
    </dgm:pt>
    <dgm:pt modelId="{9D802CB3-A67D-4F00-8426-385A01392B03}" type="pres">
      <dgm:prSet presAssocID="{96E5525C-1A5C-4603-B804-F4DC67210930}" presName="rootConnector" presStyleLbl="node2" presStyleIdx="2" presStyleCnt="3"/>
      <dgm:spPr/>
    </dgm:pt>
    <dgm:pt modelId="{26715923-533A-462C-BFDD-C3567AEA5EF2}" type="pres">
      <dgm:prSet presAssocID="{96E5525C-1A5C-4603-B804-F4DC67210930}" presName="hierChild4" presStyleCnt="0"/>
      <dgm:spPr/>
    </dgm:pt>
    <dgm:pt modelId="{76F97602-A8EF-42B4-A541-1FD3DA35784B}" type="pres">
      <dgm:prSet presAssocID="{96E5525C-1A5C-4603-B804-F4DC67210930}" presName="hierChild5" presStyleCnt="0"/>
      <dgm:spPr/>
    </dgm:pt>
    <dgm:pt modelId="{837C4E7A-C94F-4472-99AE-064F39B8DD04}" type="pres">
      <dgm:prSet presAssocID="{F701DF41-C09F-4209-8EF0-CE968BB54191}" presName="hierChild3" presStyleCnt="0"/>
      <dgm:spPr/>
    </dgm:pt>
  </dgm:ptLst>
  <dgm:cxnLst>
    <dgm:cxn modelId="{F3C5FC03-B9B3-4B6A-847E-DD876E00F9C6}" type="presOf" srcId="{8573DC14-EF37-4DB0-977C-A5111E8FFC1B}" destId="{C65633C0-87A9-4BB5-9F83-7912E5009840}" srcOrd="1" destOrd="0" presId="urn:microsoft.com/office/officeart/2005/8/layout/orgChart1"/>
    <dgm:cxn modelId="{7D580110-8C5E-43DF-A868-23006C825F43}" type="presOf" srcId="{A36A5206-F2CF-43C7-8FF1-E97ECA93837E}" destId="{4BA6177C-4AB3-4488-A277-487C56DFC38A}" srcOrd="0" destOrd="0" presId="urn:microsoft.com/office/officeart/2005/8/layout/orgChart1"/>
    <dgm:cxn modelId="{2BBCF124-262D-49CF-8D03-8D95FFCFC475}" srcId="{F701DF41-C09F-4209-8EF0-CE968BB54191}" destId="{A36A5206-F2CF-43C7-8FF1-E97ECA93837E}" srcOrd="0" destOrd="0" parTransId="{C3ACF373-515D-4F6F-A6E5-BCCBCF9739A9}" sibTransId="{D4F27A36-C889-4637-BD92-8E5DA5C91BD8}"/>
    <dgm:cxn modelId="{46017134-9EA8-4EF0-A5E4-EFB7AA80FDFB}" type="presOf" srcId="{F701DF41-C09F-4209-8EF0-CE968BB54191}" destId="{A93417DF-E1DB-4417-8C50-13BF49112D5E}" srcOrd="0" destOrd="0" presId="urn:microsoft.com/office/officeart/2005/8/layout/orgChart1"/>
    <dgm:cxn modelId="{47E58F3E-2980-4998-8BBB-22A09C539A22}" srcId="{F701DF41-C09F-4209-8EF0-CE968BB54191}" destId="{96E5525C-1A5C-4603-B804-F4DC67210930}" srcOrd="1" destOrd="0" parTransId="{3BD9ABD7-C4DB-4931-80D6-FC4D64ABE488}" sibTransId="{C09F2E71-3BBF-4A2F-9192-85BF05A783FA}"/>
    <dgm:cxn modelId="{D1AE3A41-4A45-44E6-9C5F-AFD087ED8CB6}" type="presOf" srcId="{96E5525C-1A5C-4603-B804-F4DC67210930}" destId="{9ADE9B5B-B530-49A3-9559-1EB2BFBEAEEC}" srcOrd="0" destOrd="0" presId="urn:microsoft.com/office/officeart/2005/8/layout/orgChart1"/>
    <dgm:cxn modelId="{1D534E45-9B91-47D8-994B-7CB8FDDB34D7}" type="presOf" srcId="{94FC24CB-090E-47FA-8259-553CDC724C11}" destId="{9EE6BA57-8AC8-4FB8-B863-C7801B4460B7}" srcOrd="0" destOrd="0" presId="urn:microsoft.com/office/officeart/2005/8/layout/orgChart1"/>
    <dgm:cxn modelId="{6A9AD64F-0907-4341-B982-B6CAD5F54447}" srcId="{18EC39DA-6E5E-48E3-A1C8-FEBBF71464E5}" destId="{94FC24CB-090E-47FA-8259-553CDC724C11}" srcOrd="0" destOrd="0" parTransId="{A1A9734F-8751-4AB8-92B2-4E152A88B869}" sibTransId="{633B062B-7AC9-493F-A200-A57E82DC754D}"/>
    <dgm:cxn modelId="{3D1A6C54-90C3-45CB-8B6C-C805B3B24ADE}" type="presOf" srcId="{96E5525C-1A5C-4603-B804-F4DC67210930}" destId="{9D802CB3-A67D-4F00-8426-385A01392B03}" srcOrd="1" destOrd="0" presId="urn:microsoft.com/office/officeart/2005/8/layout/orgChart1"/>
    <dgm:cxn modelId="{567B9354-18F3-4FBA-90F1-CCE0B2610CD7}" type="presOf" srcId="{F701DF41-C09F-4209-8EF0-CE968BB54191}" destId="{ACC68039-DD77-4B7F-B8F5-D31AB436EF18}" srcOrd="1" destOrd="0" presId="urn:microsoft.com/office/officeart/2005/8/layout/orgChart1"/>
    <dgm:cxn modelId="{7CC1F178-D6C2-44D7-BF12-FF5944E7A082}" type="presOf" srcId="{94FC24CB-090E-47FA-8259-553CDC724C11}" destId="{08DC5972-0247-43DA-B9F8-3F243A80C399}" srcOrd="1" destOrd="0" presId="urn:microsoft.com/office/officeart/2005/8/layout/orgChart1"/>
    <dgm:cxn modelId="{F1BE2189-7D00-4595-B55B-5AA6B29A05DD}" type="presOf" srcId="{8573DC14-EF37-4DB0-977C-A5111E8FFC1B}" destId="{AF4729C2-3B5B-432C-A832-7E1DDDA541E5}" srcOrd="0" destOrd="0" presId="urn:microsoft.com/office/officeart/2005/8/layout/orgChart1"/>
    <dgm:cxn modelId="{1B98A88D-96EA-46EB-BE3D-188CE192F82E}" type="presOf" srcId="{A36A5206-F2CF-43C7-8FF1-E97ECA93837E}" destId="{80FF7AF9-DFD8-4E09-8553-590352E3C3DA}" srcOrd="1" destOrd="0" presId="urn:microsoft.com/office/officeart/2005/8/layout/orgChart1"/>
    <dgm:cxn modelId="{ADF00290-1C33-40B3-9518-3C2FD393AC03}" type="presOf" srcId="{18EC39DA-6E5E-48E3-A1C8-FEBBF71464E5}" destId="{86D423BB-1F7B-47C3-8054-000F1E786DC1}" srcOrd="0" destOrd="0" presId="urn:microsoft.com/office/officeart/2005/8/layout/orgChart1"/>
    <dgm:cxn modelId="{5CA92891-2B83-4DE0-B5CF-5E334E450186}" type="presOf" srcId="{3BD9ABD7-C4DB-4931-80D6-FC4D64ABE488}" destId="{95B40C9D-92B2-4E9F-9B18-A2B57778EF0A}" srcOrd="0" destOrd="0" presId="urn:microsoft.com/office/officeart/2005/8/layout/orgChart1"/>
    <dgm:cxn modelId="{60B6A793-3F89-47E1-92DC-A8D95772E420}" srcId="{18EC39DA-6E5E-48E3-A1C8-FEBBF71464E5}" destId="{F701DF41-C09F-4209-8EF0-CE968BB54191}" srcOrd="1" destOrd="0" parTransId="{16677733-5744-4982-9427-ACAD5F4CC31D}" sibTransId="{7BC52105-B56B-497C-992A-AD0098E50812}"/>
    <dgm:cxn modelId="{7F897FB7-ECBD-4985-9B50-380907540352}" type="presOf" srcId="{C3ACF373-515D-4F6F-A6E5-BCCBCF9739A9}" destId="{075CA330-CC14-4735-BF5D-FAB39A052CA2}" srcOrd="0" destOrd="0" presId="urn:microsoft.com/office/officeart/2005/8/layout/orgChart1"/>
    <dgm:cxn modelId="{8512DCCD-35F2-4DDE-B686-4F4216DF3CDC}" type="presOf" srcId="{33671122-D91E-4F05-941E-0512D28B2BD6}" destId="{19B0EA53-7E97-4AFC-8DD3-276FC3D475E8}" srcOrd="0" destOrd="0" presId="urn:microsoft.com/office/officeart/2005/8/layout/orgChart1"/>
    <dgm:cxn modelId="{9D0BA7D9-DCBA-4251-8D1D-92D891C39183}" srcId="{94FC24CB-090E-47FA-8259-553CDC724C11}" destId="{8573DC14-EF37-4DB0-977C-A5111E8FFC1B}" srcOrd="0" destOrd="0" parTransId="{33671122-D91E-4F05-941E-0512D28B2BD6}" sibTransId="{BEE21A04-7165-4AC3-91F9-A909E7D36D9B}"/>
    <dgm:cxn modelId="{47D95773-1559-4842-AADE-FB76382B758B}" type="presParOf" srcId="{86D423BB-1F7B-47C3-8054-000F1E786DC1}" destId="{26956407-8630-4A85-9530-344DAA8A4BE0}" srcOrd="0" destOrd="0" presId="urn:microsoft.com/office/officeart/2005/8/layout/orgChart1"/>
    <dgm:cxn modelId="{2CDAA1C5-BA4C-4C0D-9196-A4078975D8E8}" type="presParOf" srcId="{26956407-8630-4A85-9530-344DAA8A4BE0}" destId="{D225440E-048D-4D01-82F4-5928D89A7F18}" srcOrd="0" destOrd="0" presId="urn:microsoft.com/office/officeart/2005/8/layout/orgChart1"/>
    <dgm:cxn modelId="{4166C9B0-4BE5-4CEF-A34E-9248BC2A0E99}" type="presParOf" srcId="{D225440E-048D-4D01-82F4-5928D89A7F18}" destId="{9EE6BA57-8AC8-4FB8-B863-C7801B4460B7}" srcOrd="0" destOrd="0" presId="urn:microsoft.com/office/officeart/2005/8/layout/orgChart1"/>
    <dgm:cxn modelId="{4AC9318A-D204-4224-87D1-18A78C771FB9}" type="presParOf" srcId="{D225440E-048D-4D01-82F4-5928D89A7F18}" destId="{08DC5972-0247-43DA-B9F8-3F243A80C399}" srcOrd="1" destOrd="0" presId="urn:microsoft.com/office/officeart/2005/8/layout/orgChart1"/>
    <dgm:cxn modelId="{CF5130B3-B277-4F55-B9A7-2D5A24988CFE}" type="presParOf" srcId="{26956407-8630-4A85-9530-344DAA8A4BE0}" destId="{A26D7885-B5C4-4CFE-94CD-A242DDBCA858}" srcOrd="1" destOrd="0" presId="urn:microsoft.com/office/officeart/2005/8/layout/orgChart1"/>
    <dgm:cxn modelId="{69A1F937-F099-4CB1-BD82-A01912CD4A17}" type="presParOf" srcId="{A26D7885-B5C4-4CFE-94CD-A242DDBCA858}" destId="{19B0EA53-7E97-4AFC-8DD3-276FC3D475E8}" srcOrd="0" destOrd="0" presId="urn:microsoft.com/office/officeart/2005/8/layout/orgChart1"/>
    <dgm:cxn modelId="{E94B640A-BC84-4F6C-A033-C1EA9D729667}" type="presParOf" srcId="{A26D7885-B5C4-4CFE-94CD-A242DDBCA858}" destId="{28F94B6E-B4C3-46B2-877E-BDE337B1D480}" srcOrd="1" destOrd="0" presId="urn:microsoft.com/office/officeart/2005/8/layout/orgChart1"/>
    <dgm:cxn modelId="{7C124369-CCF5-41B5-B2D3-BECF7826796B}" type="presParOf" srcId="{28F94B6E-B4C3-46B2-877E-BDE337B1D480}" destId="{5B142D72-F33F-45C5-8CA2-6385A3A348E7}" srcOrd="0" destOrd="0" presId="urn:microsoft.com/office/officeart/2005/8/layout/orgChart1"/>
    <dgm:cxn modelId="{09D1AFEE-0EFC-4AC6-8B47-D9831A049E32}" type="presParOf" srcId="{5B142D72-F33F-45C5-8CA2-6385A3A348E7}" destId="{AF4729C2-3B5B-432C-A832-7E1DDDA541E5}" srcOrd="0" destOrd="0" presId="urn:microsoft.com/office/officeart/2005/8/layout/orgChart1"/>
    <dgm:cxn modelId="{18CB0BF2-0EF4-4347-A12B-CE482A61A7CF}" type="presParOf" srcId="{5B142D72-F33F-45C5-8CA2-6385A3A348E7}" destId="{C65633C0-87A9-4BB5-9F83-7912E5009840}" srcOrd="1" destOrd="0" presId="urn:microsoft.com/office/officeart/2005/8/layout/orgChart1"/>
    <dgm:cxn modelId="{97FE7DF7-1833-4117-B806-2CE7AB61B56D}" type="presParOf" srcId="{28F94B6E-B4C3-46B2-877E-BDE337B1D480}" destId="{E548FD7B-3C38-425E-B7EE-E4ACF917EB94}" srcOrd="1" destOrd="0" presId="urn:microsoft.com/office/officeart/2005/8/layout/orgChart1"/>
    <dgm:cxn modelId="{11289E7C-0A57-47B6-BEB4-246CF1D53ECB}" type="presParOf" srcId="{28F94B6E-B4C3-46B2-877E-BDE337B1D480}" destId="{1F2AF8D7-E593-4212-B4C5-9C07DBA8D625}" srcOrd="2" destOrd="0" presId="urn:microsoft.com/office/officeart/2005/8/layout/orgChart1"/>
    <dgm:cxn modelId="{EF2FED57-37A5-46EF-A781-A9A98DCA8872}" type="presParOf" srcId="{26956407-8630-4A85-9530-344DAA8A4BE0}" destId="{4DB3C1F1-DDD7-4016-BE81-18F3CE464D0F}" srcOrd="2" destOrd="0" presId="urn:microsoft.com/office/officeart/2005/8/layout/orgChart1"/>
    <dgm:cxn modelId="{1F5CF1EF-871C-4B37-9488-61B5A4F7EFDF}" type="presParOf" srcId="{86D423BB-1F7B-47C3-8054-000F1E786DC1}" destId="{1A07A80D-B6E1-43FF-BB6E-084D44A93C10}" srcOrd="1" destOrd="0" presId="urn:microsoft.com/office/officeart/2005/8/layout/orgChart1"/>
    <dgm:cxn modelId="{A64D4348-C814-4CAF-8952-32C181F7DCE0}" type="presParOf" srcId="{1A07A80D-B6E1-43FF-BB6E-084D44A93C10}" destId="{BFAD98F5-96D8-4D9A-9746-9F9CAA3220E7}" srcOrd="0" destOrd="0" presId="urn:microsoft.com/office/officeart/2005/8/layout/orgChart1"/>
    <dgm:cxn modelId="{BA9CE8E8-59A6-484F-945B-8E6C24C953FD}" type="presParOf" srcId="{BFAD98F5-96D8-4D9A-9746-9F9CAA3220E7}" destId="{A93417DF-E1DB-4417-8C50-13BF49112D5E}" srcOrd="0" destOrd="0" presId="urn:microsoft.com/office/officeart/2005/8/layout/orgChart1"/>
    <dgm:cxn modelId="{208B7524-8B36-488E-8EBC-7F436328F7E0}" type="presParOf" srcId="{BFAD98F5-96D8-4D9A-9746-9F9CAA3220E7}" destId="{ACC68039-DD77-4B7F-B8F5-D31AB436EF18}" srcOrd="1" destOrd="0" presId="urn:microsoft.com/office/officeart/2005/8/layout/orgChart1"/>
    <dgm:cxn modelId="{3F663C55-8093-4C40-A8A8-0348231CB4B9}" type="presParOf" srcId="{1A07A80D-B6E1-43FF-BB6E-084D44A93C10}" destId="{3BA8FA9B-081D-4E90-8B3A-698E604DE397}" srcOrd="1" destOrd="0" presId="urn:microsoft.com/office/officeart/2005/8/layout/orgChart1"/>
    <dgm:cxn modelId="{995AFCA8-E903-4C91-A913-F37007A20E9A}" type="presParOf" srcId="{3BA8FA9B-081D-4E90-8B3A-698E604DE397}" destId="{075CA330-CC14-4735-BF5D-FAB39A052CA2}" srcOrd="0" destOrd="0" presId="urn:microsoft.com/office/officeart/2005/8/layout/orgChart1"/>
    <dgm:cxn modelId="{43D766E0-8B83-4C42-B505-596FBE024000}" type="presParOf" srcId="{3BA8FA9B-081D-4E90-8B3A-698E604DE397}" destId="{034043DE-CAC6-4380-AC37-E959D94BA4CB}" srcOrd="1" destOrd="0" presId="urn:microsoft.com/office/officeart/2005/8/layout/orgChart1"/>
    <dgm:cxn modelId="{EDB3E4E5-40BA-498A-8B32-97F7FA592E90}" type="presParOf" srcId="{034043DE-CAC6-4380-AC37-E959D94BA4CB}" destId="{F1ECF5D7-302E-4D46-95B4-4694967150DE}" srcOrd="0" destOrd="0" presId="urn:microsoft.com/office/officeart/2005/8/layout/orgChart1"/>
    <dgm:cxn modelId="{5592FB69-640F-460A-AA00-18EC77FED743}" type="presParOf" srcId="{F1ECF5D7-302E-4D46-95B4-4694967150DE}" destId="{4BA6177C-4AB3-4488-A277-487C56DFC38A}" srcOrd="0" destOrd="0" presId="urn:microsoft.com/office/officeart/2005/8/layout/orgChart1"/>
    <dgm:cxn modelId="{09316F9C-08B3-436D-9D9C-96EE9C5102AC}" type="presParOf" srcId="{F1ECF5D7-302E-4D46-95B4-4694967150DE}" destId="{80FF7AF9-DFD8-4E09-8553-590352E3C3DA}" srcOrd="1" destOrd="0" presId="urn:microsoft.com/office/officeart/2005/8/layout/orgChart1"/>
    <dgm:cxn modelId="{62F05E78-D79C-42C2-9B02-ED55D6AD6D04}" type="presParOf" srcId="{034043DE-CAC6-4380-AC37-E959D94BA4CB}" destId="{C2EF9195-2025-442E-A5ED-35FC732E9466}" srcOrd="1" destOrd="0" presId="urn:microsoft.com/office/officeart/2005/8/layout/orgChart1"/>
    <dgm:cxn modelId="{F5DEB72D-8D21-4EF9-B7CD-ECA1EC95BC06}" type="presParOf" srcId="{034043DE-CAC6-4380-AC37-E959D94BA4CB}" destId="{AA801332-9CD7-4249-85DA-680FC8011036}" srcOrd="2" destOrd="0" presId="urn:microsoft.com/office/officeart/2005/8/layout/orgChart1"/>
    <dgm:cxn modelId="{712D615C-A5B6-4F3D-B006-85982339EF47}" type="presParOf" srcId="{3BA8FA9B-081D-4E90-8B3A-698E604DE397}" destId="{95B40C9D-92B2-4E9F-9B18-A2B57778EF0A}" srcOrd="2" destOrd="0" presId="urn:microsoft.com/office/officeart/2005/8/layout/orgChart1"/>
    <dgm:cxn modelId="{686E78B4-00FB-4E4C-A4D2-5C56BE2EB2BC}" type="presParOf" srcId="{3BA8FA9B-081D-4E90-8B3A-698E604DE397}" destId="{F58227CC-97A5-4B6D-8071-793C3454F889}" srcOrd="3" destOrd="0" presId="urn:microsoft.com/office/officeart/2005/8/layout/orgChart1"/>
    <dgm:cxn modelId="{5EDB4268-F781-4C3A-BFA6-74D951C319B1}" type="presParOf" srcId="{F58227CC-97A5-4B6D-8071-793C3454F889}" destId="{9366ED3C-D378-44CA-87FC-148E4BE75692}" srcOrd="0" destOrd="0" presId="urn:microsoft.com/office/officeart/2005/8/layout/orgChart1"/>
    <dgm:cxn modelId="{28D9835F-88A5-4734-B019-2721A52D86DD}" type="presParOf" srcId="{9366ED3C-D378-44CA-87FC-148E4BE75692}" destId="{9ADE9B5B-B530-49A3-9559-1EB2BFBEAEEC}" srcOrd="0" destOrd="0" presId="urn:microsoft.com/office/officeart/2005/8/layout/orgChart1"/>
    <dgm:cxn modelId="{BF64FE77-60D7-4C16-87FF-053A5D4FB459}" type="presParOf" srcId="{9366ED3C-D378-44CA-87FC-148E4BE75692}" destId="{9D802CB3-A67D-4F00-8426-385A01392B03}" srcOrd="1" destOrd="0" presId="urn:microsoft.com/office/officeart/2005/8/layout/orgChart1"/>
    <dgm:cxn modelId="{88833B0A-B18A-4A59-B9CA-C1B53A156582}" type="presParOf" srcId="{F58227CC-97A5-4B6D-8071-793C3454F889}" destId="{26715923-533A-462C-BFDD-C3567AEA5EF2}" srcOrd="1" destOrd="0" presId="urn:microsoft.com/office/officeart/2005/8/layout/orgChart1"/>
    <dgm:cxn modelId="{05A8DADC-1043-4357-A071-8D4C6062B92F}" type="presParOf" srcId="{F58227CC-97A5-4B6D-8071-793C3454F889}" destId="{76F97602-A8EF-42B4-A541-1FD3DA35784B}" srcOrd="2" destOrd="0" presId="urn:microsoft.com/office/officeart/2005/8/layout/orgChart1"/>
    <dgm:cxn modelId="{B2A36E35-CFC2-4D8C-8806-DC99FF29CAF1}" type="presParOf" srcId="{1A07A80D-B6E1-43FF-BB6E-084D44A93C10}" destId="{837C4E7A-C94F-4472-99AE-064F39B8DD0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79C49C-923A-4113-987F-837F945AC6D3}">
      <dsp:nvSpPr>
        <dsp:cNvPr id="0" name=""/>
        <dsp:cNvSpPr/>
      </dsp:nvSpPr>
      <dsp:spPr>
        <a:xfrm>
          <a:off x="0" y="1400174"/>
          <a:ext cx="11079480" cy="1866900"/>
        </a:xfrm>
        <a:prstGeom prst="notch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83FCA6-0FE5-42C6-BD69-7F1726C29FE6}">
      <dsp:nvSpPr>
        <dsp:cNvPr id="0" name=""/>
        <dsp:cNvSpPr/>
      </dsp:nvSpPr>
      <dsp:spPr>
        <a:xfrm>
          <a:off x="0" y="105573"/>
          <a:ext cx="1550748" cy="1866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MY" sz="1800" b="1" kern="1200" dirty="0"/>
            <a:t>Coalition for Clean and Fair Elections (BERSIH) launched</a:t>
          </a:r>
        </a:p>
      </dsp:txBody>
      <dsp:txXfrm>
        <a:off x="0" y="105573"/>
        <a:ext cx="1550748" cy="1866900"/>
      </dsp:txXfrm>
    </dsp:sp>
    <dsp:sp modelId="{60F7565A-5928-4670-AF16-4077FD7CADF3}">
      <dsp:nvSpPr>
        <dsp:cNvPr id="0" name=""/>
        <dsp:cNvSpPr/>
      </dsp:nvSpPr>
      <dsp:spPr>
        <a:xfrm>
          <a:off x="543896" y="2100262"/>
          <a:ext cx="466725" cy="46672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ECA58A-3D75-400D-BFEA-230764F8DE93}">
      <dsp:nvSpPr>
        <dsp:cNvPr id="0" name=""/>
        <dsp:cNvSpPr/>
      </dsp:nvSpPr>
      <dsp:spPr>
        <a:xfrm>
          <a:off x="1632714" y="2678478"/>
          <a:ext cx="1550748" cy="1866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MY" sz="1800" b="1" kern="1200" dirty="0"/>
            <a:t>BERSIH organized five public rallies to demand clean and fair elections</a:t>
          </a:r>
        </a:p>
      </dsp:txBody>
      <dsp:txXfrm>
        <a:off x="1632714" y="2678478"/>
        <a:ext cx="1550748" cy="1866900"/>
      </dsp:txXfrm>
    </dsp:sp>
    <dsp:sp modelId="{60414900-647C-4DF3-805A-309B78C7435B}">
      <dsp:nvSpPr>
        <dsp:cNvPr id="0" name=""/>
        <dsp:cNvSpPr/>
      </dsp:nvSpPr>
      <dsp:spPr>
        <a:xfrm>
          <a:off x="2172182" y="2100262"/>
          <a:ext cx="466725" cy="46672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5DB41D-4D9D-42A2-AC49-D19CBB1B914B}">
      <dsp:nvSpPr>
        <dsp:cNvPr id="0" name=""/>
        <dsp:cNvSpPr/>
      </dsp:nvSpPr>
      <dsp:spPr>
        <a:xfrm>
          <a:off x="3277438" y="102231"/>
          <a:ext cx="1550748" cy="1866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First democratic transition of power at the national level</a:t>
          </a:r>
          <a:endParaRPr lang="en-MY" sz="1800" b="1" kern="1200" dirty="0"/>
        </a:p>
      </dsp:txBody>
      <dsp:txXfrm>
        <a:off x="3277438" y="102231"/>
        <a:ext cx="1550748" cy="1866900"/>
      </dsp:txXfrm>
    </dsp:sp>
    <dsp:sp modelId="{9ADA70CD-4391-433F-8891-9AB4F059AD64}">
      <dsp:nvSpPr>
        <dsp:cNvPr id="0" name=""/>
        <dsp:cNvSpPr/>
      </dsp:nvSpPr>
      <dsp:spPr>
        <a:xfrm>
          <a:off x="3800468" y="2100262"/>
          <a:ext cx="466725" cy="46672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B4C5E7-3A5A-4921-8F47-719A9F97282E}">
      <dsp:nvSpPr>
        <dsp:cNvPr id="0" name=""/>
        <dsp:cNvSpPr/>
      </dsp:nvSpPr>
      <dsp:spPr>
        <a:xfrm>
          <a:off x="4885657" y="2800349"/>
          <a:ext cx="1826332" cy="1866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Key members appointed to Electoral Reform Committee and Election Commission</a:t>
          </a:r>
          <a:endParaRPr lang="en-MY" sz="1800" b="1" kern="1200" dirty="0"/>
        </a:p>
      </dsp:txBody>
      <dsp:txXfrm>
        <a:off x="4885657" y="2800349"/>
        <a:ext cx="1826332" cy="1866900"/>
      </dsp:txXfrm>
    </dsp:sp>
    <dsp:sp modelId="{7A0CC7C6-136B-44D6-A53B-59DB33F26193}">
      <dsp:nvSpPr>
        <dsp:cNvPr id="0" name=""/>
        <dsp:cNvSpPr/>
      </dsp:nvSpPr>
      <dsp:spPr>
        <a:xfrm>
          <a:off x="5566546" y="2100262"/>
          <a:ext cx="466725" cy="46672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ADC293-56D5-488E-BCA8-30766D84AC0A}">
      <dsp:nvSpPr>
        <dsp:cNvPr id="0" name=""/>
        <dsp:cNvSpPr/>
      </dsp:nvSpPr>
      <dsp:spPr>
        <a:xfrm>
          <a:off x="6820262" y="121871"/>
          <a:ext cx="1550748" cy="1866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MY" sz="1800" b="1" kern="1200" dirty="0"/>
            <a:t>Mixed results in lobbying</a:t>
          </a:r>
          <a:r>
            <a:rPr lang="en-MY" sz="1800" b="1" kern="1200" baseline="0" dirty="0"/>
            <a:t> for legislative and policy reforms on elections and institutions</a:t>
          </a:r>
          <a:endParaRPr lang="en-MY" sz="1800" b="1" kern="1200" dirty="0"/>
        </a:p>
      </dsp:txBody>
      <dsp:txXfrm>
        <a:off x="6820262" y="121871"/>
        <a:ext cx="1550748" cy="1866900"/>
      </dsp:txXfrm>
    </dsp:sp>
    <dsp:sp modelId="{E1C64E74-F909-4C49-AA45-424E71B4048E}">
      <dsp:nvSpPr>
        <dsp:cNvPr id="0" name=""/>
        <dsp:cNvSpPr/>
      </dsp:nvSpPr>
      <dsp:spPr>
        <a:xfrm>
          <a:off x="7332624" y="2100262"/>
          <a:ext cx="466725" cy="466725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78AFD7-CDB1-4423-8848-AF0B95F6D934}">
      <dsp:nvSpPr>
        <dsp:cNvPr id="0" name=""/>
        <dsp:cNvSpPr/>
      </dsp:nvSpPr>
      <dsp:spPr>
        <a:xfrm>
          <a:off x="8399560" y="2733365"/>
          <a:ext cx="1550748" cy="1866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MY" sz="1800" b="1" kern="1200" dirty="0"/>
        </a:p>
      </dsp:txBody>
      <dsp:txXfrm>
        <a:off x="8399560" y="2733365"/>
        <a:ext cx="1550748" cy="1866900"/>
      </dsp:txXfrm>
    </dsp:sp>
    <dsp:sp modelId="{E801F6CB-8157-4246-82CF-BB12D969570F}">
      <dsp:nvSpPr>
        <dsp:cNvPr id="0" name=""/>
        <dsp:cNvSpPr/>
      </dsp:nvSpPr>
      <dsp:spPr>
        <a:xfrm>
          <a:off x="8960910" y="2100262"/>
          <a:ext cx="466725" cy="46672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B40C9D-92B2-4E9F-9B18-A2B57778EF0A}">
      <dsp:nvSpPr>
        <dsp:cNvPr id="0" name=""/>
        <dsp:cNvSpPr/>
      </dsp:nvSpPr>
      <dsp:spPr>
        <a:xfrm>
          <a:off x="7396794" y="1760944"/>
          <a:ext cx="1932879" cy="670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5458"/>
              </a:lnTo>
              <a:lnTo>
                <a:pt x="1932879" y="335458"/>
              </a:lnTo>
              <a:lnTo>
                <a:pt x="1932879" y="670916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5CA330-CC14-4735-BF5D-FAB39A052CA2}">
      <dsp:nvSpPr>
        <dsp:cNvPr id="0" name=""/>
        <dsp:cNvSpPr/>
      </dsp:nvSpPr>
      <dsp:spPr>
        <a:xfrm>
          <a:off x="5463914" y="1760944"/>
          <a:ext cx="1932879" cy="670916"/>
        </a:xfrm>
        <a:custGeom>
          <a:avLst/>
          <a:gdLst/>
          <a:ahLst/>
          <a:cxnLst/>
          <a:rect l="0" t="0" r="0" b="0"/>
          <a:pathLst>
            <a:path>
              <a:moveTo>
                <a:pt x="1932879" y="0"/>
              </a:moveTo>
              <a:lnTo>
                <a:pt x="1932879" y="335458"/>
              </a:lnTo>
              <a:lnTo>
                <a:pt x="0" y="335458"/>
              </a:lnTo>
              <a:lnTo>
                <a:pt x="0" y="670916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B0EA53-7E97-4AFC-8DD3-276FC3D475E8}">
      <dsp:nvSpPr>
        <dsp:cNvPr id="0" name=""/>
        <dsp:cNvSpPr/>
      </dsp:nvSpPr>
      <dsp:spPr>
        <a:xfrm>
          <a:off x="1552434" y="1760944"/>
          <a:ext cx="91440" cy="6709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70916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E6BA57-8AC8-4FB8-B863-C7801B4460B7}">
      <dsp:nvSpPr>
        <dsp:cNvPr id="0" name=""/>
        <dsp:cNvSpPr/>
      </dsp:nvSpPr>
      <dsp:spPr>
        <a:xfrm>
          <a:off x="733" y="163522"/>
          <a:ext cx="3194842" cy="15974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[domestic implication] Logic of FPTP electoral system + proliferation of political parties = volatile Winner-Takes-All</a:t>
          </a:r>
        </a:p>
      </dsp:txBody>
      <dsp:txXfrm>
        <a:off x="733" y="163522"/>
        <a:ext cx="3194842" cy="1597421"/>
      </dsp:txXfrm>
    </dsp:sp>
    <dsp:sp modelId="{AF4729C2-3B5B-432C-A832-7E1DDDA541E5}">
      <dsp:nvSpPr>
        <dsp:cNvPr id="0" name=""/>
        <dsp:cNvSpPr/>
      </dsp:nvSpPr>
      <dsp:spPr>
        <a:xfrm>
          <a:off x="733" y="2431860"/>
          <a:ext cx="3194842" cy="15974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Question: can FPTP accommodate multiparty democracy? </a:t>
          </a:r>
        </a:p>
      </dsp:txBody>
      <dsp:txXfrm>
        <a:off x="733" y="2431860"/>
        <a:ext cx="3194842" cy="1597421"/>
      </dsp:txXfrm>
    </dsp:sp>
    <dsp:sp modelId="{A93417DF-E1DB-4417-8C50-13BF49112D5E}">
      <dsp:nvSpPr>
        <dsp:cNvPr id="0" name=""/>
        <dsp:cNvSpPr/>
      </dsp:nvSpPr>
      <dsp:spPr>
        <a:xfrm>
          <a:off x="5799372" y="163522"/>
          <a:ext cx="3194842" cy="15974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[international significance] Strategic importance of Malaysia’s democratic transition</a:t>
          </a:r>
        </a:p>
      </dsp:txBody>
      <dsp:txXfrm>
        <a:off x="5799372" y="163522"/>
        <a:ext cx="3194842" cy="1597421"/>
      </dsp:txXfrm>
    </dsp:sp>
    <dsp:sp modelId="{4BA6177C-4AB3-4488-A277-487C56DFC38A}">
      <dsp:nvSpPr>
        <dsp:cNvPr id="0" name=""/>
        <dsp:cNvSpPr/>
      </dsp:nvSpPr>
      <dsp:spPr>
        <a:xfrm>
          <a:off x="3866493" y="2431860"/>
          <a:ext cx="3194842" cy="15974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Southeast Asia lacks a successful democratization story for 30 years</a:t>
          </a:r>
        </a:p>
      </dsp:txBody>
      <dsp:txXfrm>
        <a:off x="3866493" y="2431860"/>
        <a:ext cx="3194842" cy="1597421"/>
      </dsp:txXfrm>
    </dsp:sp>
    <dsp:sp modelId="{9ADE9B5B-B530-49A3-9559-1EB2BFBEAEEC}">
      <dsp:nvSpPr>
        <dsp:cNvPr id="0" name=""/>
        <dsp:cNvSpPr/>
      </dsp:nvSpPr>
      <dsp:spPr>
        <a:xfrm>
          <a:off x="7732252" y="2431860"/>
          <a:ext cx="3194842" cy="15974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Muslim-majority countries suffer from a lack of transition model after Tunisia and Arab Spring </a:t>
          </a:r>
        </a:p>
      </dsp:txBody>
      <dsp:txXfrm>
        <a:off x="7732252" y="2431860"/>
        <a:ext cx="3194842" cy="15974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BFA897-4F62-4671-84ED-20DAFACC8FD4}" type="datetimeFigureOut">
              <a:rPr lang="en-US" smtClean="0"/>
              <a:t>12/19/2024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D958B1-3893-4F82-A0C5-8AF3B5BCC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228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MY" dirty="0"/>
              <a:t>People Tribunal: Witness were called to give testimonies on the irregularity and incidents of fraud. Called for EC commissioners to resign due to the way the electoral boundaries were redrawn.</a:t>
            </a:r>
          </a:p>
          <a:p>
            <a:endParaRPr lang="en-MY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MY" dirty="0"/>
              <a:t>DART:  </a:t>
            </a:r>
            <a:r>
              <a:rPr lang="en-US" sz="1200" b="1" dirty="0"/>
              <a:t>to study and object any unfair </a:t>
            </a:r>
            <a:r>
              <a:rPr lang="en-US" sz="1200" b="1" dirty="0" err="1"/>
              <a:t>redelineation</a:t>
            </a:r>
            <a:r>
              <a:rPr lang="en-US" sz="1200" b="1" dirty="0"/>
              <a:t>. </a:t>
            </a:r>
            <a:r>
              <a:rPr lang="en-MY" dirty="0"/>
              <a:t>Working for two years, conducting research, training. Submit record breaking objection to EC when delineation exercise started in 2016. Manage to delay the calling of GE14</a:t>
            </a:r>
          </a:p>
          <a:p>
            <a:endParaRPr lang="en-MY" dirty="0"/>
          </a:p>
          <a:p>
            <a:r>
              <a:rPr lang="en-MY" dirty="0"/>
              <a:t>B4 demands: Free and Fair Elections, Clean Govt, Right to Dissent, Strengthening Parliamentary Democracy, Saving the Economy. B4 is a respond for 1MDB corruption cases by the then PM, Najib Razak</a:t>
            </a:r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06981-ACE1-42E5-AF99-BF69B6F891A8}" type="slidenum">
              <a:rPr lang="en-MY" smtClean="0"/>
              <a:t>5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6458895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MY" dirty="0"/>
          </a:p>
          <a:p>
            <a:pPr lvl="1"/>
            <a:r>
              <a:rPr lang="en-MY" dirty="0"/>
              <a:t>Allies:</a:t>
            </a:r>
            <a:r>
              <a:rPr lang="en-US" dirty="0"/>
              <a:t>CSO member who contest in election, Opposition leader/member who assist in </a:t>
            </a:r>
            <a:r>
              <a:rPr lang="en-US" dirty="0" err="1"/>
              <a:t>Bersih</a:t>
            </a:r>
            <a:r>
              <a:rPr lang="en-US" dirty="0"/>
              <a:t> rally won the election and become an MP</a:t>
            </a:r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06981-ACE1-42E5-AF99-BF69B6F891A8}" type="slidenum">
              <a:rPr lang="en-MY" smtClean="0"/>
              <a:t>29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377289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948B8-B948-0372-DB24-693908B16A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C08DCC-2880-2802-6086-CDEA7BB7D0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A96C1D-9DF9-F034-D7AC-A675430A7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D179-5B5F-4F9B-98AD-207CD06F352B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680AAF-8A67-D4BE-BBBD-DEAA45BDD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918A13-6963-775A-D096-F66B25FE4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F9739-A4BB-4ECA-89CB-52A72D70E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650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DC06F-CB6E-0FBD-19B2-EF3E4EE5E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4E5E2-DC88-76FA-CB7B-D3BC00E93F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371FE3-8431-02A9-6BC7-E0D6C3C8D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D179-5B5F-4F9B-98AD-207CD06F352B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3C7C81-B8F4-1941-D04C-4C20D7D8A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BBE23D-B525-4139-E99C-E0D6ED1CA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F9739-A4BB-4ECA-89CB-52A72D70E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374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C5B2A-00FF-E3EF-325C-15B05ED5E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37A38E-0C31-E7AF-C2A9-2939411A07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68BCFE-0953-EA4B-8EFC-DA36C1B38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D179-5B5F-4F9B-98AD-207CD06F352B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AA15D9-5CC3-C6A1-E572-5620F0607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CF4F03-0AC4-F1F4-4EF9-287A21316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F9739-A4BB-4ECA-89CB-52A72D70E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994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1F851-D742-8BCC-B4B6-2E9C010BF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84816D-806D-1B18-EF3C-E51861C947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4D2E3E-31E6-0FFD-2555-F47D79B8FF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2CF9D7-FEA9-201B-ACCF-F764D0B59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D179-5B5F-4F9B-98AD-207CD06F352B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7D70EC-A344-5B8D-FF6F-21B4B4171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3EFED8-7844-A720-50A7-7672AA79B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F9739-A4BB-4ECA-89CB-52A72D70E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39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D0CFA-A029-2CFD-1688-C8F56DA3E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AE1A02-E7F1-86E6-3230-251B745351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52F12C-7620-DE98-045C-B12DF1B78B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7CAFBB-01D7-D073-E33E-DA3CCC4867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76E2C7-6ED3-C74A-52A7-1CA130EF8D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F8A4A4-F871-AB3E-51EF-58E62215A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D179-5B5F-4F9B-98AD-207CD06F352B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5DBE0C-AB1D-F159-E292-0BF087E53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C09FB3-DCCE-B69D-5AD6-F3FE17C73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F9739-A4BB-4ECA-89CB-52A72D70E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48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D28D5E-A08C-6952-9D5C-952B4D0A3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AEC079-E10C-CB57-79ED-746103816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D179-5B5F-4F9B-98AD-207CD06F352B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31F852-D850-1F9A-AA51-3369F327C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A0CF6-53EC-EA05-3CE1-B2E2193F0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F9739-A4BB-4ECA-89CB-52A72D70E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464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0AA8CF-BBD1-F038-E006-FCC44C1FE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D179-5B5F-4F9B-98AD-207CD06F352B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6CCCCB-B989-2151-2D94-4BF85CB5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AD1327-3018-993E-9E52-6BE261C52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F9739-A4BB-4ECA-89CB-52A72D70E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970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0D68C-77A1-4705-FAA9-7F6924FC8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168CB-D818-9A68-8524-FA62AC786C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D0E5AB-2BC8-548D-E4BD-1A49E2FF60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E2FABB-8E6E-F80C-7A84-809D68400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D179-5B5F-4F9B-98AD-207CD06F352B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B2600F-107B-358F-A9FD-3FCE881F6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32F157-4AD2-2527-9501-95911AF4B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F9739-A4BB-4ECA-89CB-52A72D70E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279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ADC76-458A-50B5-D9CD-6F6C5CF36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5F70B4-8E9C-969A-1599-2E37DAA895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853357-B847-BCF1-5EA7-04C9B644D0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7BC686-9CBF-32EE-A4B2-B03F244B6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D179-5B5F-4F9B-98AD-207CD06F352B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746B16-D6BF-C571-08EB-B2C83A916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7B650D-6B9D-4F22-D35E-97F6B40E7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F9739-A4BB-4ECA-89CB-52A72D70E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942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E607A-0D55-C517-191E-3C319DFD7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14F461-2A48-4545-E1C0-2B8FAD037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B3245-07E0-6DFC-84B8-F9B429FB1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D179-5B5F-4F9B-98AD-207CD06F352B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B378AC-37A4-C4BE-9176-954CB5462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1BDB97-8D7F-9A86-9E09-7CFC0C1A3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F9739-A4BB-4ECA-89CB-52A72D70E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112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FE692D-F0A6-3FA8-951A-C69E0821D3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FCCBCB-474B-DCC6-D9B1-5450DF113C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45E6CC-88D2-B9E0-01BE-98FFF50A0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DD179-5B5F-4F9B-98AD-207CD06F352B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1A4A2-6C04-4997-D1E8-E39E5DB79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9E13A-8153-4FDE-F96A-85B300C83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F9739-A4BB-4ECA-89CB-52A72D70E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275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C254D6B-ED43-A632-CED4-C6BB8AE21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E557B1-FF65-F955-E53A-460CC6310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A99E69-ADF5-A944-BC99-E5EE4A7148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EDD179-5B5F-4F9B-98AD-207CD06F352B}" type="datetimeFigureOut">
              <a:rPr lang="en-US" smtClean="0"/>
              <a:t>12/18/2024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4ADD27-3373-AD0C-4E3B-247BF2E798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86B2D-1E2F-B422-E6BE-3627CE5D78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EF9739-A4BB-4ECA-89CB-52A72D70E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377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mailto:asraf@bersih.org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kokhin@bersih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78" name="Rectangle 2077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Malaysia GE15: Will there be a ‘big tent’ approach by opposition parties this time?">
            <a:extLst>
              <a:ext uri="{FF2B5EF4-FFF2-40B4-BE49-F238E27FC236}">
                <a16:creationId xmlns:a16="http://schemas.microsoft.com/office/drawing/2014/main" id="{611E729A-BD13-906E-5378-A5210392DD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7" r="6639"/>
          <a:stretch/>
        </p:blipFill>
        <p:spPr bwMode="auto">
          <a:xfrm>
            <a:off x="2522358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80" name="Rectangle 2079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30190A-C624-584F-FD69-C2D28794D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228" y="743447"/>
            <a:ext cx="3973385" cy="3692028"/>
          </a:xfrm>
          <a:noFill/>
        </p:spPr>
        <p:txBody>
          <a:bodyPr>
            <a:normAutofit/>
          </a:bodyPr>
          <a:lstStyle/>
          <a:p>
            <a:pPr algn="l"/>
            <a:r>
              <a:rPr lang="en-US" sz="4000"/>
              <a:t>Electoral System Reform and Its Discontents: </a:t>
            </a:r>
            <a:br>
              <a:rPr lang="en-US" sz="4000"/>
            </a:br>
            <a:r>
              <a:rPr lang="en-US" sz="4000"/>
              <a:t>Prospects and Setbacks in Malaysia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7F791-C592-F9D4-5F23-ADA90B371F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229" y="4629234"/>
            <a:ext cx="3973386" cy="1485319"/>
          </a:xfrm>
          <a:noFill/>
        </p:spPr>
        <p:txBody>
          <a:bodyPr>
            <a:normAutofit/>
          </a:bodyPr>
          <a:lstStyle/>
          <a:p>
            <a:pPr algn="l"/>
            <a:r>
              <a:rPr lang="en-US" sz="1500" dirty="0"/>
              <a:t>Ooi Kok Hin &amp; Asraf Sharafi</a:t>
            </a:r>
          </a:p>
          <a:p>
            <a:pPr algn="l"/>
            <a:r>
              <a:rPr lang="en-US" sz="1500" dirty="0"/>
              <a:t>The Coalition for Clean and Fair Elections (BERSIH)</a:t>
            </a:r>
          </a:p>
          <a:p>
            <a:pPr algn="l"/>
            <a:r>
              <a:rPr lang="en-US" sz="1500" dirty="0"/>
              <a:t>Indonesia Electoral Reform Forum | December 18-19, 2024</a:t>
            </a:r>
          </a:p>
        </p:txBody>
      </p:sp>
    </p:spTree>
    <p:extLst>
      <p:ext uri="{BB962C8B-B14F-4D97-AF65-F5344CB8AC3E}">
        <p14:creationId xmlns:p14="http://schemas.microsoft.com/office/powerpoint/2010/main" val="800471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8B068B58-6F94-4AFF-A8A7-18573884D6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37" name="Picture 1036">
            <a:extLst>
              <a:ext uri="{FF2B5EF4-FFF2-40B4-BE49-F238E27FC236}">
                <a16:creationId xmlns:a16="http://schemas.microsoft.com/office/drawing/2014/main" id="{B0DAC8FB-A162-44E3-A606-C855A03A5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1039" name="Rectangle 1038">
            <a:extLst>
              <a:ext uri="{FF2B5EF4-FFF2-40B4-BE49-F238E27FC236}">
                <a16:creationId xmlns:a16="http://schemas.microsoft.com/office/drawing/2014/main" id="{21BDEC81-16A7-4451-B893-C15000083B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BE5B028C-7535-45E5-9D2C-32C50D0E0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542" y="729175"/>
            <a:ext cx="11099352" cy="5399650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C68056-348E-0432-B060-89DC45CDF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966" y="900622"/>
            <a:ext cx="4997189" cy="1893524"/>
          </a:xfrm>
        </p:spPr>
        <p:txBody>
          <a:bodyPr anchor="b">
            <a:normAutofit/>
          </a:bodyPr>
          <a:lstStyle/>
          <a:p>
            <a:r>
              <a:rPr lang="en-US" sz="4800" dirty="0"/>
              <a:t>Competitive =/= Fairness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16F039-9D8A-7207-B796-1A46C1013E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1966" y="2965593"/>
            <a:ext cx="4997189" cy="2941544"/>
          </a:xfrm>
        </p:spPr>
        <p:txBody>
          <a:bodyPr>
            <a:normAutofit/>
          </a:bodyPr>
          <a:lstStyle/>
          <a:p>
            <a:r>
              <a:rPr lang="en-US" sz="1800" dirty="0"/>
              <a:t>Elections are more competitive, but that does not necessarily mean elections are fairer </a:t>
            </a:r>
          </a:p>
          <a:p>
            <a:pPr lvl="1"/>
            <a:r>
              <a:rPr lang="en-US" sz="1800" dirty="0"/>
              <a:t>Systematic inequality remains. E.g. Malapportionment has gotten worse, gerrymandering persists.</a:t>
            </a:r>
          </a:p>
          <a:p>
            <a:pPr lvl="1"/>
            <a:r>
              <a:rPr lang="en-US" sz="1800" dirty="0"/>
              <a:t>Gender representation remain poor (less than 15% of MPs are women)</a:t>
            </a:r>
          </a:p>
          <a:p>
            <a:pPr lvl="1"/>
            <a:r>
              <a:rPr lang="en-US" sz="1800" dirty="0"/>
              <a:t>Voters have no say in local government and senate appointment</a:t>
            </a:r>
          </a:p>
        </p:txBody>
      </p:sp>
      <p:pic>
        <p:nvPicPr>
          <p:cNvPr id="1028" name="Picture 4" descr="Daftar Perdana Menteri Malaysia dari Masa ke Masa, Anwar Ibrahim PM ke-10">
            <a:extLst>
              <a:ext uri="{FF2B5EF4-FFF2-40B4-BE49-F238E27FC236}">
                <a16:creationId xmlns:a16="http://schemas.microsoft.com/office/drawing/2014/main" id="{4CEC5B8A-101D-8581-6E96-FA7BCA731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17" r="-4" b="5369"/>
          <a:stretch/>
        </p:blipFill>
        <p:spPr bwMode="auto">
          <a:xfrm>
            <a:off x="6575741" y="895610"/>
            <a:ext cx="4890576" cy="24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NA Explains: What does Anwar's Malaysia Madani slogan mean and how does it  represent the new government? - CNA">
            <a:extLst>
              <a:ext uri="{FF2B5EF4-FFF2-40B4-BE49-F238E27FC236}">
                <a16:creationId xmlns:a16="http://schemas.microsoft.com/office/drawing/2014/main" id="{0826BC6B-14FB-517A-6583-1ED11FFFB8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" b="11579"/>
          <a:stretch/>
        </p:blipFill>
        <p:spPr bwMode="auto">
          <a:xfrm>
            <a:off x="6575741" y="3504974"/>
            <a:ext cx="4890576" cy="24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363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undefined">
            <a:extLst>
              <a:ext uri="{FF2B5EF4-FFF2-40B4-BE49-F238E27FC236}">
                <a16:creationId xmlns:a16="http://schemas.microsoft.com/office/drawing/2014/main" id="{7917D201-C44E-9D9F-2CAD-F0AEA183172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702733"/>
            <a:ext cx="10905066" cy="545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9842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6F7428-980F-3779-37CA-7C7534C30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Understanding Malaysia’s electoral reform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47D2DF-602E-906A-3EB5-AF9B68CD6F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r>
              <a:rPr lang="en-US" sz="2000" dirty="0"/>
              <a:t>Have progressed from “combatting cheating/fraud” to addressing systematic problems </a:t>
            </a:r>
          </a:p>
          <a:p>
            <a:r>
              <a:rPr lang="en-US" sz="2000" dirty="0"/>
              <a:t>Discourse are more substantive, but many missed opportunities. Though we have scored a few wins, major reforms remain outstanding</a:t>
            </a:r>
          </a:p>
          <a:p>
            <a:r>
              <a:rPr lang="en-US" sz="2000" dirty="0"/>
              <a:t>What is electoral system reform good for?</a:t>
            </a:r>
          </a:p>
          <a:p>
            <a:pPr lvl="1"/>
            <a:r>
              <a:rPr lang="en-US" sz="2000" dirty="0"/>
              <a:t>Fairer votes</a:t>
            </a:r>
          </a:p>
          <a:p>
            <a:pPr lvl="1"/>
            <a:r>
              <a:rPr lang="en-US" sz="2000" dirty="0"/>
              <a:t>Inclusive representation</a:t>
            </a:r>
          </a:p>
          <a:p>
            <a:pPr lvl="1"/>
            <a:r>
              <a:rPr lang="en-US" sz="2000" dirty="0"/>
              <a:t>Stabilizing multiparty democracy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68194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30D71-4178-73D6-329F-78F2B1A1A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Bersih: from Street to Parliament</a:t>
            </a:r>
            <a:endParaRPr lang="en-MY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21706BF-EF8C-0C14-357F-0530D8878A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5068279"/>
              </p:ext>
            </p:extLst>
          </p:nvPr>
        </p:nvGraphicFramePr>
        <p:xfrm>
          <a:off x="838200" y="1825625"/>
          <a:ext cx="11079480" cy="4667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34F8A10-3F5D-E04B-95D7-801083E22AA8}"/>
              </a:ext>
            </a:extLst>
          </p:cNvPr>
          <p:cNvSpPr txBox="1"/>
          <p:nvPr/>
        </p:nvSpPr>
        <p:spPr>
          <a:xfrm>
            <a:off x="1158240" y="4328160"/>
            <a:ext cx="99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2400" b="1" dirty="0"/>
              <a:t>2006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6F1542-0AD2-4EB0-E9C7-5AE4E91D05BA}"/>
              </a:ext>
            </a:extLst>
          </p:cNvPr>
          <p:cNvSpPr txBox="1"/>
          <p:nvPr/>
        </p:nvSpPr>
        <p:spPr>
          <a:xfrm>
            <a:off x="2727960" y="3216321"/>
            <a:ext cx="99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2400" b="1" dirty="0"/>
              <a:t>2007-2016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B6854F-7E64-ADB0-2963-75136BBAD7F8}"/>
              </a:ext>
            </a:extLst>
          </p:cNvPr>
          <p:cNvSpPr txBox="1"/>
          <p:nvPr/>
        </p:nvSpPr>
        <p:spPr>
          <a:xfrm>
            <a:off x="4419600" y="4328160"/>
            <a:ext cx="99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2400" b="1" dirty="0"/>
              <a:t>2018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CE3DBA6-82C5-3493-8A22-81620288CAB9}"/>
              </a:ext>
            </a:extLst>
          </p:cNvPr>
          <p:cNvSpPr txBox="1"/>
          <p:nvPr/>
        </p:nvSpPr>
        <p:spPr>
          <a:xfrm>
            <a:off x="6111240" y="3358379"/>
            <a:ext cx="99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2400" b="1" dirty="0"/>
              <a:t>2018-2020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3C3693-2266-2084-22A2-CAC041E7B871}"/>
              </a:ext>
            </a:extLst>
          </p:cNvPr>
          <p:cNvSpPr txBox="1"/>
          <p:nvPr/>
        </p:nvSpPr>
        <p:spPr>
          <a:xfrm>
            <a:off x="7955280" y="4270395"/>
            <a:ext cx="99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2400" b="1" dirty="0"/>
              <a:t>2020-2024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6E7812-D181-08F2-E5D7-0B7DAA6BF48F}"/>
              </a:ext>
            </a:extLst>
          </p:cNvPr>
          <p:cNvSpPr txBox="1"/>
          <p:nvPr/>
        </p:nvSpPr>
        <p:spPr>
          <a:xfrm>
            <a:off x="9494520" y="3581400"/>
            <a:ext cx="1341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2400" b="1" dirty="0"/>
              <a:t>2027?</a:t>
            </a:r>
          </a:p>
        </p:txBody>
      </p:sp>
    </p:spTree>
    <p:extLst>
      <p:ext uri="{BB962C8B-B14F-4D97-AF65-F5344CB8AC3E}">
        <p14:creationId xmlns:p14="http://schemas.microsoft.com/office/powerpoint/2010/main" val="2813865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with an umbrella&#10;&#10;Description automatically generated">
            <a:extLst>
              <a:ext uri="{FF2B5EF4-FFF2-40B4-BE49-F238E27FC236}">
                <a16:creationId xmlns:a16="http://schemas.microsoft.com/office/drawing/2014/main" id="{6AA6F7C1-BF1D-66C8-952F-4A0744EAB0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286" y="957386"/>
            <a:ext cx="5199766" cy="4627792"/>
          </a:xfrm>
          <a:prstGeom prst="rect">
            <a:avLst/>
          </a:prstGeom>
        </p:spPr>
      </p:pic>
      <p:pic>
        <p:nvPicPr>
          <p:cNvPr id="5" name="Picture 4" descr="A screenshot of a graph&#10;&#10;Description automatically generated">
            <a:extLst>
              <a:ext uri="{FF2B5EF4-FFF2-40B4-BE49-F238E27FC236}">
                <a16:creationId xmlns:a16="http://schemas.microsoft.com/office/drawing/2014/main" id="{3D07D199-5E3E-4615-FA47-8D2165FA4E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992" y="0"/>
            <a:ext cx="5199766" cy="684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493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C17DBD-3E51-7576-E424-369347F82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The stake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D724EEE-2105-89F7-CF22-EFD107C7BF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1828129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99891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095780-37B9-FDBE-A8D4-BE938A68F6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11A664E-638E-EDB7-AC66-F6E3531F3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0EA18E2-7A35-0C91-04D5-50240EB50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25AA915-990F-7A32-C207-95164EB28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22FFDF8-AE99-0A24-A121-8C53F2FD1E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0064A3-9B70-F2A1-8A83-F0C2DEF24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Two broad categories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97A565C-F72D-BE19-5FD0-A1D555DC563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44056" y="2168714"/>
          <a:ext cx="10927830" cy="4080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06242">
                  <a:extLst>
                    <a:ext uri="{9D8B030D-6E8A-4147-A177-3AD203B41FA5}">
                      <a16:colId xmlns:a16="http://schemas.microsoft.com/office/drawing/2014/main" val="3778075470"/>
                    </a:ext>
                  </a:extLst>
                </a:gridCol>
                <a:gridCol w="5121588">
                  <a:extLst>
                    <a:ext uri="{9D8B030D-6E8A-4147-A177-3AD203B41FA5}">
                      <a16:colId xmlns:a16="http://schemas.microsoft.com/office/drawing/2014/main" val="707917498"/>
                    </a:ext>
                  </a:extLst>
                </a:gridCol>
              </a:tblGrid>
              <a:tr h="602495">
                <a:tc>
                  <a:txBody>
                    <a:bodyPr/>
                    <a:lstStyle/>
                    <a:p>
                      <a:r>
                        <a:rPr lang="en-US" sz="2700"/>
                        <a:t>Electoral system reforms</a:t>
                      </a:r>
                    </a:p>
                  </a:txBody>
                  <a:tcPr marL="136931" marR="136931" marT="68465" marB="68465"/>
                </a:tc>
                <a:tc>
                  <a:txBody>
                    <a:bodyPr/>
                    <a:lstStyle/>
                    <a:p>
                      <a:r>
                        <a:rPr lang="en-US" sz="2700"/>
                        <a:t>Electoral procedure reforms</a:t>
                      </a:r>
                    </a:p>
                  </a:txBody>
                  <a:tcPr marL="136931" marR="136931" marT="68465" marB="68465"/>
                </a:tc>
                <a:extLst>
                  <a:ext uri="{0D108BD9-81ED-4DB2-BD59-A6C34878D82A}">
                    <a16:rowId xmlns:a16="http://schemas.microsoft.com/office/drawing/2014/main" val="1965585209"/>
                  </a:ext>
                </a:extLst>
              </a:tr>
              <a:tr h="34780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Moving away from pure FPTP to mixed system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Local election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Senate election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Gender quota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Anti-hopping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Constituency size/Boundary change</a:t>
                      </a:r>
                    </a:p>
                  </a:txBody>
                  <a:tcPr marL="136931" marR="136931" marT="68465" marB="68465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Election laws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Political financing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Election Commission appointment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Advance voting</a:t>
                      </a:r>
                    </a:p>
                  </a:txBody>
                  <a:tcPr marL="136931" marR="136931" marT="68465" marB="68465"/>
                </a:tc>
                <a:extLst>
                  <a:ext uri="{0D108BD9-81ED-4DB2-BD59-A6C34878D82A}">
                    <a16:rowId xmlns:a16="http://schemas.microsoft.com/office/drawing/2014/main" val="13020345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3240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E19243-609C-7875-0AE6-8B32EB684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Two broad categories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E7A9019-D64E-3DB6-6435-3BAFD5EE0E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7566699"/>
              </p:ext>
            </p:extLst>
          </p:nvPr>
        </p:nvGraphicFramePr>
        <p:xfrm>
          <a:off x="644056" y="2168714"/>
          <a:ext cx="10927830" cy="4080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06242">
                  <a:extLst>
                    <a:ext uri="{9D8B030D-6E8A-4147-A177-3AD203B41FA5}">
                      <a16:colId xmlns:a16="http://schemas.microsoft.com/office/drawing/2014/main" val="3778075470"/>
                    </a:ext>
                  </a:extLst>
                </a:gridCol>
                <a:gridCol w="5121588">
                  <a:extLst>
                    <a:ext uri="{9D8B030D-6E8A-4147-A177-3AD203B41FA5}">
                      <a16:colId xmlns:a16="http://schemas.microsoft.com/office/drawing/2014/main" val="707917498"/>
                    </a:ext>
                  </a:extLst>
                </a:gridCol>
              </a:tblGrid>
              <a:tr h="602495">
                <a:tc>
                  <a:txBody>
                    <a:bodyPr/>
                    <a:lstStyle/>
                    <a:p>
                      <a:r>
                        <a:rPr lang="en-US" sz="2700"/>
                        <a:t>Electoral system reforms</a:t>
                      </a:r>
                    </a:p>
                  </a:txBody>
                  <a:tcPr marL="136931" marR="136931" marT="68465" marB="68465"/>
                </a:tc>
                <a:tc>
                  <a:txBody>
                    <a:bodyPr/>
                    <a:lstStyle/>
                    <a:p>
                      <a:r>
                        <a:rPr lang="en-US" sz="2700"/>
                        <a:t>Electoral procedure reforms</a:t>
                      </a:r>
                    </a:p>
                  </a:txBody>
                  <a:tcPr marL="136931" marR="136931" marT="68465" marB="68465"/>
                </a:tc>
                <a:extLst>
                  <a:ext uri="{0D108BD9-81ED-4DB2-BD59-A6C34878D82A}">
                    <a16:rowId xmlns:a16="http://schemas.microsoft.com/office/drawing/2014/main" val="1965585209"/>
                  </a:ext>
                </a:extLst>
              </a:tr>
              <a:tr h="34780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Moving away from pure FPTP to mixed system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Local election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Senate election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Gender quota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Anti-hopping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Constituency size/Boundary change</a:t>
                      </a:r>
                    </a:p>
                  </a:txBody>
                  <a:tcPr marL="136931" marR="136931" marT="68465" marB="68465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Election laws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Political financing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Election Commission appointment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Advance voting</a:t>
                      </a:r>
                    </a:p>
                  </a:txBody>
                  <a:tcPr marL="136931" marR="136931" marT="68465" marB="68465"/>
                </a:tc>
                <a:extLst>
                  <a:ext uri="{0D108BD9-81ED-4DB2-BD59-A6C34878D82A}">
                    <a16:rowId xmlns:a16="http://schemas.microsoft.com/office/drawing/2014/main" val="1302034532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3EB73046-7AC1-E7AB-9925-027EDAB4F34D}"/>
              </a:ext>
            </a:extLst>
          </p:cNvPr>
          <p:cNvSpPr/>
          <p:nvPr/>
        </p:nvSpPr>
        <p:spPr>
          <a:xfrm>
            <a:off x="6443330" y="2168714"/>
            <a:ext cx="5128556" cy="4080535"/>
          </a:xfrm>
          <a:prstGeom prst="rect">
            <a:avLst/>
          </a:prstGeom>
          <a:solidFill>
            <a:schemeClr val="accent1">
              <a:alpha val="82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51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FFE108-001C-B239-093D-3A8581D79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Electoral system reforms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35A233-88FA-8810-22EE-88C61FDC3D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Electoral systems translate the votes cast in a general election into seats won by parties and candidates via three key variables i.e. electoral formula, ballot structure, district magnitude (International IDEA)</a:t>
            </a:r>
          </a:p>
        </p:txBody>
      </p:sp>
    </p:spTree>
    <p:extLst>
      <p:ext uri="{BB962C8B-B14F-4D97-AF65-F5344CB8AC3E}">
        <p14:creationId xmlns:p14="http://schemas.microsoft.com/office/powerpoint/2010/main" val="18631949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CB95732-565A-4D2C-A3AB-CC460C0D38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9B653C-798C-4333-8452-3DF3AE3C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FE50278-E2EC-42B2-A1F1-921DD3990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305994" y="-5310547"/>
            <a:ext cx="1580014" cy="12192002"/>
          </a:xfrm>
          <a:prstGeom prst="rect">
            <a:avLst/>
          </a:prstGeom>
          <a:gradFill>
            <a:gsLst>
              <a:gs pos="19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236153F-0DB4-40DD-87C6-B40C1B7E28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5434" y="0"/>
            <a:ext cx="4303422" cy="1575461"/>
          </a:xfrm>
          <a:prstGeom prst="rect">
            <a:avLst/>
          </a:prstGeom>
          <a:gradFill>
            <a:gsLst>
              <a:gs pos="0">
                <a:schemeClr val="accent1">
                  <a:alpha val="72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0E876B3-C51A-8552-4120-513560B17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5" y="288404"/>
            <a:ext cx="7170656" cy="97744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400">
                <a:solidFill>
                  <a:srgbClr val="FFFFFF"/>
                </a:solidFill>
              </a:rPr>
              <a:t>Introduce proportional representation</a:t>
            </a:r>
          </a:p>
        </p:txBody>
      </p:sp>
      <p:pic>
        <p:nvPicPr>
          <p:cNvPr id="7" name="Picture 6" descr="A person standing at a podium&#10;&#10;Description automatically generated">
            <a:extLst>
              <a:ext uri="{FF2B5EF4-FFF2-40B4-BE49-F238E27FC236}">
                <a16:creationId xmlns:a16="http://schemas.microsoft.com/office/drawing/2014/main" id="{C37729A3-9C6F-7881-08AD-E544673FD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437" y="2449281"/>
            <a:ext cx="3147822" cy="3526972"/>
          </a:xfrm>
          <a:prstGeom prst="rect">
            <a:avLst/>
          </a:prstGeom>
        </p:spPr>
      </p:pic>
      <p:pic>
        <p:nvPicPr>
          <p:cNvPr id="9" name="Picture 8" descr="A person in a suit and tie&#10;&#10;Description automatically generated">
            <a:extLst>
              <a:ext uri="{FF2B5EF4-FFF2-40B4-BE49-F238E27FC236}">
                <a16:creationId xmlns:a16="http://schemas.microsoft.com/office/drawing/2014/main" id="{78B59F40-4A6D-2F13-3A24-45425000DA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6646" y="2690575"/>
            <a:ext cx="3238707" cy="3044384"/>
          </a:xfrm>
          <a:prstGeom prst="rect">
            <a:avLst/>
          </a:prstGeom>
        </p:spPr>
      </p:pic>
      <p:pic>
        <p:nvPicPr>
          <p:cNvPr id="11" name="Picture 10" descr="A screenshot of a web page&#10;&#10;Description automatically generated">
            <a:extLst>
              <a:ext uri="{FF2B5EF4-FFF2-40B4-BE49-F238E27FC236}">
                <a16:creationId xmlns:a16="http://schemas.microsoft.com/office/drawing/2014/main" id="{A4144935-3728-BF02-67AF-D23B36D6D8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0740" y="3071123"/>
            <a:ext cx="3238707" cy="2283288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D74675D-C6DC-0FEB-BBDB-715C7E205E8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4629150"/>
            <a:ext cx="8677275" cy="979488"/>
          </a:xfrm>
        </p:spPr>
        <p:txBody>
          <a:bodyPr anchor="t">
            <a:normAutofit/>
          </a:bodyPr>
          <a:lstStyle/>
          <a:p>
            <a:pPr marL="0" indent="0" algn="ctr">
              <a:buNone/>
            </a:pPr>
            <a:endParaRPr lang="en-US" sz="200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ctr">
              <a:buNone/>
            </a:pPr>
            <a:endParaRPr lang="en-US" sz="20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815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E088A-8536-9E14-C23D-E8351A8AC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1ECA8D-3998-D5CB-6C64-F5EFBF0BCF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Post-GE14 window; ERC was our best bet at comprehensive electoral system reforms.</a:t>
            </a:r>
          </a:p>
          <a:p>
            <a:r>
              <a:rPr lang="en-US" dirty="0"/>
              <a:t>Bad timing: ERC completed its work BUT Sheraton move happened. Changed of political leadership &gt; POS for reform disappeared &gt; report and its 49 recommendations became classified state secrets</a:t>
            </a:r>
          </a:p>
          <a:p>
            <a:r>
              <a:rPr lang="en-US" sz="2800" dirty="0"/>
              <a:t>Prospect for change</a:t>
            </a:r>
          </a:p>
          <a:p>
            <a:pPr lvl="1"/>
            <a:r>
              <a:rPr lang="en-US" dirty="0"/>
              <a:t>Big change</a:t>
            </a:r>
          </a:p>
          <a:p>
            <a:pPr lvl="1"/>
            <a:r>
              <a:rPr lang="en-US" dirty="0"/>
              <a:t>Incremental/experimental change 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C87C88-6C2E-F73E-F813-B309E275F2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4643" y="4144446"/>
            <a:ext cx="4745181" cy="1867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145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5E3B7-30CA-D033-6332-A0864E3E4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Senate election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709C0B3-4113-D6F9-4F75-8972C221A5E2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6453963" y="264167"/>
            <a:ext cx="4710224" cy="6593833"/>
          </a:xfrm>
        </p:spPr>
      </p:pic>
    </p:spTree>
    <p:extLst>
      <p:ext uri="{BB962C8B-B14F-4D97-AF65-F5344CB8AC3E}">
        <p14:creationId xmlns:p14="http://schemas.microsoft.com/office/powerpoint/2010/main" val="8944339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0155189-D96C-4527-B0EC-654B946BE6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B08732-830E-66DC-E7FB-7C71B13E2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9"/>
            <a:ext cx="10515600" cy="205704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Local election</a:t>
            </a:r>
          </a:p>
        </p:txBody>
      </p:sp>
      <p:pic>
        <p:nvPicPr>
          <p:cNvPr id="9" name="Picture 8" descr="A group of men in suits&#10;&#10;Description automatically generated">
            <a:extLst>
              <a:ext uri="{FF2B5EF4-FFF2-40B4-BE49-F238E27FC236}">
                <a16:creationId xmlns:a16="http://schemas.microsoft.com/office/drawing/2014/main" id="{B343D008-E953-B33B-BA96-27D48AA8F7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099" y="2976894"/>
            <a:ext cx="3797536" cy="3132967"/>
          </a:xfrm>
          <a:prstGeom prst="rect">
            <a:avLst/>
          </a:prstGeom>
        </p:spPr>
      </p:pic>
      <p:pic>
        <p:nvPicPr>
          <p:cNvPr id="5" name="Picture 4" descr="A person speaking into a microphone&#10;&#10;Description automatically generated">
            <a:extLst>
              <a:ext uri="{FF2B5EF4-FFF2-40B4-BE49-F238E27FC236}">
                <a16:creationId xmlns:a16="http://schemas.microsoft.com/office/drawing/2014/main" id="{B4354B92-B7E1-0B27-46C6-70539675BE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3386" y="2976894"/>
            <a:ext cx="3797536" cy="3132967"/>
          </a:xfrm>
          <a:prstGeom prst="rect">
            <a:avLst/>
          </a:prstGeom>
        </p:spPr>
      </p:pic>
      <p:pic>
        <p:nvPicPr>
          <p:cNvPr id="7" name="Picture 6" descr="A building with many colors on it&#10;&#10;Description automatically generated">
            <a:extLst>
              <a:ext uri="{FF2B5EF4-FFF2-40B4-BE49-F238E27FC236}">
                <a16:creationId xmlns:a16="http://schemas.microsoft.com/office/drawing/2014/main" id="{2B60DFAE-8438-14EE-5A84-9E48161F05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2673" y="3133542"/>
            <a:ext cx="3797536" cy="2819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9320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2297FC-23BB-96E8-7819-82060948A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9715313-EC3D-8021-5928-F6C3EFB59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604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Gender quota</a:t>
            </a:r>
          </a:p>
        </p:txBody>
      </p:sp>
      <p:pic>
        <p:nvPicPr>
          <p:cNvPr id="7" name="Picture 6" descr="A black and white document with text&#10;&#10;Description automatically generated">
            <a:extLst>
              <a:ext uri="{FF2B5EF4-FFF2-40B4-BE49-F238E27FC236}">
                <a16:creationId xmlns:a16="http://schemas.microsoft.com/office/drawing/2014/main" id="{A3876C35-FD94-5735-E047-D84AE74055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5398" y="2365285"/>
            <a:ext cx="3219933" cy="3938756"/>
          </a:xfrm>
          <a:prstGeom prst="rect">
            <a:avLst/>
          </a:prstGeom>
        </p:spPr>
      </p:pic>
      <p:pic>
        <p:nvPicPr>
          <p:cNvPr id="3" name="Content Placeholder 2" descr="A group of people holding signs&#10;&#10;Description automatically generated">
            <a:extLst>
              <a:ext uri="{FF2B5EF4-FFF2-40B4-BE49-F238E27FC236}">
                <a16:creationId xmlns:a16="http://schemas.microsoft.com/office/drawing/2014/main" id="{1D9B8089-DEF1-6BD9-635C-EE4D40BAFE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479522" y="2365285"/>
            <a:ext cx="5234226" cy="393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7248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8FD2BD-32FA-FEE9-F825-8DA5CA1BF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604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 dirty="0"/>
              <a:t>Advocated recall election, but settled for anti-hopping law</a:t>
            </a:r>
            <a:endParaRPr lang="en-US" sz="52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098" name="Picture 2" descr="Tiada huraian foto disediakan.">
            <a:extLst>
              <a:ext uri="{FF2B5EF4-FFF2-40B4-BE49-F238E27FC236}">
                <a16:creationId xmlns:a16="http://schemas.microsoft.com/office/drawing/2014/main" id="{21A4DEF6-C290-16AC-1E98-FE33ACD18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3868" y="2365285"/>
            <a:ext cx="4702992" cy="393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A7D08146-5821-1191-0A96-6E96C85752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2505" y="3037874"/>
            <a:ext cx="5828261" cy="2593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4695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70155189-D96C-4527-B0EC-654B946BE6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EABFCC-E37E-CAA6-9993-237A5D9EB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557189"/>
            <a:ext cx="9795637" cy="110485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/>
              <a:t>Constituency size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CAE4013-B43C-BCC6-1F16-DD53639366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893" y="2785950"/>
            <a:ext cx="2767948" cy="35148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8BB16AC-3B62-EDBD-CF33-4DF9B180D2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3386" y="3480067"/>
            <a:ext cx="3797536" cy="21266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A741928-2A43-16DD-DCE4-7D3445AB05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2673" y="4011722"/>
            <a:ext cx="3797536" cy="1063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879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85B3F-5EF9-0A6C-DD48-A49079B23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Electoral procedural reforms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3A99F-846D-6BD8-23C4-A1EDFB788A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Processes, institutions, and laws affecting elections</a:t>
            </a:r>
          </a:p>
        </p:txBody>
      </p:sp>
    </p:spTree>
    <p:extLst>
      <p:ext uri="{BB962C8B-B14F-4D97-AF65-F5344CB8AC3E}">
        <p14:creationId xmlns:p14="http://schemas.microsoft.com/office/powerpoint/2010/main" val="14685245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FF5027-5F38-117F-F144-463B32015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87DC967-5268-AB77-C938-34896E75E3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1E3432A-9FA7-5447-A4D7-FBA1E74AE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C9B4032-145F-1203-7465-B60E430E8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E248AA5-BAA5-3150-9B2E-A0CC2A6334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607F9A-D11D-7B13-FECC-06CA5A463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Two broad categories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A1505FC-04F4-F00D-715F-78F611D6277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44056" y="2168714"/>
          <a:ext cx="10927830" cy="4080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06242">
                  <a:extLst>
                    <a:ext uri="{9D8B030D-6E8A-4147-A177-3AD203B41FA5}">
                      <a16:colId xmlns:a16="http://schemas.microsoft.com/office/drawing/2014/main" val="3778075470"/>
                    </a:ext>
                  </a:extLst>
                </a:gridCol>
                <a:gridCol w="5121588">
                  <a:extLst>
                    <a:ext uri="{9D8B030D-6E8A-4147-A177-3AD203B41FA5}">
                      <a16:colId xmlns:a16="http://schemas.microsoft.com/office/drawing/2014/main" val="707917498"/>
                    </a:ext>
                  </a:extLst>
                </a:gridCol>
              </a:tblGrid>
              <a:tr h="602495">
                <a:tc>
                  <a:txBody>
                    <a:bodyPr/>
                    <a:lstStyle/>
                    <a:p>
                      <a:r>
                        <a:rPr lang="en-US" sz="2700"/>
                        <a:t>Electoral system reforms</a:t>
                      </a:r>
                    </a:p>
                  </a:txBody>
                  <a:tcPr marL="136931" marR="136931" marT="68465" marB="68465"/>
                </a:tc>
                <a:tc>
                  <a:txBody>
                    <a:bodyPr/>
                    <a:lstStyle/>
                    <a:p>
                      <a:r>
                        <a:rPr lang="en-US" sz="2700"/>
                        <a:t>Electoral procedure reforms</a:t>
                      </a:r>
                    </a:p>
                  </a:txBody>
                  <a:tcPr marL="136931" marR="136931" marT="68465" marB="68465"/>
                </a:tc>
                <a:extLst>
                  <a:ext uri="{0D108BD9-81ED-4DB2-BD59-A6C34878D82A}">
                    <a16:rowId xmlns:a16="http://schemas.microsoft.com/office/drawing/2014/main" val="1965585209"/>
                  </a:ext>
                </a:extLst>
              </a:tr>
              <a:tr h="34780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Moving away from pure FPTP to mixed system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Local election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Senate election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Gender quota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Anti-hopping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Constituency size/Boundary change</a:t>
                      </a:r>
                    </a:p>
                  </a:txBody>
                  <a:tcPr marL="136931" marR="136931" marT="68465" marB="68465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Election laws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Political financing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Election Commission appointment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700" dirty="0"/>
                        <a:t>Advance voting</a:t>
                      </a:r>
                    </a:p>
                  </a:txBody>
                  <a:tcPr marL="136931" marR="136931" marT="68465" marB="68465"/>
                </a:tc>
                <a:extLst>
                  <a:ext uri="{0D108BD9-81ED-4DB2-BD59-A6C34878D82A}">
                    <a16:rowId xmlns:a16="http://schemas.microsoft.com/office/drawing/2014/main" val="1302034532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3A39CCF9-FAD1-5305-B9D5-74D141221F97}"/>
              </a:ext>
            </a:extLst>
          </p:cNvPr>
          <p:cNvSpPr/>
          <p:nvPr/>
        </p:nvSpPr>
        <p:spPr>
          <a:xfrm>
            <a:off x="644055" y="2203646"/>
            <a:ext cx="5808996" cy="4080535"/>
          </a:xfrm>
          <a:prstGeom prst="rect">
            <a:avLst/>
          </a:prstGeom>
          <a:solidFill>
            <a:schemeClr val="accent1">
              <a:alpha val="82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5319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136322-BED1-0F03-E089-49F85FD385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70EFA-627D-9DB8-0F0E-E1B0D7CE0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5185"/>
            <a:ext cx="10515600" cy="1325563"/>
          </a:xfrm>
        </p:spPr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Election Law Reform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FA64CE-1FB6-26F3-7455-192E09DD5E62}"/>
              </a:ext>
            </a:extLst>
          </p:cNvPr>
          <p:cNvSpPr txBox="1"/>
          <p:nvPr/>
        </p:nvSpPr>
        <p:spPr>
          <a:xfrm>
            <a:off x="1053662" y="1489086"/>
            <a:ext cx="767555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Issues with the law</a:t>
            </a:r>
            <a:endParaRPr lang="en-US" b="1" dirty="0">
              <a:solidFill>
                <a:srgbClr val="FF0000"/>
              </a:solidFill>
            </a:endParaRPr>
          </a:p>
          <a:p>
            <a:pPr marL="285750" indent="-285750">
              <a:buFontTx/>
              <a:buChar char="-"/>
            </a:pPr>
            <a:r>
              <a:rPr lang="en-US" sz="2000" dirty="0"/>
              <a:t>Outdated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Unclear and ambiguous definition on certain major offences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Certain offences are not covered under the law</a:t>
            </a:r>
          </a:p>
          <a:p>
            <a:endParaRPr lang="en-US" sz="20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824EEDB-B2E9-EA80-AAC8-9382B6BB0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1390" y="2913811"/>
            <a:ext cx="2495836" cy="352926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918E9BC-7A36-B11B-F69B-46D4E6779889}"/>
              </a:ext>
            </a:extLst>
          </p:cNvPr>
          <p:cNvSpPr txBox="1"/>
          <p:nvPr/>
        </p:nvSpPr>
        <p:spPr>
          <a:xfrm>
            <a:off x="1053662" y="3288363"/>
            <a:ext cx="767555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solidFill>
                  <a:srgbClr val="FF0000"/>
                </a:solidFill>
              </a:rPr>
              <a:t>Bersih</a:t>
            </a:r>
            <a:r>
              <a:rPr lang="en-US" sz="2000" b="1" dirty="0">
                <a:solidFill>
                  <a:srgbClr val="FF0000"/>
                </a:solidFill>
              </a:rPr>
              <a:t> proposal</a:t>
            </a:r>
            <a:endParaRPr lang="en-US" sz="2000" dirty="0"/>
          </a:p>
          <a:p>
            <a:pPr marL="285750" indent="-285750">
              <a:buFontTx/>
              <a:buChar char="-"/>
            </a:pPr>
            <a:r>
              <a:rPr lang="en-US" sz="2000" dirty="0"/>
              <a:t>Propose amendment of the law – prepare amendment for the Election Offences Act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Introduce new offences such as abuse of state resources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Mandatory audit of election expenses (campaign finance report)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Increasing fine to RM10,000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Give more power to the EC – at least to fine the offender!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753086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37BC50-1C13-5D41-D84C-C6AD7CF9DD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CBECA4-7EE1-3581-36B6-373170278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5185"/>
            <a:ext cx="10515600" cy="1325563"/>
          </a:xfrm>
        </p:spPr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EC Appointment Process</a:t>
            </a:r>
          </a:p>
        </p:txBody>
      </p:sp>
      <p:pic>
        <p:nvPicPr>
          <p:cNvPr id="8" name="Graphic 7" descr="Programmer">
            <a:extLst>
              <a:ext uri="{FF2B5EF4-FFF2-40B4-BE49-F238E27FC236}">
                <a16:creationId xmlns:a16="http://schemas.microsoft.com/office/drawing/2014/main" id="{224E7635-455F-7917-DCD3-678BF0E61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90754" y="4337141"/>
            <a:ext cx="2228489" cy="222848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350E082-DBAD-D972-0D40-03A796173716}"/>
              </a:ext>
            </a:extLst>
          </p:cNvPr>
          <p:cNvSpPr txBox="1"/>
          <p:nvPr/>
        </p:nvSpPr>
        <p:spPr>
          <a:xfrm>
            <a:off x="1053661" y="1785611"/>
            <a:ext cx="875964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Election Commissioner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Appointed by the King, as advised by the Prime Minister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No transparent process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No Parliamentary oversight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Impartiality and independence of the EC are often questionable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D03CC2E-3D42-6CE4-B20D-781367B6BD45}"/>
              </a:ext>
            </a:extLst>
          </p:cNvPr>
          <p:cNvSpPr txBox="1"/>
          <p:nvPr/>
        </p:nvSpPr>
        <p:spPr>
          <a:xfrm>
            <a:off x="1053661" y="3502861"/>
            <a:ext cx="87596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solidFill>
                  <a:srgbClr val="FF0000"/>
                </a:solidFill>
              </a:rPr>
              <a:t>Bersih</a:t>
            </a:r>
            <a:r>
              <a:rPr lang="en-US" sz="2000" b="1" dirty="0">
                <a:solidFill>
                  <a:srgbClr val="FF0000"/>
                </a:solidFill>
              </a:rPr>
              <a:t> proposal and action plan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Produce TOR and submitted to the Prime Minister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Vetting process to appoint the EC before submitting the names to the King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Setting up a Parliamentary Standing Committee (permanent) on Election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PSC need to vet the candidate(s) list from the Prime Minister and conduct Parliamentary hearing to respond to the short-listed candidates.</a:t>
            </a:r>
          </a:p>
        </p:txBody>
      </p:sp>
    </p:spTree>
    <p:extLst>
      <p:ext uri="{BB962C8B-B14F-4D97-AF65-F5344CB8AC3E}">
        <p14:creationId xmlns:p14="http://schemas.microsoft.com/office/powerpoint/2010/main" val="27472250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43F4FD-5F43-AE7D-B7C0-6AB4D70581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954" y="765312"/>
            <a:ext cx="7695264" cy="51326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5621E8B-5968-63A7-82FF-4DC5013FE54C}"/>
              </a:ext>
            </a:extLst>
          </p:cNvPr>
          <p:cNvSpPr txBox="1"/>
          <p:nvPr/>
        </p:nvSpPr>
        <p:spPr>
          <a:xfrm>
            <a:off x="2681489" y="5932375"/>
            <a:ext cx="7069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b="1" dirty="0" err="1"/>
              <a:t>Bersih</a:t>
            </a:r>
            <a:r>
              <a:rPr lang="en-MY" b="1" dirty="0"/>
              <a:t> submit our 10-points memorandum to the </a:t>
            </a:r>
            <a:r>
              <a:rPr lang="en-MY" b="1"/>
              <a:t>Prime Minister</a:t>
            </a:r>
            <a:endParaRPr lang="en-MY" b="1" dirty="0"/>
          </a:p>
        </p:txBody>
      </p:sp>
    </p:spTree>
    <p:extLst>
      <p:ext uri="{BB962C8B-B14F-4D97-AF65-F5344CB8AC3E}">
        <p14:creationId xmlns:p14="http://schemas.microsoft.com/office/powerpoint/2010/main" val="33000935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965C8B-8C4B-53E1-12A0-FDCA9063D2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E89A4-53DA-B7D6-4EB7-8C0EBAF05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5185"/>
            <a:ext cx="10515600" cy="1325563"/>
          </a:xfrm>
        </p:spPr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Increase access to voting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56AD72C-1EB3-1554-4F02-B0A8BE093148}"/>
              </a:ext>
            </a:extLst>
          </p:cNvPr>
          <p:cNvSpPr txBox="1"/>
          <p:nvPr/>
        </p:nvSpPr>
        <p:spPr>
          <a:xfrm>
            <a:off x="1017122" y="1723703"/>
            <a:ext cx="81740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To whom? 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Oversea Malaysians (improving postal voting system)</a:t>
            </a:r>
          </a:p>
          <a:p>
            <a:pPr marL="742950" lvl="1" indent="-285750">
              <a:buFontTx/>
              <a:buChar char="-"/>
            </a:pPr>
            <a:r>
              <a:rPr lang="en-US" sz="2000" dirty="0"/>
              <a:t>Poor management of postal voting</a:t>
            </a:r>
          </a:p>
          <a:p>
            <a:pPr marL="742950" lvl="1" indent="-285750">
              <a:buFontTx/>
              <a:buChar char="-"/>
            </a:pPr>
            <a:r>
              <a:rPr lang="en-US" sz="2000" dirty="0"/>
              <a:t>Lack of trust to the EC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Out of region voters (advance voting) 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Person with Disabilities (PWD)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2A67563-91E1-788C-80BA-1F9BF92537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8610" y="2516956"/>
            <a:ext cx="2712383" cy="38367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17856B8-F966-8F92-29F8-ED7F7A4163CE}"/>
              </a:ext>
            </a:extLst>
          </p:cNvPr>
          <p:cNvSpPr txBox="1"/>
          <p:nvPr/>
        </p:nvSpPr>
        <p:spPr>
          <a:xfrm>
            <a:off x="1017121" y="3705650"/>
            <a:ext cx="817401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Proposal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Oversea Malaysians (improving postal voting system)</a:t>
            </a:r>
          </a:p>
          <a:p>
            <a:pPr marL="742950" lvl="1" indent="-285750">
              <a:buFontTx/>
              <a:buChar char="-"/>
            </a:pPr>
            <a:r>
              <a:rPr lang="en-US" sz="2000" dirty="0"/>
              <a:t>Application process</a:t>
            </a:r>
          </a:p>
          <a:p>
            <a:pPr marL="742950" lvl="1" indent="-285750">
              <a:buFontTx/>
              <a:buChar char="-"/>
            </a:pPr>
            <a:r>
              <a:rPr lang="en-US" sz="2000" dirty="0"/>
              <a:t>Self download with tight verification</a:t>
            </a:r>
          </a:p>
          <a:p>
            <a:pPr marL="742950" lvl="1" indent="-285750">
              <a:buFontTx/>
              <a:buChar char="-"/>
            </a:pPr>
            <a:r>
              <a:rPr lang="en-US" sz="2000" dirty="0"/>
              <a:t>Self post to Malaysia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Out of region voters (advance voting)</a:t>
            </a:r>
          </a:p>
          <a:p>
            <a:pPr marL="742950" lvl="1" indent="-285750">
              <a:buFontTx/>
              <a:buChar char="-"/>
            </a:pPr>
            <a:r>
              <a:rPr lang="en-US" sz="2000" dirty="0"/>
              <a:t>Expand the category to include out of region voters</a:t>
            </a:r>
          </a:p>
          <a:p>
            <a:pPr marL="742950" lvl="1" indent="-285750">
              <a:buFontTx/>
              <a:buChar char="-"/>
            </a:pPr>
            <a:r>
              <a:rPr lang="en-US" sz="2000" dirty="0"/>
              <a:t>Vote in advance voting mega </a:t>
            </a:r>
            <a:r>
              <a:rPr lang="en-US" sz="2000" dirty="0" err="1"/>
              <a:t>centre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581690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E0EBB89-68F2-6B69-B20A-373E2E735C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587" y="1114132"/>
            <a:ext cx="6045937" cy="49586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01C497E-76DE-6325-A45F-E2F82282B1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524" y="1173050"/>
            <a:ext cx="5294808" cy="51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891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88D934-4C4B-6B93-15FF-85FDCAD5F9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5FD7D-A643-4295-00EC-FDC2645E7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5185"/>
            <a:ext cx="10515600" cy="1325563"/>
          </a:xfrm>
        </p:spPr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Political Financing</a:t>
            </a:r>
          </a:p>
        </p:txBody>
      </p:sp>
      <p:pic>
        <p:nvPicPr>
          <p:cNvPr id="4" name="Graphic 3" descr="Dollar">
            <a:extLst>
              <a:ext uri="{FF2B5EF4-FFF2-40B4-BE49-F238E27FC236}">
                <a16:creationId xmlns:a16="http://schemas.microsoft.com/office/drawing/2014/main" id="{038808BE-A5C9-280D-9A7F-5D514E23A2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87745" y="4654189"/>
            <a:ext cx="1848626" cy="184862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8147FC2-AF6E-7166-5C8B-A4ACB11B683D}"/>
              </a:ext>
            </a:extLst>
          </p:cNvPr>
          <p:cNvSpPr txBox="1"/>
          <p:nvPr/>
        </p:nvSpPr>
        <p:spPr>
          <a:xfrm>
            <a:off x="838200" y="1874074"/>
            <a:ext cx="89468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Issues</a:t>
            </a:r>
          </a:p>
          <a:p>
            <a:pPr marL="285750" indent="-285750">
              <a:buFontTx/>
              <a:buChar char="-"/>
            </a:pPr>
            <a:r>
              <a:rPr lang="en-US" sz="2400" dirty="0"/>
              <a:t>No law to regulate political financing</a:t>
            </a:r>
          </a:p>
          <a:p>
            <a:pPr marL="285750" indent="-285750">
              <a:buFontTx/>
              <a:buChar char="-"/>
            </a:pPr>
            <a:r>
              <a:rPr lang="en-US" sz="2400" dirty="0"/>
              <a:t>Minimum law to regulate campaign finances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EDB7081-F8AB-F04B-B6FF-F4F4A67EB3B8}"/>
              </a:ext>
            </a:extLst>
          </p:cNvPr>
          <p:cNvSpPr txBox="1"/>
          <p:nvPr/>
        </p:nvSpPr>
        <p:spPr>
          <a:xfrm>
            <a:off x="838200" y="3453860"/>
            <a:ext cx="89468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Proposal and action plan</a:t>
            </a:r>
          </a:p>
          <a:p>
            <a:pPr marL="285750" indent="-285750">
              <a:buFontTx/>
              <a:buChar char="-"/>
            </a:pPr>
            <a:r>
              <a:rPr lang="en-US" sz="2400" dirty="0"/>
              <a:t>Building network, finding allies: CSO, MPs</a:t>
            </a:r>
          </a:p>
          <a:p>
            <a:pPr marL="285750" indent="-285750">
              <a:buFontTx/>
              <a:buChar char="-"/>
            </a:pPr>
            <a:r>
              <a:rPr lang="en-US" sz="2400" dirty="0"/>
              <a:t>Formation of All Party Parliamentary Group (APPG) on Political Financing</a:t>
            </a:r>
          </a:p>
          <a:p>
            <a:pPr marL="285750" indent="-285750">
              <a:buFontTx/>
              <a:buChar char="-"/>
            </a:pPr>
            <a:r>
              <a:rPr lang="en-US" sz="2400" dirty="0"/>
              <a:t>Producing propose bill of law on Political Financing</a:t>
            </a:r>
          </a:p>
        </p:txBody>
      </p:sp>
    </p:spTree>
    <p:extLst>
      <p:ext uri="{BB962C8B-B14F-4D97-AF65-F5344CB8AC3E}">
        <p14:creationId xmlns:p14="http://schemas.microsoft.com/office/powerpoint/2010/main" val="36500494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321B8339-FFE6-CC60-69EF-D6231363B1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444625"/>
            <a:ext cx="5291666" cy="3968749"/>
          </a:xfrm>
          <a:prstGeom prst="rect">
            <a:avLst/>
          </a:prstGeom>
        </p:spPr>
      </p:pic>
      <p:pic>
        <p:nvPicPr>
          <p:cNvPr id="2" name="Picture 1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614D54FD-084C-7845-D290-14DE955BAF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865" y="1557073"/>
            <a:ext cx="5291667" cy="3743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2086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CB73D-D264-F795-330C-C4F17A317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Concluding thoughts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6F2F5F-9BFE-C3C7-EF4E-FD383765F7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461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83AB6-EFDA-158F-4EEA-418278C00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After two decades, what electoral reforms have we achieved?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B10B0F6-732F-7EFE-628C-D6D2746E2E5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3997958"/>
              </p:ext>
            </p:extLst>
          </p:nvPr>
        </p:nvGraphicFramePr>
        <p:xfrm>
          <a:off x="838200" y="1825625"/>
          <a:ext cx="10515597" cy="4577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199">
                  <a:extLst>
                    <a:ext uri="{9D8B030D-6E8A-4147-A177-3AD203B41FA5}">
                      <a16:colId xmlns:a16="http://schemas.microsoft.com/office/drawing/2014/main" val="2350474944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3496476802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26902917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Achieved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Partially achieved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Outstanding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06400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Indelible ink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Increased voter turnout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Automatic voter registration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Anti-hopping law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Election observation minimized cheating/fraud/errors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Lowering voting age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Mobilized public objection to unfair delineation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More inclusive election commissioners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Expanded postal voting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Change to mixed electoral system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Expand advance voting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Overhaul election laws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Fair delineation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Reform appointments of EC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Regulate political financing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Local election 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Senate election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78480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26320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7B831B6F-405A-4B47-B9BB-5CA88F2858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4FBFF7-F8AA-AB74-2505-A192E37EC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9128" y="638089"/>
            <a:ext cx="4818888" cy="1476801"/>
          </a:xfrm>
        </p:spPr>
        <p:txBody>
          <a:bodyPr anchor="b">
            <a:normAutofit/>
          </a:bodyPr>
          <a:lstStyle/>
          <a:p>
            <a:r>
              <a:rPr lang="en-US" sz="5000" b="1">
                <a:latin typeface="Arial" panose="020B0604020202020204" pitchFamily="34" charset="0"/>
                <a:cs typeface="Arial" panose="020B0604020202020204" pitchFamily="34" charset="0"/>
              </a:rPr>
              <a:t>Lessons learned</a:t>
            </a:r>
            <a:endParaRPr lang="en-MY" sz="5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LETTER | Bersih's 'D grade' of Madani govt holds no merit">
            <a:extLst>
              <a:ext uri="{FF2B5EF4-FFF2-40B4-BE49-F238E27FC236}">
                <a16:creationId xmlns:a16="http://schemas.microsoft.com/office/drawing/2014/main" id="{AE967135-8991-2A71-EE66-66FDEEAE2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0936" y="1791310"/>
            <a:ext cx="5458968" cy="327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9" name="sketch line">
            <a:extLst>
              <a:ext uri="{FF2B5EF4-FFF2-40B4-BE49-F238E27FC236}">
                <a16:creationId xmlns:a16="http://schemas.microsoft.com/office/drawing/2014/main" id="{953EE71A-6488-4203-A7C4-77102FD0DC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912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6396E-E6D2-2460-C803-649B84879B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9128" y="2664886"/>
            <a:ext cx="4818888" cy="3550789"/>
          </a:xfrm>
        </p:spPr>
        <p:txBody>
          <a:bodyPr anchor="t">
            <a:normAutofit fontScale="92500" lnSpcReduction="10000"/>
          </a:bodyPr>
          <a:lstStyle/>
          <a:p>
            <a:r>
              <a:rPr lang="en-US" sz="1400" dirty="0"/>
              <a:t>Both mass collective action and high-level elite lobbying has its place in advocacy strategies. Sometimes we need mass action, but sometimes lobbying a small group of high-level decision-makers can result in a single legislation that’s impactful </a:t>
            </a:r>
          </a:p>
          <a:p>
            <a:r>
              <a:rPr lang="en-US" sz="1400" dirty="0"/>
              <a:t>The need to adapt strategic approach according to political environments e.g. 2018-2020, we suddenly have lot of allies in Gov’t/Par, new Opposition that is conservative, and a more open Election Commission</a:t>
            </a:r>
          </a:p>
          <a:p>
            <a:r>
              <a:rPr lang="en-US" sz="1400" dirty="0"/>
              <a:t>Agenda setting and thought leadership</a:t>
            </a:r>
          </a:p>
          <a:p>
            <a:r>
              <a:rPr lang="en-US" sz="1400" dirty="0"/>
              <a:t>Maintaining connections, build new political allies</a:t>
            </a:r>
          </a:p>
          <a:p>
            <a:r>
              <a:rPr lang="en-US" sz="1400" dirty="0"/>
              <a:t>Strategic partnership with media to make up for demobilized public</a:t>
            </a:r>
          </a:p>
          <a:p>
            <a:r>
              <a:rPr lang="en-US" sz="1400" dirty="0"/>
              <a:t>Putting ‘positive spins’ on ethnic framing &amp; geographic/regional interests</a:t>
            </a:r>
          </a:p>
          <a:p>
            <a:r>
              <a:rPr lang="en-US" sz="1400" dirty="0"/>
              <a:t>Must be innovative to capture gov’t/media attention</a:t>
            </a:r>
          </a:p>
        </p:txBody>
      </p:sp>
    </p:spTree>
    <p:extLst>
      <p:ext uri="{BB962C8B-B14F-4D97-AF65-F5344CB8AC3E}">
        <p14:creationId xmlns:p14="http://schemas.microsoft.com/office/powerpoint/2010/main" val="30795203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yellow sign with black text&#10;&#10;Description automatically generated">
            <a:extLst>
              <a:ext uri="{FF2B5EF4-FFF2-40B4-BE49-F238E27FC236}">
                <a16:creationId xmlns:a16="http://schemas.microsoft.com/office/drawing/2014/main" id="{1F6A9028-76EC-9C28-6433-A84D31DAE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9" r="5118" b="1"/>
          <a:stretch/>
        </p:blipFill>
        <p:spPr>
          <a:xfrm>
            <a:off x="787114" y="1769228"/>
            <a:ext cx="6449549" cy="324890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C55317-99EF-2482-76CF-6859CB1E2C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10285" y="2533476"/>
            <a:ext cx="3443514" cy="3447832"/>
          </a:xfrm>
        </p:spPr>
        <p:txBody>
          <a:bodyPr anchor="t">
            <a:normAutofit/>
          </a:bodyPr>
          <a:lstStyle/>
          <a:p>
            <a:r>
              <a:rPr lang="en-US" sz="2000" dirty="0" err="1"/>
              <a:t>Soalan</a:t>
            </a:r>
            <a:r>
              <a:rPr lang="en-US" sz="2000" dirty="0"/>
              <a:t>/Komen/Suggestions </a:t>
            </a:r>
          </a:p>
          <a:p>
            <a:r>
              <a:rPr lang="en-US" sz="2000" dirty="0"/>
              <a:t>Emel </a:t>
            </a:r>
            <a:r>
              <a:rPr lang="en-US" sz="2000" dirty="0">
                <a:hlinkClick r:id="rId3"/>
              </a:rPr>
              <a:t>asraf@bersih.org</a:t>
            </a:r>
            <a:r>
              <a:rPr lang="en-US" sz="2000" dirty="0"/>
              <a:t> or </a:t>
            </a:r>
            <a:r>
              <a:rPr lang="en-US" sz="2000" dirty="0">
                <a:hlinkClick r:id="rId4"/>
              </a:rPr>
              <a:t>kokhin@bersih.org</a:t>
            </a:r>
            <a:r>
              <a:rPr lang="en-US" sz="2000" dirty="0"/>
              <a:t> 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1C49F18-8757-4E87-5C2E-9D6D7B82B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25C84D91-E5BF-B919-ACEF-4A25262CE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DD889E38-27CA-E23F-B646-8D7B4BB17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3572709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1771</TotalTime>
  <Words>1177</Words>
  <Application>Microsoft Office PowerPoint</Application>
  <PresentationFormat>Widescreen</PresentationFormat>
  <Paragraphs>191</Paragraphs>
  <Slides>30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Office Theme</vt:lpstr>
      <vt:lpstr>Electoral System Reform and Its Discontents:  Prospects and Setbacks in Malaysia</vt:lpstr>
      <vt:lpstr>Competitive =/= Fairness</vt:lpstr>
      <vt:lpstr>PowerPoint Presentation</vt:lpstr>
      <vt:lpstr>Understanding Malaysia’s electoral reform</vt:lpstr>
      <vt:lpstr>Bersih: from Street to Parliament</vt:lpstr>
      <vt:lpstr>PowerPoint Presentation</vt:lpstr>
      <vt:lpstr>The stake</vt:lpstr>
      <vt:lpstr>Two broad categories</vt:lpstr>
      <vt:lpstr>Two broad categories</vt:lpstr>
      <vt:lpstr>Electoral system reforms</vt:lpstr>
      <vt:lpstr>Introduce proportional representation</vt:lpstr>
      <vt:lpstr>PowerPoint Presentation</vt:lpstr>
      <vt:lpstr>Senate election</vt:lpstr>
      <vt:lpstr>Local election</vt:lpstr>
      <vt:lpstr>Gender quota</vt:lpstr>
      <vt:lpstr>Advocated recall election, but settled for anti-hopping law</vt:lpstr>
      <vt:lpstr>Constituency size</vt:lpstr>
      <vt:lpstr>Electoral procedural reforms</vt:lpstr>
      <vt:lpstr>Two broad categories</vt:lpstr>
      <vt:lpstr>Election Law Reform</vt:lpstr>
      <vt:lpstr>EC Appointment Process</vt:lpstr>
      <vt:lpstr>PowerPoint Presentation</vt:lpstr>
      <vt:lpstr>Increase access to voting</vt:lpstr>
      <vt:lpstr>PowerPoint Presentation</vt:lpstr>
      <vt:lpstr>Political Financing</vt:lpstr>
      <vt:lpstr>PowerPoint Presentation</vt:lpstr>
      <vt:lpstr>Concluding thoughts</vt:lpstr>
      <vt:lpstr>After two decades, what electoral reforms have we achieved?</vt:lpstr>
      <vt:lpstr>Lessons learned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Kok Hin Ooi</dc:creator>
  <cp:lastModifiedBy>Kok Hin OOI</cp:lastModifiedBy>
  <cp:revision>1</cp:revision>
  <dcterms:created xsi:type="dcterms:W3CDTF">2024-12-17T10:22:17Z</dcterms:created>
  <dcterms:modified xsi:type="dcterms:W3CDTF">2024-12-18T19:10:56Z</dcterms:modified>
</cp:coreProperties>
</file>