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xlsx" ContentType="application/vnd.openxmlformats-officedocument.spreadsheetml.sheet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0" r:id="rId1"/>
    <p:sldMasterId id="2147483786" r:id="rId2"/>
  </p:sldMasterIdLst>
  <p:notesMasterIdLst>
    <p:notesMasterId r:id="rId20"/>
  </p:notesMasterIdLst>
  <p:sldIdLst>
    <p:sldId id="257" r:id="rId3"/>
    <p:sldId id="277" r:id="rId4"/>
    <p:sldId id="262" r:id="rId5"/>
    <p:sldId id="264" r:id="rId6"/>
    <p:sldId id="259" r:id="rId7"/>
    <p:sldId id="266" r:id="rId8"/>
    <p:sldId id="267" r:id="rId9"/>
    <p:sldId id="269" r:id="rId10"/>
    <p:sldId id="270" r:id="rId11"/>
    <p:sldId id="268" r:id="rId12"/>
    <p:sldId id="271" r:id="rId13"/>
    <p:sldId id="272" r:id="rId14"/>
    <p:sldId id="273" r:id="rId15"/>
    <p:sldId id="274" r:id="rId16"/>
    <p:sldId id="275" r:id="rId17"/>
    <p:sldId id="276" r:id="rId18"/>
    <p:sldId id="265" r:id="rId19"/>
  </p:sldIdLst>
  <p:sldSz cx="11695113" cy="2908300"/>
  <p:notesSz cx="6858000" cy="9144000"/>
  <p:defaultTextStyle>
    <a:defPPr>
      <a:defRPr lang="en-US"/>
    </a:defPPr>
    <a:lvl1pPr marL="0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1pPr>
    <a:lvl2pPr marL="350444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2pPr>
    <a:lvl3pPr marL="700888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3pPr>
    <a:lvl4pPr marL="1051331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4pPr>
    <a:lvl5pPr marL="1401775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5pPr>
    <a:lvl6pPr marL="1752219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6pPr>
    <a:lvl7pPr marL="2102663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7pPr>
    <a:lvl8pPr marL="2453107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8pPr>
    <a:lvl9pPr marL="2803550" algn="l" defTabSz="700888" rtl="0" eaLnBrk="1" latinLnBrk="0" hangingPunct="1">
      <a:defRPr sz="138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6" userDrawn="1">
          <p15:clr>
            <a:srgbClr val="A4A3A4"/>
          </p15:clr>
        </p15:guide>
        <p15:guide id="2" pos="368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D2E"/>
    <a:srgbClr val="FC92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74"/>
    <p:restoredTop sz="94201"/>
  </p:normalViewPr>
  <p:slideViewPr>
    <p:cSldViewPr snapToGrid="0" snapToObjects="1">
      <p:cViewPr>
        <p:scale>
          <a:sx n="74" d="100"/>
          <a:sy n="74" d="100"/>
        </p:scale>
        <p:origin x="224" y="1632"/>
      </p:cViewPr>
      <p:guideLst>
        <p:guide orient="horz" pos="916"/>
        <p:guide pos="36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notesMaster" Target="notesMasters/notes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microsoft.com/office/2011/relationships/chartStyle" Target="style2.xml"/><Relationship Id="rId2" Type="http://schemas.microsoft.com/office/2011/relationships/chartColorStyle" Target="colors2.xml"/><Relationship Id="rId3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microsoft.com/office/2011/relationships/chartStyle" Target="style3.xml"/><Relationship Id="rId2" Type="http://schemas.microsoft.com/office/2011/relationships/chartColorStyle" Target="colors3.xml"/><Relationship Id="rId3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microsoft.com/office/2011/relationships/chartStyle" Target="style4.xml"/><Relationship Id="rId2" Type="http://schemas.microsoft.com/office/2011/relationships/chartColorStyle" Target="colors4.xml"/><Relationship Id="rId3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microsoft.com/office/2011/relationships/chartStyle" Target="style5.xml"/><Relationship Id="rId2" Type="http://schemas.microsoft.com/office/2011/relationships/chartColorStyle" Target="colors5.xml"/><Relationship Id="rId3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microsoft.com/office/2011/relationships/chartStyle" Target="style6.xml"/><Relationship Id="rId2" Type="http://schemas.microsoft.com/office/2011/relationships/chartColorStyle" Target="colors6.xml"/><Relationship Id="rId3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microsoft.com/office/2011/relationships/chartStyle" Target="style7.xml"/><Relationship Id="rId2" Type="http://schemas.microsoft.com/office/2011/relationships/chartColorStyle" Target="colors7.xml"/><Relationship Id="rId3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microsoft.com/office/2011/relationships/chartStyle" Target="style8.xml"/><Relationship Id="rId2" Type="http://schemas.microsoft.com/office/2011/relationships/chartColorStyle" Target="colors8.xml"/><Relationship Id="rId3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microsoft.com/office/2011/relationships/chartStyle" Target="style9.xml"/><Relationship Id="rId2" Type="http://schemas.microsoft.com/office/2011/relationships/chartColorStyle" Target="colors9.xml"/><Relationship Id="rId3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Sheet1!$A$2:$A$4</c:f>
              <c:strCache>
                <c:ptCount val="3"/>
                <c:pt idx="0">
                  <c:v>Tidak Bersedia</c:v>
                </c:pt>
                <c:pt idx="1">
                  <c:v>Di Bawah 34 Tahun</c:v>
                </c:pt>
                <c:pt idx="2">
                  <c:v>Di Atas 34 Tahun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25.56</c:v>
                </c:pt>
                <c:pt idx="1">
                  <c:v>11.62</c:v>
                </c:pt>
                <c:pt idx="2">
                  <c:v>62.82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</c:f>
              <c:strCache>
                <c:ptCount val="2"/>
                <c:pt idx="0">
                  <c:v>Laki-laki</c:v>
                </c:pt>
                <c:pt idx="1">
                  <c:v>Perempuan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30.36</c:v>
                </c:pt>
                <c:pt idx="1">
                  <c:v>69.64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D4/S1</c:v>
                </c:pt>
                <c:pt idx="1">
                  <c:v>SMA/Sederajat</c:v>
                </c:pt>
                <c:pt idx="2">
                  <c:v>S2</c:v>
                </c:pt>
                <c:pt idx="3">
                  <c:v>Tidak Mengisi</c:v>
                </c:pt>
                <c:pt idx="4">
                  <c:v>D3</c:v>
                </c:pt>
                <c:pt idx="5">
                  <c:v>S3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41.66</c:v>
                </c:pt>
                <c:pt idx="1">
                  <c:v>34.34</c:v>
                </c:pt>
                <c:pt idx="2">
                  <c:v>13.02</c:v>
                </c:pt>
                <c:pt idx="3">
                  <c:v>7.43</c:v>
                </c:pt>
                <c:pt idx="4">
                  <c:v>3.01</c:v>
                </c:pt>
                <c:pt idx="5">
                  <c:v>0.54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137123312"/>
        <c:axId val="-2136426464"/>
      </c:barChart>
      <c:catAx>
        <c:axId val="-2137123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36426464"/>
        <c:crosses val="autoZero"/>
        <c:auto val="1"/>
        <c:lblAlgn val="ctr"/>
        <c:lblOffset val="100"/>
        <c:noMultiLvlLbl val="0"/>
      </c:catAx>
      <c:valAx>
        <c:axId val="-2136426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37123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Sheet1!$A$2:$A$4</c:f>
              <c:strCache>
                <c:ptCount val="3"/>
                <c:pt idx="0">
                  <c:v>Menikah</c:v>
                </c:pt>
                <c:pt idx="1">
                  <c:v>Belum Menikah</c:v>
                </c:pt>
                <c:pt idx="2">
                  <c:v>Pernah Menikah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59.46</c:v>
                </c:pt>
                <c:pt idx="1">
                  <c:v>1.72</c:v>
                </c:pt>
                <c:pt idx="2">
                  <c:v>38.82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Caleg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PSI</c:v>
                </c:pt>
                <c:pt idx="1">
                  <c:v>PPP</c:v>
                </c:pt>
                <c:pt idx="2">
                  <c:v>PKB</c:v>
                </c:pt>
                <c:pt idx="3">
                  <c:v>PAN</c:v>
                </c:pt>
                <c:pt idx="4">
                  <c:v>Golkar</c:v>
                </c:pt>
                <c:pt idx="5">
                  <c:v>Perindo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574.0</c:v>
                </c:pt>
                <c:pt idx="1">
                  <c:v>554.0</c:v>
                </c:pt>
                <c:pt idx="2">
                  <c:v>575.0</c:v>
                </c:pt>
                <c:pt idx="3">
                  <c:v>575.0</c:v>
                </c:pt>
                <c:pt idx="4">
                  <c:v>574.0</c:v>
                </c:pt>
                <c:pt idx="5">
                  <c:v>568.0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Caleg Berusia Di Bawah 34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PSI</c:v>
                </c:pt>
                <c:pt idx="1">
                  <c:v>PPP</c:v>
                </c:pt>
                <c:pt idx="2">
                  <c:v>PKB</c:v>
                </c:pt>
                <c:pt idx="3">
                  <c:v>PAN</c:v>
                </c:pt>
                <c:pt idx="4">
                  <c:v>Golkar</c:v>
                </c:pt>
                <c:pt idx="5">
                  <c:v>Perindo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216.0</c:v>
                </c:pt>
                <c:pt idx="1">
                  <c:v>113.0</c:v>
                </c:pt>
                <c:pt idx="2">
                  <c:v>85.0</c:v>
                </c:pt>
                <c:pt idx="3">
                  <c:v>81.0</c:v>
                </c:pt>
                <c:pt idx="4">
                  <c:v>77.0</c:v>
                </c:pt>
                <c:pt idx="5">
                  <c:v>74.0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052318544"/>
        <c:axId val="-2060066992"/>
      </c:barChart>
      <c:catAx>
        <c:axId val="-2052318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60066992"/>
        <c:crosses val="autoZero"/>
        <c:auto val="1"/>
        <c:lblAlgn val="ctr"/>
        <c:lblOffset val="100"/>
        <c:noMultiLvlLbl val="0"/>
      </c:catAx>
      <c:valAx>
        <c:axId val="-2060066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2318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Caleg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Gerindra</c:v>
                </c:pt>
                <c:pt idx="1">
                  <c:v>Berkarya</c:v>
                </c:pt>
                <c:pt idx="2">
                  <c:v>PDIP</c:v>
                </c:pt>
                <c:pt idx="3">
                  <c:v>PKS</c:v>
                </c:pt>
                <c:pt idx="4">
                  <c:v>PBB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575.0</c:v>
                </c:pt>
                <c:pt idx="1">
                  <c:v>554.0</c:v>
                </c:pt>
                <c:pt idx="2">
                  <c:v>573.0</c:v>
                </c:pt>
                <c:pt idx="3">
                  <c:v>533.0</c:v>
                </c:pt>
                <c:pt idx="4">
                  <c:v>399.0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Caleg Berusia Di Bawah 34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Gerindra</c:v>
                </c:pt>
                <c:pt idx="1">
                  <c:v>Berkarya</c:v>
                </c:pt>
                <c:pt idx="2">
                  <c:v>PDIP</c:v>
                </c:pt>
                <c:pt idx="3">
                  <c:v>PKS</c:v>
                </c:pt>
                <c:pt idx="4">
                  <c:v>PBB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74.0</c:v>
                </c:pt>
                <c:pt idx="1">
                  <c:v>57.0</c:v>
                </c:pt>
                <c:pt idx="2">
                  <c:v>47.0</c:v>
                </c:pt>
                <c:pt idx="3">
                  <c:v>34.0</c:v>
                </c:pt>
                <c:pt idx="4">
                  <c:v>34.0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053735648"/>
        <c:axId val="-2053818704"/>
      </c:barChart>
      <c:catAx>
        <c:axId val="-2053735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3818704"/>
        <c:crosses val="autoZero"/>
        <c:auto val="1"/>
        <c:lblAlgn val="ctr"/>
        <c:lblOffset val="100"/>
        <c:noMultiLvlLbl val="0"/>
      </c:catAx>
      <c:valAx>
        <c:axId val="-2053818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3735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Total Caleg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NasDem</c:v>
                </c:pt>
                <c:pt idx="1">
                  <c:v>Garuda</c:v>
                </c:pt>
                <c:pt idx="2">
                  <c:v>PKPI</c:v>
                </c:pt>
                <c:pt idx="3">
                  <c:v>Demokrat</c:v>
                </c:pt>
                <c:pt idx="4">
                  <c:v>Hanura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575.0</c:v>
                </c:pt>
                <c:pt idx="1">
                  <c:v>226.0</c:v>
                </c:pt>
                <c:pt idx="2">
                  <c:v>137.0</c:v>
                </c:pt>
                <c:pt idx="3">
                  <c:v>573.0</c:v>
                </c:pt>
                <c:pt idx="4">
                  <c:v>427.0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Caleg Berusia Di Bawah 34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NasDem</c:v>
                </c:pt>
                <c:pt idx="1">
                  <c:v>Garuda</c:v>
                </c:pt>
                <c:pt idx="2">
                  <c:v>PKPI</c:v>
                </c:pt>
                <c:pt idx="3">
                  <c:v>Demokrat</c:v>
                </c:pt>
                <c:pt idx="4">
                  <c:v>Hanura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27.0</c:v>
                </c:pt>
                <c:pt idx="1">
                  <c:v>9.0</c:v>
                </c:pt>
                <c:pt idx="2">
                  <c:v>1.0</c:v>
                </c:pt>
                <c:pt idx="3">
                  <c:v>0.0</c:v>
                </c:pt>
                <c:pt idx="4">
                  <c:v>0.0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053198288"/>
        <c:axId val="-2052180064"/>
      </c:barChart>
      <c:catAx>
        <c:axId val="-2053198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2180064"/>
        <c:crosses val="autoZero"/>
        <c:auto val="1"/>
        <c:lblAlgn val="ctr"/>
        <c:lblOffset val="100"/>
        <c:noMultiLvlLbl val="0"/>
      </c:catAx>
      <c:valAx>
        <c:axId val="-2052180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3198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No. Urut 6</c:v>
                </c:pt>
                <c:pt idx="1">
                  <c:v>No. Urut 3</c:v>
                </c:pt>
                <c:pt idx="2">
                  <c:v>No. Urut 5</c:v>
                </c:pt>
                <c:pt idx="3">
                  <c:v>No. Urut 7</c:v>
                </c:pt>
                <c:pt idx="4">
                  <c:v>No. Urut 8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18.5</c:v>
                </c:pt>
                <c:pt idx="1">
                  <c:v>18.1</c:v>
                </c:pt>
                <c:pt idx="2">
                  <c:v>12.5</c:v>
                </c:pt>
                <c:pt idx="3">
                  <c:v>12.4</c:v>
                </c:pt>
                <c:pt idx="4">
                  <c:v>9.1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056382816"/>
        <c:axId val="-2037224032"/>
      </c:barChart>
      <c:catAx>
        <c:axId val="-2056382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37224032"/>
        <c:crosses val="autoZero"/>
        <c:auto val="1"/>
        <c:lblAlgn val="ctr"/>
        <c:lblOffset val="100"/>
        <c:noMultiLvlLbl val="0"/>
      </c:catAx>
      <c:valAx>
        <c:axId val="-2037224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6382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No. Urut 4</c:v>
                </c:pt>
                <c:pt idx="1">
                  <c:v>No. Urut 2</c:v>
                </c:pt>
                <c:pt idx="2">
                  <c:v>No. Urut 1</c:v>
                </c:pt>
                <c:pt idx="3">
                  <c:v>No. Urut 9</c:v>
                </c:pt>
                <c:pt idx="4">
                  <c:v>No. Urut 10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9.0</c:v>
                </c:pt>
                <c:pt idx="1">
                  <c:v>7.9</c:v>
                </c:pt>
                <c:pt idx="2">
                  <c:v>6.1</c:v>
                </c:pt>
                <c:pt idx="3">
                  <c:v>4.4</c:v>
                </c:pt>
                <c:pt idx="4">
                  <c:v>1.9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2053739664"/>
        <c:axId val="-2051979616"/>
      </c:barChart>
      <c:catAx>
        <c:axId val="-2053739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1979616"/>
        <c:crosses val="autoZero"/>
        <c:auto val="1"/>
        <c:lblAlgn val="ctr"/>
        <c:lblOffset val="100"/>
        <c:noMultiLvlLbl val="0"/>
      </c:catAx>
      <c:valAx>
        <c:axId val="-2051979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053739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9FD90-31AA-3540-A83E-CB8747B45ADF}" type="datetimeFigureOut">
              <a:rPr lang="en-US" smtClean="0"/>
              <a:t>2/17/19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2774950" y="1143000"/>
            <a:ext cx="124079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3AA17-BC16-A443-8E02-F5EEB01557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91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3AA17-BC16-A443-8E02-F5EEB01557B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271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3AA17-BC16-A443-8E02-F5EEB01557B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863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61889" y="475965"/>
            <a:ext cx="8771335" cy="1012519"/>
          </a:xfrm>
        </p:spPr>
        <p:txBody>
          <a:bodyPr anchor="b"/>
          <a:lstStyle>
            <a:lvl1pPr algn="ctr">
              <a:defRPr sz="2545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1889" y="1527531"/>
            <a:ext cx="8771335" cy="702166"/>
          </a:xfrm>
        </p:spPr>
        <p:txBody>
          <a:bodyPr/>
          <a:lstStyle>
            <a:lvl1pPr marL="0" indent="0" algn="ctr">
              <a:buNone/>
              <a:defRPr sz="1018"/>
            </a:lvl1pPr>
            <a:lvl2pPr marL="193899" indent="0" algn="ctr">
              <a:buNone/>
              <a:defRPr sz="848"/>
            </a:lvl2pPr>
            <a:lvl3pPr marL="387797" indent="0" algn="ctr">
              <a:buNone/>
              <a:defRPr sz="763"/>
            </a:lvl3pPr>
            <a:lvl4pPr marL="581696" indent="0" algn="ctr">
              <a:buNone/>
              <a:defRPr sz="679"/>
            </a:lvl4pPr>
            <a:lvl5pPr marL="775594" indent="0" algn="ctr">
              <a:buNone/>
              <a:defRPr sz="679"/>
            </a:lvl5pPr>
            <a:lvl6pPr marL="969493" indent="0" algn="ctr">
              <a:buNone/>
              <a:defRPr sz="679"/>
            </a:lvl6pPr>
            <a:lvl7pPr marL="1163391" indent="0" algn="ctr">
              <a:buNone/>
              <a:defRPr sz="679"/>
            </a:lvl7pPr>
            <a:lvl8pPr marL="1357290" indent="0" algn="ctr">
              <a:buNone/>
              <a:defRPr sz="679"/>
            </a:lvl8pPr>
            <a:lvl9pPr marL="1551188" indent="0" algn="ctr">
              <a:buNone/>
              <a:defRPr sz="679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4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088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48" y="725056"/>
            <a:ext cx="10087035" cy="1209772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7948" y="1946273"/>
            <a:ext cx="10087035" cy="636190"/>
          </a:xfrm>
        </p:spPr>
        <p:txBody>
          <a:bodyPr/>
          <a:lstStyle>
            <a:lvl1pPr marL="0" indent="0">
              <a:buNone/>
              <a:defRPr sz="1018">
                <a:solidFill>
                  <a:schemeClr val="tx1">
                    <a:tint val="75000"/>
                  </a:schemeClr>
                </a:solidFill>
              </a:defRPr>
            </a:lvl1pPr>
            <a:lvl2pPr marL="193899" indent="0">
              <a:buNone/>
              <a:defRPr sz="848">
                <a:solidFill>
                  <a:schemeClr val="tx1">
                    <a:tint val="75000"/>
                  </a:schemeClr>
                </a:solidFill>
              </a:defRPr>
            </a:lvl2pPr>
            <a:lvl3pPr marL="387797" indent="0">
              <a:buNone/>
              <a:defRPr sz="763">
                <a:solidFill>
                  <a:schemeClr val="tx1">
                    <a:tint val="75000"/>
                  </a:schemeClr>
                </a:solidFill>
              </a:defRPr>
            </a:lvl3pPr>
            <a:lvl4pPr marL="581696" indent="0">
              <a:buNone/>
              <a:defRPr sz="679">
                <a:solidFill>
                  <a:schemeClr val="tx1">
                    <a:tint val="75000"/>
                  </a:schemeClr>
                </a:solidFill>
              </a:defRPr>
            </a:lvl4pPr>
            <a:lvl5pPr marL="775594" indent="0">
              <a:buNone/>
              <a:defRPr sz="679">
                <a:solidFill>
                  <a:schemeClr val="tx1">
                    <a:tint val="75000"/>
                  </a:schemeClr>
                </a:solidFill>
              </a:defRPr>
            </a:lvl5pPr>
            <a:lvl6pPr marL="969493" indent="0">
              <a:buNone/>
              <a:defRPr sz="679">
                <a:solidFill>
                  <a:schemeClr val="tx1">
                    <a:tint val="75000"/>
                  </a:schemeClr>
                </a:solidFill>
              </a:defRPr>
            </a:lvl6pPr>
            <a:lvl7pPr marL="1163391" indent="0">
              <a:buNone/>
              <a:defRPr sz="679">
                <a:solidFill>
                  <a:schemeClr val="tx1">
                    <a:tint val="75000"/>
                  </a:schemeClr>
                </a:solidFill>
              </a:defRPr>
            </a:lvl7pPr>
            <a:lvl8pPr marL="1357290" indent="0">
              <a:buNone/>
              <a:defRPr sz="679">
                <a:solidFill>
                  <a:schemeClr val="tx1">
                    <a:tint val="75000"/>
                  </a:schemeClr>
                </a:solidFill>
              </a:defRPr>
            </a:lvl8pPr>
            <a:lvl9pPr marL="1551188" indent="0">
              <a:buNone/>
              <a:defRPr sz="67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017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4039" y="774200"/>
            <a:ext cx="4970423" cy="184529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20651" y="774200"/>
            <a:ext cx="4970423" cy="184529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363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5562" y="154840"/>
            <a:ext cx="10087035" cy="5621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5563" y="712938"/>
            <a:ext cx="4947581" cy="349400"/>
          </a:xfrm>
        </p:spPr>
        <p:txBody>
          <a:bodyPr anchor="b"/>
          <a:lstStyle>
            <a:lvl1pPr marL="0" indent="0">
              <a:buNone/>
              <a:defRPr sz="1018" b="1"/>
            </a:lvl1pPr>
            <a:lvl2pPr marL="193899" indent="0">
              <a:buNone/>
              <a:defRPr sz="848" b="1"/>
            </a:lvl2pPr>
            <a:lvl3pPr marL="387797" indent="0">
              <a:buNone/>
              <a:defRPr sz="763" b="1"/>
            </a:lvl3pPr>
            <a:lvl4pPr marL="581696" indent="0">
              <a:buNone/>
              <a:defRPr sz="679" b="1"/>
            </a:lvl4pPr>
            <a:lvl5pPr marL="775594" indent="0">
              <a:buNone/>
              <a:defRPr sz="679" b="1"/>
            </a:lvl5pPr>
            <a:lvl6pPr marL="969493" indent="0">
              <a:buNone/>
              <a:defRPr sz="679" b="1"/>
            </a:lvl6pPr>
            <a:lvl7pPr marL="1163391" indent="0">
              <a:buNone/>
              <a:defRPr sz="679" b="1"/>
            </a:lvl7pPr>
            <a:lvl8pPr marL="1357290" indent="0">
              <a:buNone/>
              <a:defRPr sz="679" b="1"/>
            </a:lvl8pPr>
            <a:lvl9pPr marL="1551188" indent="0">
              <a:buNone/>
              <a:defRPr sz="67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5563" y="1062337"/>
            <a:ext cx="4947581" cy="15625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20651" y="712938"/>
            <a:ext cx="4971946" cy="349400"/>
          </a:xfrm>
        </p:spPr>
        <p:txBody>
          <a:bodyPr anchor="b"/>
          <a:lstStyle>
            <a:lvl1pPr marL="0" indent="0">
              <a:buNone/>
              <a:defRPr sz="1018" b="1"/>
            </a:lvl1pPr>
            <a:lvl2pPr marL="193899" indent="0">
              <a:buNone/>
              <a:defRPr sz="848" b="1"/>
            </a:lvl2pPr>
            <a:lvl3pPr marL="387797" indent="0">
              <a:buNone/>
              <a:defRPr sz="763" b="1"/>
            </a:lvl3pPr>
            <a:lvl4pPr marL="581696" indent="0">
              <a:buNone/>
              <a:defRPr sz="679" b="1"/>
            </a:lvl4pPr>
            <a:lvl5pPr marL="775594" indent="0">
              <a:buNone/>
              <a:defRPr sz="679" b="1"/>
            </a:lvl5pPr>
            <a:lvl6pPr marL="969493" indent="0">
              <a:buNone/>
              <a:defRPr sz="679" b="1"/>
            </a:lvl6pPr>
            <a:lvl7pPr marL="1163391" indent="0">
              <a:buNone/>
              <a:defRPr sz="679" b="1"/>
            </a:lvl7pPr>
            <a:lvl8pPr marL="1357290" indent="0">
              <a:buNone/>
              <a:defRPr sz="679" b="1"/>
            </a:lvl8pPr>
            <a:lvl9pPr marL="1551188" indent="0">
              <a:buNone/>
              <a:defRPr sz="67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20651" y="1062337"/>
            <a:ext cx="4971946" cy="15625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361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800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37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5563" y="193887"/>
            <a:ext cx="3771978" cy="678603"/>
          </a:xfrm>
        </p:spPr>
        <p:txBody>
          <a:bodyPr anchor="b"/>
          <a:lstStyle>
            <a:lvl1pPr>
              <a:defRPr sz="1357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1946" y="418742"/>
            <a:ext cx="5920651" cy="2066778"/>
          </a:xfrm>
        </p:spPr>
        <p:txBody>
          <a:bodyPr/>
          <a:lstStyle>
            <a:lvl1pPr>
              <a:defRPr sz="1357"/>
            </a:lvl1pPr>
            <a:lvl2pPr>
              <a:defRPr sz="1187"/>
            </a:lvl2pPr>
            <a:lvl3pPr>
              <a:defRPr sz="1018"/>
            </a:lvl3pPr>
            <a:lvl4pPr>
              <a:defRPr sz="848"/>
            </a:lvl4pPr>
            <a:lvl5pPr>
              <a:defRPr sz="848"/>
            </a:lvl5pPr>
            <a:lvl6pPr>
              <a:defRPr sz="848"/>
            </a:lvl6pPr>
            <a:lvl7pPr>
              <a:defRPr sz="848"/>
            </a:lvl7pPr>
            <a:lvl8pPr>
              <a:defRPr sz="848"/>
            </a:lvl8pPr>
            <a:lvl9pPr>
              <a:defRPr sz="848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5563" y="872490"/>
            <a:ext cx="3771978" cy="1616396"/>
          </a:xfrm>
        </p:spPr>
        <p:txBody>
          <a:bodyPr/>
          <a:lstStyle>
            <a:lvl1pPr marL="0" indent="0">
              <a:buNone/>
              <a:defRPr sz="679"/>
            </a:lvl1pPr>
            <a:lvl2pPr marL="193899" indent="0">
              <a:buNone/>
              <a:defRPr sz="594"/>
            </a:lvl2pPr>
            <a:lvl3pPr marL="387797" indent="0">
              <a:buNone/>
              <a:defRPr sz="509"/>
            </a:lvl3pPr>
            <a:lvl4pPr marL="581696" indent="0">
              <a:buNone/>
              <a:defRPr sz="424"/>
            </a:lvl4pPr>
            <a:lvl5pPr marL="775594" indent="0">
              <a:buNone/>
              <a:defRPr sz="424"/>
            </a:lvl5pPr>
            <a:lvl6pPr marL="969493" indent="0">
              <a:buNone/>
              <a:defRPr sz="424"/>
            </a:lvl6pPr>
            <a:lvl7pPr marL="1163391" indent="0">
              <a:buNone/>
              <a:defRPr sz="424"/>
            </a:lvl7pPr>
            <a:lvl8pPr marL="1357290" indent="0">
              <a:buNone/>
              <a:defRPr sz="424"/>
            </a:lvl8pPr>
            <a:lvl9pPr marL="1551188" indent="0">
              <a:buNone/>
              <a:defRPr sz="424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361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5563" y="193887"/>
            <a:ext cx="3771978" cy="678603"/>
          </a:xfrm>
        </p:spPr>
        <p:txBody>
          <a:bodyPr anchor="b"/>
          <a:lstStyle>
            <a:lvl1pPr>
              <a:defRPr sz="1357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71946" y="418742"/>
            <a:ext cx="5920651" cy="2066778"/>
          </a:xfrm>
        </p:spPr>
        <p:txBody>
          <a:bodyPr/>
          <a:lstStyle>
            <a:lvl1pPr marL="0" indent="0">
              <a:buNone/>
              <a:defRPr sz="1357"/>
            </a:lvl1pPr>
            <a:lvl2pPr marL="193899" indent="0">
              <a:buNone/>
              <a:defRPr sz="1187"/>
            </a:lvl2pPr>
            <a:lvl3pPr marL="387797" indent="0">
              <a:buNone/>
              <a:defRPr sz="1018"/>
            </a:lvl3pPr>
            <a:lvl4pPr marL="581696" indent="0">
              <a:buNone/>
              <a:defRPr sz="848"/>
            </a:lvl4pPr>
            <a:lvl5pPr marL="775594" indent="0">
              <a:buNone/>
              <a:defRPr sz="848"/>
            </a:lvl5pPr>
            <a:lvl6pPr marL="969493" indent="0">
              <a:buNone/>
              <a:defRPr sz="848"/>
            </a:lvl6pPr>
            <a:lvl7pPr marL="1163391" indent="0">
              <a:buNone/>
              <a:defRPr sz="848"/>
            </a:lvl7pPr>
            <a:lvl8pPr marL="1357290" indent="0">
              <a:buNone/>
              <a:defRPr sz="848"/>
            </a:lvl8pPr>
            <a:lvl9pPr marL="1551188" indent="0">
              <a:buNone/>
              <a:defRPr sz="848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5563" y="872490"/>
            <a:ext cx="3771978" cy="1616396"/>
          </a:xfrm>
        </p:spPr>
        <p:txBody>
          <a:bodyPr/>
          <a:lstStyle>
            <a:lvl1pPr marL="0" indent="0">
              <a:buNone/>
              <a:defRPr sz="679"/>
            </a:lvl1pPr>
            <a:lvl2pPr marL="193899" indent="0">
              <a:buNone/>
              <a:defRPr sz="594"/>
            </a:lvl2pPr>
            <a:lvl3pPr marL="387797" indent="0">
              <a:buNone/>
              <a:defRPr sz="509"/>
            </a:lvl3pPr>
            <a:lvl4pPr marL="581696" indent="0">
              <a:buNone/>
              <a:defRPr sz="424"/>
            </a:lvl4pPr>
            <a:lvl5pPr marL="775594" indent="0">
              <a:buNone/>
              <a:defRPr sz="424"/>
            </a:lvl5pPr>
            <a:lvl6pPr marL="969493" indent="0">
              <a:buNone/>
              <a:defRPr sz="424"/>
            </a:lvl6pPr>
            <a:lvl7pPr marL="1163391" indent="0">
              <a:buNone/>
              <a:defRPr sz="424"/>
            </a:lvl7pPr>
            <a:lvl8pPr marL="1357290" indent="0">
              <a:buNone/>
              <a:defRPr sz="424"/>
            </a:lvl8pPr>
            <a:lvl9pPr marL="1551188" indent="0">
              <a:buNone/>
              <a:defRPr sz="424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091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975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69315" y="154840"/>
            <a:ext cx="2521759" cy="24646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4039" y="154840"/>
            <a:ext cx="7419087" cy="24646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988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6" y="2714413"/>
            <a:ext cx="11692067" cy="193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2686219"/>
            <a:ext cx="11692067" cy="27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2560" y="321852"/>
            <a:ext cx="9648468" cy="1512316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393" spc="-2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5218" y="1889513"/>
            <a:ext cx="9648468" cy="484717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018" cap="all" spc="85" baseline="0">
                <a:solidFill>
                  <a:schemeClr val="tx2"/>
                </a:solidFill>
                <a:latin typeface="+mj-lt"/>
              </a:defRPr>
            </a:lvl1pPr>
            <a:lvl2pPr marL="193899" indent="0" algn="ctr">
              <a:buNone/>
              <a:defRPr sz="1018"/>
            </a:lvl2pPr>
            <a:lvl3pPr marL="387797" indent="0" algn="ctr">
              <a:buNone/>
              <a:defRPr sz="1018"/>
            </a:lvl3pPr>
            <a:lvl4pPr marL="581696" indent="0" algn="ctr">
              <a:buNone/>
              <a:defRPr sz="848"/>
            </a:lvl4pPr>
            <a:lvl5pPr marL="775594" indent="0" algn="ctr">
              <a:buNone/>
              <a:defRPr sz="848"/>
            </a:lvl5pPr>
            <a:lvl6pPr marL="969493" indent="0" algn="ctr">
              <a:buNone/>
              <a:defRPr sz="848"/>
            </a:lvl6pPr>
            <a:lvl7pPr marL="1163391" indent="0" algn="ctr">
              <a:buNone/>
              <a:defRPr sz="848"/>
            </a:lvl7pPr>
            <a:lvl8pPr marL="1357290" indent="0" algn="ctr">
              <a:buNone/>
              <a:defRPr sz="848"/>
            </a:lvl8pPr>
            <a:lvl9pPr marL="1551188" indent="0" algn="ctr">
              <a:buNone/>
              <a:defRPr sz="848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158439" y="1841923"/>
            <a:ext cx="9473042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8508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069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6" y="2714413"/>
            <a:ext cx="11692067" cy="193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2686219"/>
            <a:ext cx="11692067" cy="27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560" y="321852"/>
            <a:ext cx="9648468" cy="1512316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3393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60" y="1888456"/>
            <a:ext cx="9648468" cy="484717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018" cap="all" spc="85" baseline="0">
                <a:solidFill>
                  <a:schemeClr val="tx2"/>
                </a:solidFill>
                <a:latin typeface="+mj-lt"/>
              </a:defRPr>
            </a:lvl1pPr>
            <a:lvl2pPr marL="193899" indent="0">
              <a:buNone/>
              <a:defRPr sz="763">
                <a:solidFill>
                  <a:schemeClr val="tx1">
                    <a:tint val="75000"/>
                  </a:schemeClr>
                </a:solidFill>
              </a:defRPr>
            </a:lvl2pPr>
            <a:lvl3pPr marL="387797" indent="0">
              <a:buNone/>
              <a:defRPr sz="679">
                <a:solidFill>
                  <a:schemeClr val="tx1">
                    <a:tint val="75000"/>
                  </a:schemeClr>
                </a:solidFill>
              </a:defRPr>
            </a:lvl3pPr>
            <a:lvl4pPr marL="581696" indent="0">
              <a:buNone/>
              <a:defRPr sz="594">
                <a:solidFill>
                  <a:schemeClr val="tx1">
                    <a:tint val="75000"/>
                  </a:schemeClr>
                </a:solidFill>
              </a:defRPr>
            </a:lvl4pPr>
            <a:lvl5pPr marL="775594" indent="0">
              <a:buNone/>
              <a:defRPr sz="594">
                <a:solidFill>
                  <a:schemeClr val="tx1">
                    <a:tint val="75000"/>
                  </a:schemeClr>
                </a:solidFill>
              </a:defRPr>
            </a:lvl5pPr>
            <a:lvl6pPr marL="969493" indent="0">
              <a:buNone/>
              <a:defRPr sz="594">
                <a:solidFill>
                  <a:schemeClr val="tx1">
                    <a:tint val="75000"/>
                  </a:schemeClr>
                </a:solidFill>
              </a:defRPr>
            </a:lvl6pPr>
            <a:lvl7pPr marL="1163391" indent="0">
              <a:buNone/>
              <a:defRPr sz="594">
                <a:solidFill>
                  <a:schemeClr val="tx1">
                    <a:tint val="75000"/>
                  </a:schemeClr>
                </a:solidFill>
              </a:defRPr>
            </a:lvl7pPr>
            <a:lvl8pPr marL="1357290" indent="0">
              <a:buNone/>
              <a:defRPr sz="594">
                <a:solidFill>
                  <a:schemeClr val="tx1">
                    <a:tint val="75000"/>
                  </a:schemeClr>
                </a:solidFill>
              </a:defRPr>
            </a:lvl8pPr>
            <a:lvl9pPr marL="1551188" indent="0">
              <a:buNone/>
              <a:defRPr sz="5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158439" y="1841923"/>
            <a:ext cx="9473042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5081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52560" y="121541"/>
            <a:ext cx="9648468" cy="61522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2559" y="782728"/>
            <a:ext cx="4736521" cy="17062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64508" y="782728"/>
            <a:ext cx="4736521" cy="17062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9497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52560" y="121541"/>
            <a:ext cx="9648468" cy="61522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60" y="782863"/>
            <a:ext cx="4736521" cy="312238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848" b="0" cap="all" baseline="0">
                <a:solidFill>
                  <a:schemeClr val="tx2"/>
                </a:solidFill>
              </a:defRPr>
            </a:lvl1pPr>
            <a:lvl2pPr marL="193899" indent="0">
              <a:buNone/>
              <a:defRPr sz="848" b="1"/>
            </a:lvl2pPr>
            <a:lvl3pPr marL="387797" indent="0">
              <a:buNone/>
              <a:defRPr sz="763" b="1"/>
            </a:lvl3pPr>
            <a:lvl4pPr marL="581696" indent="0">
              <a:buNone/>
              <a:defRPr sz="679" b="1"/>
            </a:lvl4pPr>
            <a:lvl5pPr marL="775594" indent="0">
              <a:buNone/>
              <a:defRPr sz="679" b="1"/>
            </a:lvl5pPr>
            <a:lvl6pPr marL="969493" indent="0">
              <a:buNone/>
              <a:defRPr sz="679" b="1"/>
            </a:lvl6pPr>
            <a:lvl7pPr marL="1163391" indent="0">
              <a:buNone/>
              <a:defRPr sz="679" b="1"/>
            </a:lvl7pPr>
            <a:lvl8pPr marL="1357290" indent="0">
              <a:buNone/>
              <a:defRPr sz="679" b="1"/>
            </a:lvl8pPr>
            <a:lvl9pPr marL="1551188" indent="0">
              <a:buNone/>
              <a:defRPr sz="67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2560" y="1095101"/>
            <a:ext cx="4736521" cy="14326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64508" y="782863"/>
            <a:ext cx="4736521" cy="312238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848" b="0" cap="all" baseline="0">
                <a:solidFill>
                  <a:schemeClr val="tx2"/>
                </a:solidFill>
              </a:defRPr>
            </a:lvl1pPr>
            <a:lvl2pPr marL="193899" indent="0">
              <a:buNone/>
              <a:defRPr sz="848" b="1"/>
            </a:lvl2pPr>
            <a:lvl3pPr marL="387797" indent="0">
              <a:buNone/>
              <a:defRPr sz="763" b="1"/>
            </a:lvl3pPr>
            <a:lvl4pPr marL="581696" indent="0">
              <a:buNone/>
              <a:defRPr sz="679" b="1"/>
            </a:lvl4pPr>
            <a:lvl5pPr marL="775594" indent="0">
              <a:buNone/>
              <a:defRPr sz="679" b="1"/>
            </a:lvl5pPr>
            <a:lvl6pPr marL="969493" indent="0">
              <a:buNone/>
              <a:defRPr sz="679" b="1"/>
            </a:lvl6pPr>
            <a:lvl7pPr marL="1163391" indent="0">
              <a:buNone/>
              <a:defRPr sz="679" b="1"/>
            </a:lvl7pPr>
            <a:lvl8pPr marL="1357290" indent="0">
              <a:buNone/>
              <a:defRPr sz="679" b="1"/>
            </a:lvl8pPr>
            <a:lvl9pPr marL="1551188" indent="0">
              <a:buNone/>
              <a:defRPr sz="67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64508" y="1095101"/>
            <a:ext cx="4736521" cy="14326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0478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8262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6" y="2714413"/>
            <a:ext cx="11692067" cy="193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2686219"/>
            <a:ext cx="11692067" cy="27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0044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3885700" cy="2908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875417" y="0"/>
            <a:ext cx="61399" cy="2908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567" y="252052"/>
            <a:ext cx="3069967" cy="969433"/>
          </a:xfrm>
        </p:spPr>
        <p:txBody>
          <a:bodyPr anchor="b">
            <a:normAutofit/>
          </a:bodyPr>
          <a:lstStyle>
            <a:lvl1pPr>
              <a:defRPr sz="1527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4951" y="310219"/>
            <a:ext cx="6227648" cy="222969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8567" y="1240875"/>
            <a:ext cx="3069967" cy="1432999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636">
                <a:solidFill>
                  <a:srgbClr val="FFFFFF"/>
                </a:solidFill>
              </a:defRPr>
            </a:lvl1pPr>
            <a:lvl2pPr marL="193899" indent="0">
              <a:buNone/>
              <a:defRPr sz="509"/>
            </a:lvl2pPr>
            <a:lvl3pPr marL="387797" indent="0">
              <a:buNone/>
              <a:defRPr sz="424"/>
            </a:lvl3pPr>
            <a:lvl4pPr marL="581696" indent="0">
              <a:buNone/>
              <a:defRPr sz="382"/>
            </a:lvl4pPr>
            <a:lvl5pPr marL="775594" indent="0">
              <a:buNone/>
              <a:defRPr sz="382"/>
            </a:lvl5pPr>
            <a:lvl6pPr marL="969493" indent="0">
              <a:buNone/>
              <a:defRPr sz="382"/>
            </a:lvl6pPr>
            <a:lvl7pPr marL="1163391" indent="0">
              <a:buNone/>
              <a:defRPr sz="382"/>
            </a:lvl7pPr>
            <a:lvl8pPr marL="1357290" indent="0">
              <a:buNone/>
              <a:defRPr sz="382"/>
            </a:lvl8pPr>
            <a:lvl9pPr marL="1551188" indent="0">
              <a:buNone/>
              <a:defRPr sz="38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6540" y="2739428"/>
            <a:ext cx="2511792" cy="154840"/>
          </a:xfrm>
        </p:spPr>
        <p:txBody>
          <a:bodyPr/>
          <a:lstStyle>
            <a:lvl1pPr algn="l">
              <a:defRPr/>
            </a:lvl1pPr>
          </a:lstStyle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04951" y="2739428"/>
            <a:ext cx="4458762" cy="15484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6630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2100439"/>
            <a:ext cx="11692067" cy="8078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2084356"/>
            <a:ext cx="11692067" cy="27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560" y="2152142"/>
            <a:ext cx="9701096" cy="348996"/>
          </a:xfrm>
        </p:spPr>
        <p:txBody>
          <a:bodyPr lIns="91440" tIns="0" rIns="91440" bIns="0" anchor="b">
            <a:noAutofit/>
          </a:bodyPr>
          <a:lstStyle>
            <a:lvl1pPr>
              <a:defRPr sz="1527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1695099" cy="208435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1357">
                <a:solidFill>
                  <a:schemeClr val="bg1"/>
                </a:solidFill>
              </a:defRPr>
            </a:lvl1pPr>
            <a:lvl2pPr marL="193899" indent="0">
              <a:buNone/>
              <a:defRPr sz="1187"/>
            </a:lvl2pPr>
            <a:lvl3pPr marL="387797" indent="0">
              <a:buNone/>
              <a:defRPr sz="1018"/>
            </a:lvl3pPr>
            <a:lvl4pPr marL="581696" indent="0">
              <a:buNone/>
              <a:defRPr sz="848"/>
            </a:lvl4pPr>
            <a:lvl5pPr marL="775594" indent="0">
              <a:buNone/>
              <a:defRPr sz="848"/>
            </a:lvl5pPr>
            <a:lvl6pPr marL="969493" indent="0">
              <a:buNone/>
              <a:defRPr sz="848"/>
            </a:lvl6pPr>
            <a:lvl7pPr marL="1163391" indent="0">
              <a:buNone/>
              <a:defRPr sz="848"/>
            </a:lvl7pPr>
            <a:lvl8pPr marL="1357290" indent="0">
              <a:buNone/>
              <a:defRPr sz="848"/>
            </a:lvl8pPr>
            <a:lvl9pPr marL="1551188" indent="0">
              <a:buNone/>
              <a:defRPr sz="848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560" y="2505015"/>
            <a:ext cx="9701096" cy="252053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254"/>
              </a:spcAft>
              <a:buNone/>
              <a:defRPr sz="636">
                <a:solidFill>
                  <a:srgbClr val="FFFFFF"/>
                </a:solidFill>
              </a:defRPr>
            </a:lvl1pPr>
            <a:lvl2pPr marL="193899" indent="0">
              <a:buNone/>
              <a:defRPr sz="509"/>
            </a:lvl2pPr>
            <a:lvl3pPr marL="387797" indent="0">
              <a:buNone/>
              <a:defRPr sz="424"/>
            </a:lvl3pPr>
            <a:lvl4pPr marL="581696" indent="0">
              <a:buNone/>
              <a:defRPr sz="382"/>
            </a:lvl4pPr>
            <a:lvl5pPr marL="775594" indent="0">
              <a:buNone/>
              <a:defRPr sz="382"/>
            </a:lvl5pPr>
            <a:lvl6pPr marL="969493" indent="0">
              <a:buNone/>
              <a:defRPr sz="382"/>
            </a:lvl6pPr>
            <a:lvl7pPr marL="1163391" indent="0">
              <a:buNone/>
              <a:defRPr sz="382"/>
            </a:lvl7pPr>
            <a:lvl8pPr marL="1357290" indent="0">
              <a:buNone/>
              <a:defRPr sz="382"/>
            </a:lvl8pPr>
            <a:lvl9pPr marL="1551188" indent="0">
              <a:buNone/>
              <a:defRPr sz="38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580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1991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6" y="2714413"/>
            <a:ext cx="11692067" cy="193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2686219"/>
            <a:ext cx="11692067" cy="27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69315" y="175897"/>
            <a:ext cx="2521759" cy="24415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4039" y="175897"/>
            <a:ext cx="7419087" cy="2441573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24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4039" y="154840"/>
            <a:ext cx="10087035" cy="562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4039" y="774200"/>
            <a:ext cx="10087035" cy="18452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039" y="2695563"/>
            <a:ext cx="2631400" cy="154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74006" y="2695563"/>
            <a:ext cx="3947101" cy="154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9674" y="2695563"/>
            <a:ext cx="2631400" cy="154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40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387797" rtl="0" eaLnBrk="1" latinLnBrk="0" hangingPunct="1">
        <a:lnSpc>
          <a:spcPct val="90000"/>
        </a:lnSpc>
        <a:spcBef>
          <a:spcPct val="0"/>
        </a:spcBef>
        <a:buNone/>
        <a:defRPr sz="186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949" indent="-96949" algn="l" defTabSz="387797" rtl="0" eaLnBrk="1" latinLnBrk="0" hangingPunct="1">
        <a:lnSpc>
          <a:spcPct val="90000"/>
        </a:lnSpc>
        <a:spcBef>
          <a:spcPts val="424"/>
        </a:spcBef>
        <a:buFont typeface="Arial"/>
        <a:buChar char="•"/>
        <a:defRPr sz="1187" kern="1200">
          <a:solidFill>
            <a:schemeClr val="tx1"/>
          </a:solidFill>
          <a:latin typeface="+mn-lt"/>
          <a:ea typeface="+mn-ea"/>
          <a:cs typeface="+mn-cs"/>
        </a:defRPr>
      </a:lvl1pPr>
      <a:lvl2pPr marL="290848" indent="-96949" algn="l" defTabSz="387797" rtl="0" eaLnBrk="1" latinLnBrk="0" hangingPunct="1">
        <a:lnSpc>
          <a:spcPct val="90000"/>
        </a:lnSpc>
        <a:spcBef>
          <a:spcPts val="212"/>
        </a:spcBef>
        <a:buFont typeface="Arial"/>
        <a:buChar char="•"/>
        <a:defRPr sz="1018" kern="1200">
          <a:solidFill>
            <a:schemeClr val="tx1"/>
          </a:solidFill>
          <a:latin typeface="+mn-lt"/>
          <a:ea typeface="+mn-ea"/>
          <a:cs typeface="+mn-cs"/>
        </a:defRPr>
      </a:lvl2pPr>
      <a:lvl3pPr marL="484746" indent="-96949" algn="l" defTabSz="387797" rtl="0" eaLnBrk="1" latinLnBrk="0" hangingPunct="1">
        <a:lnSpc>
          <a:spcPct val="90000"/>
        </a:lnSpc>
        <a:spcBef>
          <a:spcPts val="212"/>
        </a:spcBef>
        <a:buFont typeface="Arial"/>
        <a:buChar char="•"/>
        <a:defRPr sz="848" kern="1200">
          <a:solidFill>
            <a:schemeClr val="tx1"/>
          </a:solidFill>
          <a:latin typeface="+mn-lt"/>
          <a:ea typeface="+mn-ea"/>
          <a:cs typeface="+mn-cs"/>
        </a:defRPr>
      </a:lvl3pPr>
      <a:lvl4pPr marL="678645" indent="-96949" algn="l" defTabSz="387797" rtl="0" eaLnBrk="1" latinLnBrk="0" hangingPunct="1">
        <a:lnSpc>
          <a:spcPct val="90000"/>
        </a:lnSpc>
        <a:spcBef>
          <a:spcPts val="212"/>
        </a:spcBef>
        <a:buFont typeface="Arial"/>
        <a:buChar char="•"/>
        <a:defRPr sz="763" kern="1200">
          <a:solidFill>
            <a:schemeClr val="tx1"/>
          </a:solidFill>
          <a:latin typeface="+mn-lt"/>
          <a:ea typeface="+mn-ea"/>
          <a:cs typeface="+mn-cs"/>
        </a:defRPr>
      </a:lvl4pPr>
      <a:lvl5pPr marL="872543" indent="-96949" algn="l" defTabSz="387797" rtl="0" eaLnBrk="1" latinLnBrk="0" hangingPunct="1">
        <a:lnSpc>
          <a:spcPct val="90000"/>
        </a:lnSpc>
        <a:spcBef>
          <a:spcPts val="212"/>
        </a:spcBef>
        <a:buFont typeface="Arial"/>
        <a:buChar char="•"/>
        <a:defRPr sz="763" kern="1200">
          <a:solidFill>
            <a:schemeClr val="tx1"/>
          </a:solidFill>
          <a:latin typeface="+mn-lt"/>
          <a:ea typeface="+mn-ea"/>
          <a:cs typeface="+mn-cs"/>
        </a:defRPr>
      </a:lvl5pPr>
      <a:lvl6pPr marL="1066442" indent="-96949" algn="l" defTabSz="387797" rtl="0" eaLnBrk="1" latinLnBrk="0" hangingPunct="1">
        <a:lnSpc>
          <a:spcPct val="90000"/>
        </a:lnSpc>
        <a:spcBef>
          <a:spcPts val="212"/>
        </a:spcBef>
        <a:buFont typeface="Arial"/>
        <a:buChar char="•"/>
        <a:defRPr sz="763" kern="1200">
          <a:solidFill>
            <a:schemeClr val="tx1"/>
          </a:solidFill>
          <a:latin typeface="+mn-lt"/>
          <a:ea typeface="+mn-ea"/>
          <a:cs typeface="+mn-cs"/>
        </a:defRPr>
      </a:lvl6pPr>
      <a:lvl7pPr marL="1260340" indent="-96949" algn="l" defTabSz="387797" rtl="0" eaLnBrk="1" latinLnBrk="0" hangingPunct="1">
        <a:lnSpc>
          <a:spcPct val="90000"/>
        </a:lnSpc>
        <a:spcBef>
          <a:spcPts val="212"/>
        </a:spcBef>
        <a:buFont typeface="Arial"/>
        <a:buChar char="•"/>
        <a:defRPr sz="763" kern="1200">
          <a:solidFill>
            <a:schemeClr val="tx1"/>
          </a:solidFill>
          <a:latin typeface="+mn-lt"/>
          <a:ea typeface="+mn-ea"/>
          <a:cs typeface="+mn-cs"/>
        </a:defRPr>
      </a:lvl7pPr>
      <a:lvl8pPr marL="1454239" indent="-96949" algn="l" defTabSz="387797" rtl="0" eaLnBrk="1" latinLnBrk="0" hangingPunct="1">
        <a:lnSpc>
          <a:spcPct val="90000"/>
        </a:lnSpc>
        <a:spcBef>
          <a:spcPts val="212"/>
        </a:spcBef>
        <a:buFont typeface="Arial"/>
        <a:buChar char="•"/>
        <a:defRPr sz="763" kern="1200">
          <a:solidFill>
            <a:schemeClr val="tx1"/>
          </a:solidFill>
          <a:latin typeface="+mn-lt"/>
          <a:ea typeface="+mn-ea"/>
          <a:cs typeface="+mn-cs"/>
        </a:defRPr>
      </a:lvl8pPr>
      <a:lvl9pPr marL="1648137" indent="-96949" algn="l" defTabSz="387797" rtl="0" eaLnBrk="1" latinLnBrk="0" hangingPunct="1">
        <a:lnSpc>
          <a:spcPct val="90000"/>
        </a:lnSpc>
        <a:spcBef>
          <a:spcPts val="212"/>
        </a:spcBef>
        <a:buFont typeface="Arial"/>
        <a:buChar char="•"/>
        <a:defRPr sz="7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1pPr>
      <a:lvl2pPr marL="193899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2pPr>
      <a:lvl3pPr marL="387797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3pPr>
      <a:lvl4pPr marL="581696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4pPr>
      <a:lvl5pPr marL="775594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5pPr>
      <a:lvl6pPr marL="969493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6pPr>
      <a:lvl7pPr marL="1163391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7pPr>
      <a:lvl8pPr marL="1357290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8pPr>
      <a:lvl9pPr marL="1551188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2714413"/>
            <a:ext cx="11695113" cy="193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2686219"/>
            <a:ext cx="11695114" cy="279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52560" y="121541"/>
            <a:ext cx="9648468" cy="6152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60" y="782728"/>
            <a:ext cx="9648468" cy="170620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52561" y="2739428"/>
            <a:ext cx="2371513" cy="154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2">
                <a:solidFill>
                  <a:srgbClr val="FFFFFF"/>
                </a:solidFill>
              </a:defRPr>
            </a:lvl1pPr>
          </a:lstStyle>
          <a:p>
            <a:fld id="{5A97A749-37F6-DE4F-865B-568FEC3A7807}" type="datetimeFigureOut">
              <a:rPr lang="en-US" smtClean="0"/>
              <a:t>2/17/19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35954" y="2739428"/>
            <a:ext cx="4626250" cy="154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2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96964" y="2739428"/>
            <a:ext cx="1258553" cy="1548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45">
                <a:solidFill>
                  <a:srgbClr val="FFFFFF"/>
                </a:solidFill>
              </a:defRPr>
            </a:lvl1pPr>
          </a:lstStyle>
          <a:p>
            <a:fld id="{0F3D9107-349C-B740-9E76-BFB24E87818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44889" y="736975"/>
            <a:ext cx="956075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507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387797" rtl="0" eaLnBrk="1" latinLnBrk="0" hangingPunct="1">
        <a:lnSpc>
          <a:spcPct val="85000"/>
        </a:lnSpc>
        <a:spcBef>
          <a:spcPct val="0"/>
        </a:spcBef>
        <a:buNone/>
        <a:defRPr sz="2036" kern="1200" spc="-21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8780" indent="-38780" algn="l" defTabSz="387797" rtl="0" eaLnBrk="1" latinLnBrk="0" hangingPunct="1">
        <a:lnSpc>
          <a:spcPct val="90000"/>
        </a:lnSpc>
        <a:spcBef>
          <a:spcPts val="509"/>
        </a:spcBef>
        <a:spcAft>
          <a:spcPts val="85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84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62875" indent="-77559" algn="l" defTabSz="387797" rtl="0" eaLnBrk="1" latinLnBrk="0" hangingPunct="1">
        <a:lnSpc>
          <a:spcPct val="90000"/>
        </a:lnSpc>
        <a:spcBef>
          <a:spcPts val="85"/>
        </a:spcBef>
        <a:spcAft>
          <a:spcPts val="170"/>
        </a:spcAft>
        <a:buClr>
          <a:schemeClr val="accent1"/>
        </a:buClr>
        <a:buFont typeface="Calibri" pitchFamily="34" charset="0"/>
        <a:buChar char="◦"/>
        <a:defRPr sz="76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240434" indent="-77559" algn="l" defTabSz="387797" rtl="0" eaLnBrk="1" latinLnBrk="0" hangingPunct="1">
        <a:lnSpc>
          <a:spcPct val="90000"/>
        </a:lnSpc>
        <a:spcBef>
          <a:spcPts val="85"/>
        </a:spcBef>
        <a:spcAft>
          <a:spcPts val="170"/>
        </a:spcAft>
        <a:buClr>
          <a:schemeClr val="accent1"/>
        </a:buClr>
        <a:buFont typeface="Calibri" pitchFamily="34" charset="0"/>
        <a:buChar char="◦"/>
        <a:defRPr sz="59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317994" indent="-77559" algn="l" defTabSz="387797" rtl="0" eaLnBrk="1" latinLnBrk="0" hangingPunct="1">
        <a:lnSpc>
          <a:spcPct val="90000"/>
        </a:lnSpc>
        <a:spcBef>
          <a:spcPts val="85"/>
        </a:spcBef>
        <a:spcAft>
          <a:spcPts val="170"/>
        </a:spcAft>
        <a:buClr>
          <a:schemeClr val="accent1"/>
        </a:buClr>
        <a:buFont typeface="Calibri" pitchFamily="34" charset="0"/>
        <a:buChar char="◦"/>
        <a:defRPr sz="59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395553" indent="-77559" algn="l" defTabSz="387797" rtl="0" eaLnBrk="1" latinLnBrk="0" hangingPunct="1">
        <a:lnSpc>
          <a:spcPct val="90000"/>
        </a:lnSpc>
        <a:spcBef>
          <a:spcPts val="85"/>
        </a:spcBef>
        <a:spcAft>
          <a:spcPts val="170"/>
        </a:spcAft>
        <a:buClr>
          <a:schemeClr val="accent1"/>
        </a:buClr>
        <a:buFont typeface="Calibri" pitchFamily="34" charset="0"/>
        <a:buChar char="◦"/>
        <a:defRPr sz="59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466510" indent="-96949" algn="l" defTabSz="387797" rtl="0" eaLnBrk="1" latinLnBrk="0" hangingPunct="1">
        <a:lnSpc>
          <a:spcPct val="90000"/>
        </a:lnSpc>
        <a:spcBef>
          <a:spcPts val="85"/>
        </a:spcBef>
        <a:spcAft>
          <a:spcPts val="170"/>
        </a:spcAft>
        <a:buClr>
          <a:schemeClr val="accent1"/>
        </a:buClr>
        <a:buFont typeface="Calibri" pitchFamily="34" charset="0"/>
        <a:buChar char="◦"/>
        <a:defRPr sz="59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551330" indent="-96949" algn="l" defTabSz="387797" rtl="0" eaLnBrk="1" latinLnBrk="0" hangingPunct="1">
        <a:lnSpc>
          <a:spcPct val="90000"/>
        </a:lnSpc>
        <a:spcBef>
          <a:spcPts val="85"/>
        </a:spcBef>
        <a:spcAft>
          <a:spcPts val="170"/>
        </a:spcAft>
        <a:buClr>
          <a:schemeClr val="accent1"/>
        </a:buClr>
        <a:buFont typeface="Calibri" pitchFamily="34" charset="0"/>
        <a:buChar char="◦"/>
        <a:defRPr sz="59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636150" indent="-96949" algn="l" defTabSz="387797" rtl="0" eaLnBrk="1" latinLnBrk="0" hangingPunct="1">
        <a:lnSpc>
          <a:spcPct val="90000"/>
        </a:lnSpc>
        <a:spcBef>
          <a:spcPts val="85"/>
        </a:spcBef>
        <a:spcAft>
          <a:spcPts val="170"/>
        </a:spcAft>
        <a:buClr>
          <a:schemeClr val="accent1"/>
        </a:buClr>
        <a:buFont typeface="Calibri" pitchFamily="34" charset="0"/>
        <a:buChar char="◦"/>
        <a:defRPr sz="59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720970" indent="-96949" algn="l" defTabSz="387797" rtl="0" eaLnBrk="1" latinLnBrk="0" hangingPunct="1">
        <a:lnSpc>
          <a:spcPct val="90000"/>
        </a:lnSpc>
        <a:spcBef>
          <a:spcPts val="85"/>
        </a:spcBef>
        <a:spcAft>
          <a:spcPts val="170"/>
        </a:spcAft>
        <a:buClr>
          <a:schemeClr val="accent1"/>
        </a:buClr>
        <a:buFont typeface="Calibri" pitchFamily="34" charset="0"/>
        <a:buChar char="◦"/>
        <a:defRPr sz="59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1pPr>
      <a:lvl2pPr marL="193899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2pPr>
      <a:lvl3pPr marL="387797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3pPr>
      <a:lvl4pPr marL="581696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4pPr>
      <a:lvl5pPr marL="775594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5pPr>
      <a:lvl6pPr marL="969493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6pPr>
      <a:lvl7pPr marL="1163391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7pPr>
      <a:lvl8pPr marL="1357290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8pPr>
      <a:lvl9pPr marL="1551188" algn="l" defTabSz="387797" rtl="0" eaLnBrk="1" latinLnBrk="0" hangingPunct="1">
        <a:defRPr sz="7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44541" y="561163"/>
            <a:ext cx="8771335" cy="1785971"/>
          </a:xfrm>
        </p:spPr>
        <p:txBody>
          <a:bodyPr anchor="ctr">
            <a:normAutofit/>
          </a:bodyPr>
          <a:lstStyle/>
          <a:p>
            <a:r>
              <a:rPr lang="en-US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PARTISIPASI POLITIK KAUM MUDA </a:t>
            </a:r>
            <a:br>
              <a:rPr lang="en-US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</a:br>
            <a:r>
              <a:rPr lang="en-US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DI PEMILU 2019</a:t>
            </a:r>
            <a:br>
              <a:rPr lang="en-US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</a:br>
            <a:r>
              <a:rPr lang="en-US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/>
            </a:r>
            <a:br>
              <a:rPr lang="en-US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</a:br>
            <a:r>
              <a:rPr lang="en-US" sz="1800" i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Jakarta, 19 </a:t>
            </a:r>
            <a:r>
              <a:rPr lang="en-US" sz="1800" i="1" dirty="0" err="1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Februari</a:t>
            </a:r>
            <a:r>
              <a:rPr lang="en-US" sz="1800" i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 2019</a:t>
            </a:r>
            <a:endParaRPr lang="en-US" sz="1800" i="1" dirty="0">
              <a:solidFill>
                <a:srgbClr val="2D2D2E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655" y="96252"/>
            <a:ext cx="3121604" cy="27157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72" y="1848033"/>
            <a:ext cx="916589" cy="78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77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37387003"/>
              </p:ext>
            </p:extLst>
          </p:nvPr>
        </p:nvGraphicFramePr>
        <p:xfrm>
          <a:off x="7461250" y="0"/>
          <a:ext cx="4233863" cy="2777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0424" y="279700"/>
            <a:ext cx="65898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HANYA ADA </a:t>
            </a:r>
            <a:r>
              <a:rPr lang="en-US" sz="2400" b="1" dirty="0" smtClean="0">
                <a:solidFill>
                  <a:schemeClr val="accent4"/>
                </a:solidFill>
                <a:latin typeface="Helvetica Neue" charset="0"/>
                <a:ea typeface="Helvetica Neue" charset="0"/>
                <a:cs typeface="Helvetica Neue" charset="0"/>
              </a:rPr>
              <a:t>11.62 PERSEN </a:t>
            </a:r>
            <a:endParaRPr lang="en-US" sz="2400" b="1" dirty="0" smtClean="0">
              <a:solidFill>
                <a:schemeClr val="accent4"/>
              </a:solidFill>
              <a:latin typeface="Helvetica Neue" charset="0"/>
              <a:ea typeface="Helvetica Neue" charset="0"/>
              <a:cs typeface="Helvetica Neue" charset="0"/>
            </a:endParaRP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CALEG </a:t>
            </a:r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DPR RI 2019 </a:t>
            </a:r>
            <a:endParaRPr lang="en-US" sz="2400" b="1" dirty="0" smtClean="0">
              <a:solidFill>
                <a:srgbClr val="2D2D2E"/>
              </a:solidFill>
              <a:latin typeface="Helvetica Neue" charset="0"/>
              <a:ea typeface="Helvetica Neue" charset="0"/>
              <a:cs typeface="Helvetica Neue" charset="0"/>
            </a:endParaRP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YANG </a:t>
            </a:r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BERUSIA </a:t>
            </a:r>
            <a:r>
              <a:rPr lang="en-US" sz="2400" b="1" dirty="0" smtClean="0">
                <a:solidFill>
                  <a:schemeClr val="accent1"/>
                </a:solidFill>
                <a:latin typeface="Helvetica Neue" charset="0"/>
                <a:ea typeface="Helvetica Neue" charset="0"/>
                <a:cs typeface="Helvetica Neue" charset="0"/>
              </a:rPr>
              <a:t>DI </a:t>
            </a:r>
            <a:r>
              <a:rPr lang="en-US" sz="2400" b="1" dirty="0" smtClean="0">
                <a:solidFill>
                  <a:schemeClr val="accent1"/>
                </a:solidFill>
                <a:latin typeface="Helvetica Neue" charset="0"/>
                <a:ea typeface="Helvetica Neue" charset="0"/>
                <a:cs typeface="Helvetica Neue" charset="0"/>
              </a:rPr>
              <a:t>BAWAH 34 TAHUN</a:t>
            </a:r>
            <a:endParaRPr lang="en-US" sz="2400" b="1" dirty="0">
              <a:solidFill>
                <a:schemeClr val="accent1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424" y="1824747"/>
            <a:ext cx="6589830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Dari 7993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DPR RI, 929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bawah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dan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5021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atas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.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Sementara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2043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sisanya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tidak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mau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membuka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data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ke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publik</a:t>
            </a:r>
            <a:endParaRPr lang="en-US" i="1" dirty="0">
              <a:solidFill>
                <a:srgbClr val="2D2D2E"/>
              </a:solidFill>
              <a:latin typeface="DINPro" charset="0"/>
              <a:ea typeface="DINPro" charset="0"/>
              <a:cs typeface="DIN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36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065029751"/>
              </p:ext>
            </p:extLst>
          </p:nvPr>
        </p:nvGraphicFramePr>
        <p:xfrm>
          <a:off x="7461250" y="0"/>
          <a:ext cx="4233863" cy="2777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0423" y="496957"/>
            <a:ext cx="6589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4"/>
                </a:solidFill>
                <a:latin typeface="Helvetica Neue" charset="0"/>
                <a:ea typeface="Helvetica Neue" charset="0"/>
                <a:cs typeface="Helvetica Neue" charset="0"/>
              </a:rPr>
              <a:t>69.64 PERSEN </a:t>
            </a:r>
            <a:r>
              <a:rPr lang="en-US" sz="2400" b="1" dirty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CALEG BERUSIA DI BAWAH 34 TAHUN ADALAH </a:t>
            </a:r>
            <a:r>
              <a:rPr lang="en-US" sz="2400" b="1" dirty="0">
                <a:solidFill>
                  <a:schemeClr val="accent1"/>
                </a:solidFill>
                <a:latin typeface="Helvetica Neue" charset="0"/>
                <a:ea typeface="Helvetica Neue" charset="0"/>
                <a:cs typeface="Helvetica Neue" charset="0"/>
              </a:rPr>
              <a:t>PEREMPUAN</a:t>
            </a:r>
            <a:endParaRPr lang="en-US" sz="2400" b="1" dirty="0">
              <a:solidFill>
                <a:schemeClr val="accent1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425" y="1535764"/>
            <a:ext cx="6589830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929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bawah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terdiri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atas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</a:p>
          <a:p>
            <a:pPr algn="ctr"/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282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laki-laki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dan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647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perempuan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endParaRPr lang="en-US" i="1" dirty="0">
              <a:solidFill>
                <a:srgbClr val="2D2D2E"/>
              </a:solidFill>
              <a:latin typeface="DINPro" charset="0"/>
              <a:ea typeface="DINPro" charset="0"/>
              <a:cs typeface="DIN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29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70423" y="496957"/>
            <a:ext cx="6589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4"/>
                </a:solidFill>
                <a:latin typeface="Helvetica Neue" charset="0"/>
                <a:ea typeface="Helvetica Neue" charset="0"/>
                <a:cs typeface="Helvetica Neue" charset="0"/>
              </a:rPr>
              <a:t>41.66 PERSEN </a:t>
            </a:r>
            <a:r>
              <a:rPr lang="en-US" sz="2400" b="1" dirty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CALEG BERUSIA DI BAWAH 34 TAHUN BERPENDIDIKAN </a:t>
            </a:r>
            <a:r>
              <a:rPr lang="en-US" sz="2400" b="1" dirty="0">
                <a:solidFill>
                  <a:schemeClr val="accent1"/>
                </a:solidFill>
                <a:latin typeface="Helvetica Neue" charset="0"/>
                <a:ea typeface="Helvetica Neue" charset="0"/>
                <a:cs typeface="Helvetica Neue" charset="0"/>
              </a:rPr>
              <a:t>D4/S1</a:t>
            </a:r>
            <a:endParaRPr lang="en-US" sz="2400" b="1" dirty="0">
              <a:solidFill>
                <a:schemeClr val="accent1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425" y="1535764"/>
            <a:ext cx="6589829" cy="72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Latar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belakan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pendidikan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929 </a:t>
            </a:r>
            <a:r>
              <a:rPr lang="en-US" i="1" dirty="0" err="1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>
                <a:latin typeface="DINPro" charset="0"/>
                <a:ea typeface="DINPro" charset="0"/>
                <a:cs typeface="DINPro" charset="0"/>
              </a:rPr>
              <a:t>bawah</a:t>
            </a:r>
            <a:r>
              <a:rPr lang="en-US" i="1" dirty="0"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latin typeface="DINPro" charset="0"/>
                <a:ea typeface="DINPro" charset="0"/>
                <a:cs typeface="DINPro" charset="0"/>
              </a:rPr>
              <a:t>terdiri</a:t>
            </a:r>
            <a:r>
              <a:rPr lang="en-US" i="1" dirty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latin typeface="DINPro" charset="0"/>
                <a:ea typeface="DINPro" charset="0"/>
                <a:cs typeface="DINPro" charset="0"/>
              </a:rPr>
              <a:t>atas</a:t>
            </a:r>
            <a:r>
              <a:rPr lang="en-US" i="1" dirty="0">
                <a:latin typeface="DINPro" charset="0"/>
                <a:ea typeface="DINPro" charset="0"/>
                <a:cs typeface="DINPro" charset="0"/>
              </a:rPr>
              <a:t> </a:t>
            </a:r>
          </a:p>
          <a:p>
            <a:pPr algn="ctr"/>
            <a:r>
              <a:rPr lang="en-US" i="1" dirty="0">
                <a:latin typeface="DINPro" charset="0"/>
                <a:ea typeface="DINPro" charset="0"/>
                <a:cs typeface="DINPro" charset="0"/>
              </a:rPr>
              <a:t>387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D4/S1</a:t>
            </a:r>
            <a:r>
              <a:rPr lang="en-US" i="1" dirty="0">
                <a:latin typeface="DINPro" charset="0"/>
                <a:ea typeface="DINPro" charset="0"/>
                <a:cs typeface="DINPro" charset="0"/>
              </a:rPr>
              <a:t>, 319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SMA, 121 S2, 69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tidak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mengisi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, </a:t>
            </a:r>
          </a:p>
          <a:p>
            <a:pPr algn="ctr"/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28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D3,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dan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5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S3</a:t>
            </a:r>
            <a:endParaRPr lang="en-US" i="1" dirty="0">
              <a:latin typeface="DINPro" charset="0"/>
              <a:ea typeface="DINPro" charset="0"/>
              <a:cs typeface="DINPro" charset="0"/>
            </a:endParaRPr>
          </a:p>
        </p:txBody>
      </p:sp>
      <p:pic>
        <p:nvPicPr>
          <p:cNvPr id="5" name="Google Shape;336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850038" y="229616"/>
            <a:ext cx="3071004" cy="22725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647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4488139"/>
              </p:ext>
            </p:extLst>
          </p:nvPr>
        </p:nvGraphicFramePr>
        <p:xfrm>
          <a:off x="4261449" y="155275"/>
          <a:ext cx="6571651" cy="2518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0551" y="650159"/>
            <a:ext cx="3278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LATAR BELAKANG PENDIDIKAN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CALEG BERUSIA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DI BAWAH 34 TAHUN</a:t>
            </a:r>
            <a:endParaRPr lang="en-US" sz="2400" b="1" dirty="0">
              <a:solidFill>
                <a:schemeClr val="accent1">
                  <a:lumMod val="20000"/>
                  <a:lumOff val="80000"/>
                </a:schemeClr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77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38062465"/>
              </p:ext>
            </p:extLst>
          </p:nvPr>
        </p:nvGraphicFramePr>
        <p:xfrm>
          <a:off x="7461250" y="0"/>
          <a:ext cx="4233863" cy="2777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0423" y="496957"/>
            <a:ext cx="6589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4"/>
                </a:solidFill>
                <a:latin typeface="Helvetica Neue" charset="0"/>
                <a:ea typeface="Helvetica Neue" charset="0"/>
                <a:cs typeface="Helvetica Neue" charset="0"/>
              </a:rPr>
              <a:t>1.72 </a:t>
            </a:r>
            <a:r>
              <a:rPr lang="en-US" sz="2400" b="1" dirty="0">
                <a:solidFill>
                  <a:schemeClr val="accent4"/>
                </a:solidFill>
                <a:latin typeface="Helvetica Neue" charset="0"/>
                <a:ea typeface="Helvetica Neue" charset="0"/>
                <a:cs typeface="Helvetica Neue" charset="0"/>
              </a:rPr>
              <a:t>PERSEN </a:t>
            </a:r>
            <a:r>
              <a:rPr lang="en-US" sz="2400" b="1" dirty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CALEG BERUSIA DI BAWAH 34 </a:t>
            </a:r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TAHUN </a:t>
            </a:r>
            <a:r>
              <a:rPr lang="en-US" sz="2400" b="1" dirty="0" smtClean="0">
                <a:solidFill>
                  <a:schemeClr val="accent1"/>
                </a:solidFill>
                <a:latin typeface="Helvetica Neue" charset="0"/>
                <a:ea typeface="Helvetica Neue" charset="0"/>
                <a:cs typeface="Helvetica Neue" charset="0"/>
              </a:rPr>
              <a:t>BELUM MENIKAH</a:t>
            </a:r>
            <a:endParaRPr lang="en-US" sz="2400" b="1" dirty="0">
              <a:solidFill>
                <a:schemeClr val="accent1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425" y="1535764"/>
            <a:ext cx="6589830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Dari 929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bawah</a:t>
            </a:r>
            <a:r>
              <a:rPr lang="en-US" i="1" dirty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, </a:t>
            </a:r>
          </a:p>
          <a:p>
            <a:pPr algn="ctr"/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553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sudah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menikah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, 361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pernah</a:t>
            </a:r>
            <a:r>
              <a:rPr lang="en-US" i="1" dirty="0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solidFill>
                  <a:srgbClr val="2D2D2E"/>
                </a:solidFill>
                <a:latin typeface="DINPro" charset="0"/>
                <a:ea typeface="DINPro" charset="0"/>
                <a:cs typeface="DINPro" charset="0"/>
              </a:rPr>
              <a:t>menikah</a:t>
            </a:r>
            <a:endParaRPr lang="en-US" i="1" dirty="0">
              <a:solidFill>
                <a:srgbClr val="2D2D2E"/>
              </a:solidFill>
              <a:latin typeface="DINPro" charset="0"/>
              <a:ea typeface="DINPro" charset="0"/>
              <a:cs typeface="DIN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6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70421" y="253821"/>
            <a:ext cx="65898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4"/>
                </a:solidFill>
                <a:latin typeface="Helvetica Neue" charset="0"/>
                <a:ea typeface="Helvetica Neue" charset="0"/>
                <a:cs typeface="Helvetica Neue" charset="0"/>
              </a:rPr>
              <a:t>PSI, PPP, PKB </a:t>
            </a: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ADALAH TIGA PARTAI DENGAN </a:t>
            </a: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CALEG </a:t>
            </a:r>
            <a:r>
              <a:rPr lang="en-US" sz="2400" b="1" dirty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BERUSIA DI BAWAH 34 </a:t>
            </a:r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TAHUN </a:t>
            </a:r>
            <a:r>
              <a:rPr lang="en-US" sz="2400" b="1" dirty="0" smtClean="0">
                <a:solidFill>
                  <a:schemeClr val="accent1"/>
                </a:solidFill>
                <a:latin typeface="Helvetica Neue" charset="0"/>
                <a:ea typeface="Helvetica Neue" charset="0"/>
                <a:cs typeface="Helvetica Neue" charset="0"/>
              </a:rPr>
              <a:t>TERBANYAK</a:t>
            </a:r>
            <a:endParaRPr lang="en-US" sz="2400" b="1" dirty="0">
              <a:solidFill>
                <a:schemeClr val="accent1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423" y="1876233"/>
            <a:ext cx="6589829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Dari 929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bawah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, </a:t>
            </a:r>
          </a:p>
          <a:p>
            <a:pPr algn="ctr"/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ada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sebanyak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216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PSI, 113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PPP,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dan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85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PKB</a:t>
            </a:r>
            <a:endParaRPr lang="en-US" i="1" dirty="0">
              <a:latin typeface="DINPro" charset="0"/>
              <a:ea typeface="DINPro" charset="0"/>
              <a:cs typeface="DINPro" charset="0"/>
            </a:endParaRPr>
          </a:p>
        </p:txBody>
      </p:sp>
      <p:pic>
        <p:nvPicPr>
          <p:cNvPr id="6" name="Google Shape;337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022567" y="205733"/>
            <a:ext cx="3086184" cy="24278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829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70421" y="253821"/>
            <a:ext cx="65898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4"/>
                </a:solidFill>
                <a:latin typeface="Helvetica Neue" charset="0"/>
                <a:ea typeface="Helvetica Neue" charset="0"/>
                <a:cs typeface="Helvetica Neue" charset="0"/>
              </a:rPr>
              <a:t>NASDEM, GARUDA, DAN PKPI</a:t>
            </a: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ADALAH TIGA PARTAI DENGAN </a:t>
            </a: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CALEG </a:t>
            </a:r>
            <a:r>
              <a:rPr lang="en-US" sz="2400" b="1" dirty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BERUSIA DI BAWAH 34 </a:t>
            </a:r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TAHUN </a:t>
            </a:r>
            <a:r>
              <a:rPr lang="en-US" sz="2400" b="1" dirty="0" smtClean="0">
                <a:solidFill>
                  <a:schemeClr val="accent1"/>
                </a:solidFill>
                <a:latin typeface="Helvetica Neue" charset="0"/>
                <a:ea typeface="Helvetica Neue" charset="0"/>
                <a:cs typeface="Helvetica Neue" charset="0"/>
              </a:rPr>
              <a:t>TERSEDIKIT</a:t>
            </a:r>
            <a:endParaRPr lang="en-US" sz="2400" b="1" dirty="0">
              <a:solidFill>
                <a:schemeClr val="accent1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423" y="1927992"/>
            <a:ext cx="6589829" cy="517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Dari 929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bawah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, </a:t>
            </a:r>
          </a:p>
          <a:p>
            <a:pPr algn="ctr"/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ada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sebanyak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27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NasDem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, 9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Garuda,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dan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1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PKPI</a:t>
            </a:r>
            <a:endParaRPr lang="en-US" i="1" dirty="0">
              <a:latin typeface="DINPro" charset="0"/>
              <a:ea typeface="DINPro" charset="0"/>
              <a:cs typeface="DINPro" charset="0"/>
            </a:endParaRPr>
          </a:p>
        </p:txBody>
      </p:sp>
      <p:pic>
        <p:nvPicPr>
          <p:cNvPr id="6" name="Google Shape;337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22567" y="205733"/>
            <a:ext cx="3086184" cy="24278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893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87674" y="667888"/>
            <a:ext cx="65898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4"/>
                </a:solidFill>
                <a:latin typeface="Helvetica Neue" charset="0"/>
                <a:ea typeface="Helvetica Neue" charset="0"/>
                <a:cs typeface="Helvetica Neue" charset="0"/>
              </a:rPr>
              <a:t>DEMOKRAT DAN HANURA:</a:t>
            </a: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INFORMASI TIDAK TERSEDIA KARENA </a:t>
            </a:r>
            <a:r>
              <a:rPr lang="en-US" sz="2400" b="1" dirty="0" smtClean="0">
                <a:solidFill>
                  <a:schemeClr val="accent3"/>
                </a:solidFill>
                <a:latin typeface="Helvetica Neue" charset="0"/>
                <a:ea typeface="Helvetica Neue" charset="0"/>
                <a:cs typeface="Helvetica Neue" charset="0"/>
              </a:rPr>
              <a:t>CALEG TIDAK MAU MEMBUKA PROFILNYA</a:t>
            </a:r>
            <a:endParaRPr lang="en-US" sz="2400" b="1" dirty="0">
              <a:solidFill>
                <a:schemeClr val="accent3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pic>
        <p:nvPicPr>
          <p:cNvPr id="5" name="Google Shape;330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59401" y="236646"/>
            <a:ext cx="2843154" cy="20628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794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5864361"/>
              </p:ext>
            </p:extLst>
          </p:nvPr>
        </p:nvGraphicFramePr>
        <p:xfrm>
          <a:off x="4261449" y="155275"/>
          <a:ext cx="6571651" cy="2518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0551" y="260570"/>
            <a:ext cx="32780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PERBANDINGAN TOTAL CALEG DENGAN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CALEG BERUSIA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DI BAWAH 34 TAHUN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PER PARTAI</a:t>
            </a:r>
            <a:endParaRPr lang="en-US" sz="2400" b="1" dirty="0">
              <a:solidFill>
                <a:schemeClr val="accent1">
                  <a:lumMod val="20000"/>
                  <a:lumOff val="80000"/>
                </a:schemeClr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30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6640789"/>
              </p:ext>
            </p:extLst>
          </p:nvPr>
        </p:nvGraphicFramePr>
        <p:xfrm>
          <a:off x="4261449" y="155275"/>
          <a:ext cx="6571651" cy="2518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0551" y="260570"/>
            <a:ext cx="32780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PERBANDINGAN TOTAL CALEG DENGAN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CALEG BERUSIA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DI BAWAH 34 TAHUN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PER PARTAI</a:t>
            </a:r>
            <a:endParaRPr lang="en-US" sz="2400" b="1" dirty="0">
              <a:solidFill>
                <a:schemeClr val="accent1">
                  <a:lumMod val="20000"/>
                  <a:lumOff val="80000"/>
                </a:schemeClr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83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3962959"/>
              </p:ext>
            </p:extLst>
          </p:nvPr>
        </p:nvGraphicFramePr>
        <p:xfrm>
          <a:off x="4261449" y="155275"/>
          <a:ext cx="6571651" cy="2518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0551" y="260570"/>
            <a:ext cx="32780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PERBANDINGAN TOTAL CALEG DENGAN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CALEG BERUSIA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DI BAWAH 34 TAHUN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PER PARTAI</a:t>
            </a:r>
            <a:endParaRPr lang="en-US" sz="2400" b="1" dirty="0">
              <a:solidFill>
                <a:schemeClr val="accent1">
                  <a:lumMod val="20000"/>
                  <a:lumOff val="80000"/>
                </a:schemeClr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56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70421" y="219315"/>
            <a:ext cx="65898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CALEG </a:t>
            </a:r>
            <a:r>
              <a:rPr lang="en-US" sz="2400" b="1" dirty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BERUSIA DI BAWAH 34 </a:t>
            </a:r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TAHUN </a:t>
            </a: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MAYORITAS DITEMPATKAN </a:t>
            </a: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DI NOMOR URUT</a:t>
            </a:r>
          </a:p>
          <a:p>
            <a:pPr algn="ctr"/>
            <a:r>
              <a:rPr lang="en-US" sz="2400" b="1" dirty="0" smtClean="0">
                <a:solidFill>
                  <a:schemeClr val="accent3"/>
                </a:solidFill>
                <a:latin typeface="Helvetica Neue" charset="0"/>
                <a:ea typeface="Helvetica Neue" charset="0"/>
                <a:cs typeface="Helvetica Neue" charset="0"/>
              </a:rPr>
              <a:t>6, 3, 5, DAN 7</a:t>
            </a:r>
            <a:endParaRPr lang="en-US" sz="2400" b="1" dirty="0">
              <a:solidFill>
                <a:schemeClr val="accent3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423" y="1876233"/>
            <a:ext cx="6589829" cy="72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Dari 929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bawah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, </a:t>
            </a:r>
          </a:p>
          <a:p>
            <a:pPr algn="ctr"/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ada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sebanyak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172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nomor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6, 168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nomor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3, </a:t>
            </a:r>
          </a:p>
          <a:p>
            <a:pPr algn="ctr"/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116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nomor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5,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dan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115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nomor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7</a:t>
            </a:r>
            <a:endParaRPr lang="en-US" i="1" dirty="0">
              <a:latin typeface="DINPro" charset="0"/>
              <a:ea typeface="DINPro" charset="0"/>
              <a:cs typeface="DINPro" charset="0"/>
            </a:endParaRPr>
          </a:p>
        </p:txBody>
      </p:sp>
      <p:pic>
        <p:nvPicPr>
          <p:cNvPr id="6" name="Google Shape;337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022567" y="205733"/>
            <a:ext cx="3086184" cy="24278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238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832029"/>
              </p:ext>
            </p:extLst>
          </p:nvPr>
        </p:nvGraphicFramePr>
        <p:xfrm>
          <a:off x="4261449" y="155275"/>
          <a:ext cx="6571651" cy="2518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0551" y="629902"/>
            <a:ext cx="3278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SEBARAN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NOMOR URUT CALEG BERUSIA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DI BAWAH 34 TAHUN</a:t>
            </a:r>
            <a:endParaRPr lang="en-US" sz="2400" b="1" dirty="0">
              <a:solidFill>
                <a:schemeClr val="accent1">
                  <a:lumMod val="20000"/>
                  <a:lumOff val="80000"/>
                </a:schemeClr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97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8269438"/>
              </p:ext>
            </p:extLst>
          </p:nvPr>
        </p:nvGraphicFramePr>
        <p:xfrm>
          <a:off x="4261449" y="155275"/>
          <a:ext cx="6571651" cy="2518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0551" y="629902"/>
            <a:ext cx="3278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SEBARAN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NOMOR URUT CALEG BERUSIA </a:t>
            </a:r>
          </a:p>
          <a:p>
            <a:pPr algn="r"/>
            <a:r>
              <a:rPr lang="en-US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Helvetica Neue" charset="0"/>
                <a:ea typeface="Helvetica Neue" charset="0"/>
                <a:cs typeface="Helvetica Neue" charset="0"/>
              </a:rPr>
              <a:t>DI BAWAH 34 TAHUN</a:t>
            </a:r>
            <a:endParaRPr lang="en-US" sz="2400" b="1" dirty="0">
              <a:solidFill>
                <a:schemeClr val="accent1">
                  <a:lumMod val="20000"/>
                  <a:lumOff val="80000"/>
                </a:schemeClr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54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70423" y="324427"/>
            <a:ext cx="65898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CALEG BERUSIA DI BAWAH 34 TAHUN</a:t>
            </a:r>
          </a:p>
          <a:p>
            <a:pPr algn="ctr"/>
            <a:r>
              <a:rPr lang="en-US" sz="2400" b="1" dirty="0" smtClean="0">
                <a:solidFill>
                  <a:srgbClr val="2D2D2E"/>
                </a:solidFill>
                <a:latin typeface="Helvetica Neue" charset="0"/>
                <a:ea typeface="Helvetica Neue" charset="0"/>
                <a:cs typeface="Helvetica Neue" charset="0"/>
              </a:rPr>
              <a:t>PALING BANYAK TERSEBAR DI </a:t>
            </a:r>
          </a:p>
          <a:p>
            <a:pPr algn="ctr"/>
            <a:r>
              <a:rPr lang="en-US" sz="2400" b="1" dirty="0" smtClean="0">
                <a:solidFill>
                  <a:schemeClr val="accent1"/>
                </a:solidFill>
                <a:latin typeface="Helvetica Neue" charset="0"/>
                <a:ea typeface="Helvetica Neue" charset="0"/>
                <a:cs typeface="Helvetica Neue" charset="0"/>
              </a:rPr>
              <a:t>JATIM, JATENG, JABAR</a:t>
            </a:r>
            <a:endParaRPr lang="en-US" sz="2400" b="1" dirty="0">
              <a:solidFill>
                <a:schemeClr val="accent1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pic>
        <p:nvPicPr>
          <p:cNvPr id="5" name="Google Shape;336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850038" y="229616"/>
            <a:ext cx="3071004" cy="22725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070423" y="1789968"/>
            <a:ext cx="6589829" cy="72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Dari 929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berusia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bawah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34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tahun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, </a:t>
            </a:r>
          </a:p>
          <a:p>
            <a:pPr algn="ctr"/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ada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sebanyak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167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Jawa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Timur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(17.98), </a:t>
            </a:r>
          </a:p>
          <a:p>
            <a:pPr algn="ctr"/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146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Jawa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Tengah (15.72),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dan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111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caleg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di </a:t>
            </a:r>
            <a:r>
              <a:rPr lang="en-US" i="1" dirty="0" err="1" smtClean="0">
                <a:latin typeface="DINPro" charset="0"/>
                <a:ea typeface="DINPro" charset="0"/>
                <a:cs typeface="DINPro" charset="0"/>
              </a:rPr>
              <a:t>Jabar</a:t>
            </a:r>
            <a:r>
              <a:rPr lang="en-US" i="1" dirty="0" smtClean="0">
                <a:latin typeface="DINPro" charset="0"/>
                <a:ea typeface="DINPro" charset="0"/>
                <a:cs typeface="DINPro" charset="0"/>
              </a:rPr>
              <a:t> (11.95)</a:t>
            </a:r>
            <a:endParaRPr lang="en-US" i="1" dirty="0">
              <a:latin typeface="DINPro" charset="0"/>
              <a:ea typeface="DINPro" charset="0"/>
              <a:cs typeface="DIN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69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329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076329" y="240196"/>
            <a:ext cx="3086252" cy="20917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139433" y="1223317"/>
            <a:ext cx="6589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chemeClr val="accent3"/>
                </a:solidFill>
                <a:latin typeface="Helvetica Neue" charset="0"/>
                <a:ea typeface="Helvetica Neue" charset="0"/>
                <a:cs typeface="Helvetica Neue" charset="0"/>
              </a:rPr>
              <a:t>TERIMA KASIH</a:t>
            </a:r>
            <a:endParaRPr lang="en-US" sz="2400" b="1" dirty="0">
              <a:solidFill>
                <a:schemeClr val="accent3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809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408</Words>
  <Application>Microsoft Macintosh PowerPoint</Application>
  <PresentationFormat>Custom</PresentationFormat>
  <Paragraphs>64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Calibri</vt:lpstr>
      <vt:lpstr>Calibri Light</vt:lpstr>
      <vt:lpstr>DINPro</vt:lpstr>
      <vt:lpstr>Helvetica Neue</vt:lpstr>
      <vt:lpstr>Arial</vt:lpstr>
      <vt:lpstr>Office Theme</vt:lpstr>
      <vt:lpstr>Retrospect</vt:lpstr>
      <vt:lpstr>PARTISIPASI POLITIK KAUM MUDA  DI PEMILU 2019  Jakarta, 19 Februari 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16</cp:revision>
  <dcterms:created xsi:type="dcterms:W3CDTF">2019-02-15T05:56:29Z</dcterms:created>
  <dcterms:modified xsi:type="dcterms:W3CDTF">2019-02-17T07:16:28Z</dcterms:modified>
</cp:coreProperties>
</file>