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5"/>
  </p:sldMasterIdLst>
  <p:notesMasterIdLst>
    <p:notesMasterId r:id="rId14"/>
  </p:notesMasterIdLst>
  <p:handoutMasterIdLst>
    <p:handoutMasterId r:id="rId15"/>
  </p:handoutMasterIdLst>
  <p:sldIdLst>
    <p:sldId id="256" r:id="rId6"/>
    <p:sldId id="260" r:id="rId7"/>
    <p:sldId id="263" r:id="rId8"/>
    <p:sldId id="261" r:id="rId9"/>
    <p:sldId id="264" r:id="rId10"/>
    <p:sldId id="262" r:id="rId11"/>
    <p:sldId id="259" r:id="rId12"/>
    <p:sldId id="25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E376C"/>
    <a:srgbClr val="FFFFFF"/>
    <a:srgbClr val="C46D29"/>
    <a:srgbClr val="06357A"/>
    <a:srgbClr val="0020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7159" autoAdjust="0"/>
  </p:normalViewPr>
  <p:slideViewPr>
    <p:cSldViewPr>
      <p:cViewPr varScale="1">
        <p:scale>
          <a:sx n="65" d="100"/>
          <a:sy n="65" d="100"/>
        </p:scale>
        <p:origin x="912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3552" y="10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5.xml"/><Relationship Id="rId19" Type="http://schemas.openxmlformats.org/officeDocument/2006/relationships/tableStyles" Target="tableStyle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EBC5A5-DBE9-4FF9-9D67-601ADC66BB69}" type="datetimeFigureOut">
              <a:rPr lang="en-US" smtClean="0"/>
              <a:t>10/22/2020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B1B254-8444-463B-8748-5D2D3BBF21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43009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59E906-12E8-4116-8B4D-3E911619D3ED}" type="datetimeFigureOut">
              <a:rPr lang="en-US" smtClean="0"/>
              <a:t>10/22/2020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94D032-F343-47F2-A934-F9EB1432DC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41031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Ask about accommodations – people may have different accommodations now because of COVID-19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94D032-F343-47F2-A934-F9EB1432DCC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02078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When selecting polling stations/If eliminating polling stations due to COVID-19</a:t>
            </a:r>
          </a:p>
          <a:p>
            <a:endParaRPr lang="en-US" dirty="0"/>
          </a:p>
          <a:p>
            <a:r>
              <a:rPr lang="en-US" dirty="0"/>
              <a:t>Poll worker training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94D032-F343-47F2-A934-F9EB1432DCCD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3353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Have polling station locations changed? Are there guidelines for keeping physical distance?</a:t>
            </a:r>
          </a:p>
          <a:p>
            <a:endParaRPr lang="en-US" dirty="0"/>
          </a:p>
          <a:p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 not use derogatory language about people with psychosocial disabilities to refer to your opponents during your election campaigns. It further stigmatizes people with psychosocial disabilities and can cause distress.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94D032-F343-47F2-A934-F9EB1432DCC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75203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Innovative opportunity for voter ed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94D032-F343-47F2-A934-F9EB1432DCC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71118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Assistants still need access to support voters</a:t>
            </a:r>
          </a:p>
          <a:p>
            <a:endParaRPr lang="en-US" dirty="0"/>
          </a:p>
          <a:p>
            <a:r>
              <a:rPr lang="en-US" dirty="0"/>
              <a:t>Clean assistive devices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94D032-F343-47F2-A934-F9EB1432DCC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81533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04800" y="6537326"/>
            <a:ext cx="2641600" cy="244475"/>
          </a:xfrm>
          <a:prstGeom prst="rect">
            <a:avLst/>
          </a:prstGeom>
        </p:spPr>
        <p:txBody>
          <a:bodyPr/>
          <a:lstStyle/>
          <a:p>
            <a:fld id="{CAB64F99-FC41-4C0F-9685-3042E274433A}" type="datetimeFigureOut">
              <a:rPr lang="en-US" smtClean="0"/>
              <a:t>10/22/2020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537326"/>
            <a:ext cx="5283200" cy="24447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537326"/>
            <a:ext cx="3251200" cy="24447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DE6C38D-AFC4-408E-BDEC-E8F40A67916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06302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3601" y="76200"/>
            <a:ext cx="8839200" cy="1219200"/>
          </a:xfrm>
        </p:spPr>
        <p:txBody>
          <a:bodyPr>
            <a:normAutofit/>
          </a:bodyPr>
          <a:lstStyle>
            <a:lvl1pPr>
              <a:defRPr sz="33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70400"/>
            <a:ext cx="11684000" cy="45780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304800" y="6537326"/>
            <a:ext cx="2641600" cy="244475"/>
          </a:xfrm>
          <a:prstGeom prst="rect">
            <a:avLst/>
          </a:prstGeom>
        </p:spPr>
        <p:txBody>
          <a:bodyPr/>
          <a:lstStyle/>
          <a:p>
            <a:fld id="{CAB64F99-FC41-4C0F-9685-3042E274433A}" type="datetimeFigureOut">
              <a:rPr lang="en-US" smtClean="0"/>
              <a:t>10/22/2020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537326"/>
            <a:ext cx="5283200" cy="24447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537326"/>
            <a:ext cx="3251200" cy="24447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DE6C38D-AFC4-408E-BDEC-E8F40A67916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75737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304800" y="6537326"/>
            <a:ext cx="2641600" cy="244475"/>
          </a:xfrm>
          <a:prstGeom prst="rect">
            <a:avLst/>
          </a:prstGeom>
        </p:spPr>
        <p:txBody>
          <a:bodyPr/>
          <a:lstStyle/>
          <a:p>
            <a:fld id="{CAB64F99-FC41-4C0F-9685-3042E274433A}" type="datetimeFigureOut">
              <a:rPr lang="en-US" smtClean="0"/>
              <a:t>10/22/2020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537326"/>
            <a:ext cx="5283200" cy="24447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537326"/>
            <a:ext cx="3251200" cy="24447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DE6C38D-AFC4-408E-BDEC-E8F40A67916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70552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1706562"/>
            <a:ext cx="5689600" cy="45418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706562"/>
            <a:ext cx="5689601" cy="45418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304800" y="6537326"/>
            <a:ext cx="2641600" cy="244475"/>
          </a:xfrm>
          <a:prstGeom prst="rect">
            <a:avLst/>
          </a:prstGeom>
        </p:spPr>
        <p:txBody>
          <a:bodyPr/>
          <a:lstStyle/>
          <a:p>
            <a:fld id="{CAB64F99-FC41-4C0F-9685-3042E274433A}" type="datetimeFigureOut">
              <a:rPr lang="en-US" smtClean="0"/>
              <a:t>10/22/2020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537326"/>
            <a:ext cx="5283200" cy="24447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537326"/>
            <a:ext cx="3251200" cy="24447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DE6C38D-AFC4-408E-BDEC-E8F40A67916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2133601" y="76200"/>
            <a:ext cx="8839200" cy="1219200"/>
          </a:xfrm>
        </p:spPr>
        <p:txBody>
          <a:bodyPr>
            <a:normAutofit/>
          </a:bodyPr>
          <a:lstStyle>
            <a:lvl1pPr>
              <a:defRPr sz="33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</a:t>
            </a:r>
          </a:p>
        </p:txBody>
      </p:sp>
    </p:spTree>
    <p:extLst>
      <p:ext uri="{BB962C8B-B14F-4D97-AF65-F5344CB8AC3E}">
        <p14:creationId xmlns:p14="http://schemas.microsoft.com/office/powerpoint/2010/main" val="26291623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6400" y="1698763"/>
            <a:ext cx="5590117" cy="7921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0632" y="2743201"/>
            <a:ext cx="5585885" cy="33829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1" y="1698763"/>
            <a:ext cx="5592233" cy="7921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7600" y="2743201"/>
            <a:ext cx="5588000" cy="33829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>
          <a:xfrm>
            <a:off x="304800" y="6537326"/>
            <a:ext cx="2641600" cy="244475"/>
          </a:xfrm>
          <a:prstGeom prst="rect">
            <a:avLst/>
          </a:prstGeom>
        </p:spPr>
        <p:txBody>
          <a:bodyPr/>
          <a:lstStyle/>
          <a:p>
            <a:fld id="{CAB64F99-FC41-4C0F-9685-3042E274433A}" type="datetimeFigureOut">
              <a:rPr lang="en-US" smtClean="0"/>
              <a:t>10/22/2020</a:t>
            </a:fld>
            <a:endParaRPr lang="en-US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537326"/>
            <a:ext cx="5283200" cy="24447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537326"/>
            <a:ext cx="3251200" cy="24447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DE6C38D-AFC4-408E-BDEC-E8F40A67916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33601" y="76200"/>
            <a:ext cx="8839200" cy="1219200"/>
          </a:xfrm>
        </p:spPr>
        <p:txBody>
          <a:bodyPr>
            <a:normAutofit/>
          </a:bodyPr>
          <a:lstStyle>
            <a:lvl1pPr>
              <a:defRPr sz="33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</a:t>
            </a:r>
          </a:p>
        </p:txBody>
      </p:sp>
    </p:spTree>
    <p:extLst>
      <p:ext uri="{BB962C8B-B14F-4D97-AF65-F5344CB8AC3E}">
        <p14:creationId xmlns:p14="http://schemas.microsoft.com/office/powerpoint/2010/main" val="15134935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304800" y="6537326"/>
            <a:ext cx="2641600" cy="244475"/>
          </a:xfrm>
          <a:prstGeom prst="rect">
            <a:avLst/>
          </a:prstGeom>
        </p:spPr>
        <p:txBody>
          <a:bodyPr/>
          <a:lstStyle/>
          <a:p>
            <a:fld id="{CAB64F99-FC41-4C0F-9685-3042E274433A}" type="datetimeFigureOut">
              <a:rPr lang="en-US" smtClean="0"/>
              <a:t>10/22/2020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537326"/>
            <a:ext cx="5283200" cy="24447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537326"/>
            <a:ext cx="3251200" cy="24447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DE6C38D-AFC4-408E-BDEC-E8F40A67916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2133601" y="76200"/>
            <a:ext cx="8839200" cy="1219200"/>
          </a:xfrm>
        </p:spPr>
        <p:txBody>
          <a:bodyPr>
            <a:normAutofit/>
          </a:bodyPr>
          <a:lstStyle>
            <a:lvl1pPr>
              <a:defRPr sz="33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</a:t>
            </a:r>
          </a:p>
        </p:txBody>
      </p:sp>
    </p:spTree>
    <p:extLst>
      <p:ext uri="{BB962C8B-B14F-4D97-AF65-F5344CB8AC3E}">
        <p14:creationId xmlns:p14="http://schemas.microsoft.com/office/powerpoint/2010/main" val="4079069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304800" y="6537326"/>
            <a:ext cx="2641600" cy="244475"/>
          </a:xfrm>
          <a:prstGeom prst="rect">
            <a:avLst/>
          </a:prstGeom>
        </p:spPr>
        <p:txBody>
          <a:bodyPr/>
          <a:lstStyle/>
          <a:p>
            <a:fld id="{CAB64F99-FC41-4C0F-9685-3042E274433A}" type="datetimeFigureOut">
              <a:rPr lang="en-US" smtClean="0"/>
              <a:t>10/22/2020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537326"/>
            <a:ext cx="5283200" cy="24447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537326"/>
            <a:ext cx="3251200" cy="24447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DE6C38D-AFC4-408E-BDEC-E8F40A67916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76101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1" y="1676400"/>
            <a:ext cx="42142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1676400"/>
            <a:ext cx="7120467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06401" y="3124200"/>
            <a:ext cx="4214284" cy="31242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304800" y="6537326"/>
            <a:ext cx="2641600" cy="244475"/>
          </a:xfrm>
          <a:prstGeom prst="rect">
            <a:avLst/>
          </a:prstGeom>
        </p:spPr>
        <p:txBody>
          <a:bodyPr/>
          <a:lstStyle/>
          <a:p>
            <a:fld id="{CAB64F99-FC41-4C0F-9685-3042E274433A}" type="datetimeFigureOut">
              <a:rPr lang="en-US" smtClean="0"/>
              <a:t>10/22/2020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537326"/>
            <a:ext cx="5283200" cy="24447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537326"/>
            <a:ext cx="3251200" cy="24447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DE6C38D-AFC4-408E-BDEC-E8F40A67916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7510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27200" y="4800600"/>
            <a:ext cx="89408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27200" y="1676400"/>
            <a:ext cx="8940800" cy="3048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27200" y="5443538"/>
            <a:ext cx="89408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304800" y="6537326"/>
            <a:ext cx="2641600" cy="244475"/>
          </a:xfrm>
          <a:prstGeom prst="rect">
            <a:avLst/>
          </a:prstGeom>
        </p:spPr>
        <p:txBody>
          <a:bodyPr/>
          <a:lstStyle/>
          <a:p>
            <a:fld id="{CAB64F99-FC41-4C0F-9685-3042E274433A}" type="datetimeFigureOut">
              <a:rPr lang="en-US" smtClean="0"/>
              <a:t>10/22/2020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537326"/>
            <a:ext cx="5283200" cy="24447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537326"/>
            <a:ext cx="3251200" cy="24447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DE6C38D-AFC4-408E-BDEC-E8F40A67916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38947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6400" y="1676401"/>
            <a:ext cx="11480800" cy="45259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304800" y="6537326"/>
            <a:ext cx="2641600" cy="244475"/>
          </a:xfrm>
          <a:prstGeom prst="rect">
            <a:avLst/>
          </a:prstGeom>
        </p:spPr>
        <p:txBody>
          <a:bodyPr/>
          <a:lstStyle/>
          <a:p>
            <a:fld id="{CAB64F99-FC41-4C0F-9685-3042E274433A}" type="datetimeFigureOut">
              <a:rPr lang="en-US" smtClean="0"/>
              <a:t>10/22/2020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537326"/>
            <a:ext cx="5283200" cy="24447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537326"/>
            <a:ext cx="3251200" cy="24447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DE6C38D-AFC4-408E-BDEC-E8F40A67916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2133601" y="76200"/>
            <a:ext cx="8839200" cy="1219200"/>
          </a:xfrm>
        </p:spPr>
        <p:txBody>
          <a:bodyPr>
            <a:normAutofit/>
          </a:bodyPr>
          <a:lstStyle>
            <a:lvl1pPr>
              <a:defRPr sz="33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</a:t>
            </a:r>
          </a:p>
        </p:txBody>
      </p:sp>
    </p:spTree>
    <p:extLst>
      <p:ext uri="{BB962C8B-B14F-4D97-AF65-F5344CB8AC3E}">
        <p14:creationId xmlns:p14="http://schemas.microsoft.com/office/powerpoint/2010/main" val="2996447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600200"/>
            <a:ext cx="2743200" cy="4648200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1600200"/>
            <a:ext cx="8331200" cy="4648200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304800" y="6537326"/>
            <a:ext cx="2641600" cy="244475"/>
          </a:xfrm>
          <a:prstGeom prst="rect">
            <a:avLst/>
          </a:prstGeom>
        </p:spPr>
        <p:txBody>
          <a:bodyPr/>
          <a:lstStyle/>
          <a:p>
            <a:fld id="{CAB64F99-FC41-4C0F-9685-3042E274433A}" type="datetimeFigureOut">
              <a:rPr lang="en-US" smtClean="0"/>
              <a:t>10/22/2020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537326"/>
            <a:ext cx="5283200" cy="24447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537326"/>
            <a:ext cx="3251200" cy="24447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DE6C38D-AFC4-408E-BDEC-E8F40A67916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42177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2133601"/>
            <a:ext cx="11379200" cy="4068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477000"/>
            <a:ext cx="3048000" cy="381000"/>
          </a:xfrm>
          <a:prstGeom prst="rect">
            <a:avLst/>
          </a:prstGeom>
          <a:solidFill>
            <a:srgbClr val="C46D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Rectangle 7"/>
          <p:cNvSpPr/>
          <p:nvPr/>
        </p:nvSpPr>
        <p:spPr>
          <a:xfrm>
            <a:off x="3131457" y="6477000"/>
            <a:ext cx="9060543" cy="381000"/>
          </a:xfrm>
          <a:prstGeom prst="rect">
            <a:avLst/>
          </a:prstGeom>
          <a:solidFill>
            <a:srgbClr val="1E37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Rectangle 10"/>
          <p:cNvSpPr/>
          <p:nvPr userDrawn="1"/>
        </p:nvSpPr>
        <p:spPr>
          <a:xfrm>
            <a:off x="0" y="0"/>
            <a:ext cx="12192000" cy="1371600"/>
          </a:xfrm>
          <a:prstGeom prst="rect">
            <a:avLst/>
          </a:prstGeom>
          <a:solidFill>
            <a:srgbClr val="1E37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sz="1800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362200" y="114300"/>
            <a:ext cx="935089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1" y="191024"/>
            <a:ext cx="1184648" cy="1180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728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59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>
                <a:solidFill>
                  <a:srgbClr val="1E376C"/>
                </a:solidFill>
              </a:rPr>
              <a:t>Praktik</a:t>
            </a:r>
            <a:r>
              <a:rPr lang="en-US" dirty="0">
                <a:solidFill>
                  <a:srgbClr val="1E376C"/>
                </a:solidFill>
              </a:rPr>
              <a:t> </a:t>
            </a:r>
            <a:r>
              <a:rPr lang="en-US" dirty="0" err="1">
                <a:solidFill>
                  <a:srgbClr val="1E376C"/>
                </a:solidFill>
              </a:rPr>
              <a:t>Terbaik</a:t>
            </a:r>
            <a:r>
              <a:rPr lang="en-US" dirty="0">
                <a:solidFill>
                  <a:srgbClr val="1E376C"/>
                </a:solidFill>
              </a:rPr>
              <a:t> </a:t>
            </a:r>
            <a:r>
              <a:rPr lang="en-US" dirty="0" err="1">
                <a:solidFill>
                  <a:srgbClr val="1E376C"/>
                </a:solidFill>
              </a:rPr>
              <a:t>Internasional</a:t>
            </a:r>
            <a:r>
              <a:rPr lang="en-US" dirty="0">
                <a:solidFill>
                  <a:srgbClr val="1E376C"/>
                </a:solidFill>
              </a:rPr>
              <a:t> </a:t>
            </a:r>
            <a:r>
              <a:rPr lang="en-US" dirty="0" err="1">
                <a:solidFill>
                  <a:srgbClr val="1E376C"/>
                </a:solidFill>
              </a:rPr>
              <a:t>untuk</a:t>
            </a:r>
            <a:r>
              <a:rPr lang="en-US" dirty="0">
                <a:solidFill>
                  <a:srgbClr val="1E376C"/>
                </a:solidFill>
              </a:rPr>
              <a:t> </a:t>
            </a:r>
            <a:r>
              <a:rPr lang="en-US" dirty="0" err="1">
                <a:solidFill>
                  <a:srgbClr val="1E376C"/>
                </a:solidFill>
              </a:rPr>
              <a:t>Pemilu</a:t>
            </a:r>
            <a:r>
              <a:rPr lang="en-US" dirty="0">
                <a:solidFill>
                  <a:srgbClr val="1E376C"/>
                </a:solidFill>
              </a:rPr>
              <a:t> yang </a:t>
            </a:r>
            <a:r>
              <a:rPr lang="en-US" dirty="0" err="1">
                <a:solidFill>
                  <a:srgbClr val="1E376C"/>
                </a:solidFill>
              </a:rPr>
              <a:t>Inklusi</a:t>
            </a:r>
            <a:r>
              <a:rPr lang="en-US" dirty="0">
                <a:solidFill>
                  <a:srgbClr val="1E376C"/>
                </a:solidFill>
              </a:rPr>
              <a:t> </a:t>
            </a:r>
            <a:r>
              <a:rPr lang="en-US" dirty="0" err="1">
                <a:solidFill>
                  <a:srgbClr val="1E376C"/>
                </a:solidFill>
              </a:rPr>
              <a:t>bagi</a:t>
            </a:r>
            <a:r>
              <a:rPr lang="en-US" dirty="0">
                <a:solidFill>
                  <a:srgbClr val="1E376C"/>
                </a:solidFill>
              </a:rPr>
              <a:t> </a:t>
            </a:r>
            <a:r>
              <a:rPr lang="en-US" dirty="0" err="1">
                <a:solidFill>
                  <a:srgbClr val="1E376C"/>
                </a:solidFill>
              </a:rPr>
              <a:t>Penyandang</a:t>
            </a:r>
            <a:r>
              <a:rPr lang="en-US" dirty="0">
                <a:solidFill>
                  <a:srgbClr val="1E376C"/>
                </a:solidFill>
              </a:rPr>
              <a:t> </a:t>
            </a:r>
            <a:r>
              <a:rPr lang="en-US" dirty="0" err="1">
                <a:solidFill>
                  <a:srgbClr val="1E376C"/>
                </a:solidFill>
              </a:rPr>
              <a:t>Disabilitas</a:t>
            </a:r>
            <a:r>
              <a:rPr lang="en-US" dirty="0">
                <a:solidFill>
                  <a:srgbClr val="1E376C"/>
                </a:solidFill>
              </a:rPr>
              <a:t> </a:t>
            </a:r>
            <a:r>
              <a:rPr lang="en-US" dirty="0" err="1">
                <a:solidFill>
                  <a:srgbClr val="1E376C"/>
                </a:solidFill>
              </a:rPr>
              <a:t>saat</a:t>
            </a:r>
            <a:r>
              <a:rPr lang="en-US" dirty="0">
                <a:solidFill>
                  <a:srgbClr val="1E376C"/>
                </a:solidFill>
              </a:rPr>
              <a:t> COVID-19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solidFill>
                  <a:schemeClr val="accent1"/>
                </a:solidFill>
              </a:rPr>
              <a:t>Rebecca Aaberg</a:t>
            </a:r>
          </a:p>
          <a:p>
            <a:r>
              <a:rPr lang="en-US" dirty="0">
                <a:solidFill>
                  <a:schemeClr val="accent1"/>
                </a:solidFill>
              </a:rPr>
              <a:t>Inclusion Specialist, IFES</a:t>
            </a:r>
          </a:p>
        </p:txBody>
      </p:sp>
    </p:spTree>
    <p:extLst>
      <p:ext uri="{BB962C8B-B14F-4D97-AF65-F5344CB8AC3E}">
        <p14:creationId xmlns:p14="http://schemas.microsoft.com/office/powerpoint/2010/main" val="11269836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A picture containing diagram&#10;&#10;Description automatically generated">
            <a:extLst>
              <a:ext uri="{FF2B5EF4-FFF2-40B4-BE49-F238E27FC236}">
                <a16:creationId xmlns:a16="http://schemas.microsoft.com/office/drawing/2014/main" id="{FF2EA018-1B4E-400C-B1D4-60AEA7A5BB9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944"/>
          <a:stretch/>
        </p:blipFill>
        <p:spPr>
          <a:xfrm>
            <a:off x="3352800" y="1372147"/>
            <a:ext cx="5638800" cy="5003888"/>
          </a:xfrm>
          <a:ln>
            <a:solidFill>
              <a:schemeClr val="tx1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5201096-9CD7-482D-9875-194843559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Pendaftaran</a:t>
            </a:r>
            <a:r>
              <a:rPr lang="en-US" dirty="0"/>
              <a:t> </a:t>
            </a:r>
            <a:r>
              <a:rPr lang="en-US" dirty="0" err="1"/>
              <a:t>Pemilih</a:t>
            </a:r>
            <a:endParaRPr lang="en-US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41ED5511-64D1-46A7-9E16-CE7C4C217D39}"/>
              </a:ext>
            </a:extLst>
          </p:cNvPr>
          <p:cNvSpPr/>
          <p:nvPr/>
        </p:nvSpPr>
        <p:spPr>
          <a:xfrm>
            <a:off x="5791200" y="3352801"/>
            <a:ext cx="3200400" cy="1371600"/>
          </a:xfrm>
          <a:prstGeom prst="ellipse">
            <a:avLst/>
          </a:prstGeom>
          <a:noFill/>
          <a:ln w="2857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18032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4D4CDC-6FE1-4CA3-BFC7-F697011B58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Pemilihan</a:t>
            </a:r>
            <a:r>
              <a:rPr lang="en-US" dirty="0"/>
              <a:t> dan </a:t>
            </a:r>
            <a:r>
              <a:rPr lang="en-US" dirty="0" err="1"/>
              <a:t>Operasional</a:t>
            </a:r>
            <a:r>
              <a:rPr lang="en-US" dirty="0"/>
              <a:t> TPS</a:t>
            </a:r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A426949D-B5A8-4F54-9801-45A7581150E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0" y="1524000"/>
            <a:ext cx="8839200" cy="4683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0350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DB2EEA-E57C-4623-B725-EB486A064E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Pendidikan </a:t>
            </a:r>
            <a:r>
              <a:rPr lang="en-US" dirty="0" err="1"/>
              <a:t>Pemilih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1EEF4BD-AC7B-4D9B-AF5D-EEAB66AF55B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1467524"/>
            <a:ext cx="2071785" cy="479421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0778019B-0521-4621-80B1-799B836BC3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600" y="1484669"/>
            <a:ext cx="3687987" cy="4927392"/>
          </a:xfrm>
          <a:prstGeom prst="rect">
            <a:avLst/>
          </a:prstGeom>
        </p:spPr>
      </p:pic>
      <p:pic>
        <p:nvPicPr>
          <p:cNvPr id="9" name="Picture 8" descr="A picture containing timeline&#10;&#10;Description automatically generated">
            <a:extLst>
              <a:ext uri="{FF2B5EF4-FFF2-40B4-BE49-F238E27FC236}">
                <a16:creationId xmlns:a16="http://schemas.microsoft.com/office/drawing/2014/main" id="{9A6EC87A-9395-4BEE-8BB6-09F2384BFD1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3000" y="1395665"/>
            <a:ext cx="2789600" cy="510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612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C2E3BD-283D-4B47-BE6F-236D15AC85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Pendidikan </a:t>
            </a:r>
            <a:r>
              <a:rPr lang="en-US" dirty="0" err="1"/>
              <a:t>Pemilih</a:t>
            </a:r>
            <a:endParaRPr lang="en-US" dirty="0"/>
          </a:p>
        </p:txBody>
      </p:sp>
      <p:pic>
        <p:nvPicPr>
          <p:cNvPr id="5" name="Content Placeholder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3ACA3E49-3A95-4F7B-9F1F-9332069E54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524000"/>
            <a:ext cx="3234366" cy="4578350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051B5BE-C127-4106-9FAB-F0E06B7051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95800" y="1984527"/>
            <a:ext cx="7314591" cy="3657295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0108197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F9B273-3306-4514-96A8-014CED68A4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Pemberian</a:t>
            </a:r>
            <a:r>
              <a:rPr lang="en-US" dirty="0"/>
              <a:t> </a:t>
            </a:r>
            <a:r>
              <a:rPr lang="en-US" dirty="0" err="1"/>
              <a:t>Suara</a:t>
            </a:r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53BDE78-D183-4485-840F-86988DE80B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47800" y="1439058"/>
            <a:ext cx="3581400" cy="4914328"/>
          </a:xfrm>
        </p:spPr>
      </p:pic>
      <p:pic>
        <p:nvPicPr>
          <p:cNvPr id="7" name="Picture 6" descr="A picture containing indoor, sitting, small, microwave&#10;&#10;Description automatically generated">
            <a:extLst>
              <a:ext uri="{FF2B5EF4-FFF2-40B4-BE49-F238E27FC236}">
                <a16:creationId xmlns:a16="http://schemas.microsoft.com/office/drawing/2014/main" id="{47D24A2B-ACD7-4A08-86E7-460983DB74F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8800" y="1828800"/>
            <a:ext cx="50800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57778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 descr="Map&#10;&#10;Description automatically generated">
            <a:extLst>
              <a:ext uri="{FF2B5EF4-FFF2-40B4-BE49-F238E27FC236}">
                <a16:creationId xmlns:a16="http://schemas.microsoft.com/office/drawing/2014/main" id="{1018754F-D655-4EB9-9D01-4BE17336E79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1447800"/>
            <a:ext cx="3862892" cy="4999037"/>
          </a:xfrm>
        </p:spPr>
      </p:pic>
      <p:pic>
        <p:nvPicPr>
          <p:cNvPr id="10" name="Content Placeholder 9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035927B8-A36C-44BC-AAC1-E21A6F78178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1454154"/>
            <a:ext cx="4219209" cy="4992683"/>
          </a:xfr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612130D9-2124-46FE-94BE-FA09E1876C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Rekomendasi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79509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59000"/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>
                <a:solidFill>
                  <a:srgbClr val="1E376C"/>
                </a:solidFill>
              </a:rPr>
              <a:t>Pertanyaan</a:t>
            </a:r>
            <a:r>
              <a:rPr lang="en-US" dirty="0">
                <a:solidFill>
                  <a:srgbClr val="1E376C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145809959"/>
      </p:ext>
    </p:extLst>
  </p:cSld>
  <p:clrMapOvr>
    <a:masterClrMapping/>
  </p:clrMapOvr>
</p:sld>
</file>

<file path=ppt/theme/theme1.xml><?xml version="1.0" encoding="utf-8"?>
<a:theme xmlns:a="http://schemas.openxmlformats.org/drawingml/2006/main" name="IFES PowerPoint 25">
  <a:themeElements>
    <a:clrScheme name="IFES color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E376C"/>
      </a:accent1>
      <a:accent2>
        <a:srgbClr val="457CBF"/>
      </a:accent2>
      <a:accent3>
        <a:srgbClr val="C46D29"/>
      </a:accent3>
      <a:accent4>
        <a:srgbClr val="DAD8D6"/>
      </a:accent4>
      <a:accent5>
        <a:srgbClr val="FFC845"/>
      </a:accent5>
      <a:accent6>
        <a:srgbClr val="BE302B"/>
      </a:accent6>
      <a:hlink>
        <a:srgbClr val="0563C1"/>
      </a:hlink>
      <a:folHlink>
        <a:srgbClr val="954F72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>
  <documentManagement>
    <pe6608025a724204805d62e222559772 xmlns="bf084322-493f-411f-8700-0bc82d17fae1">
      <Terms xmlns="http://schemas.microsoft.com/office/infopath/2007/PartnerControls"/>
    </pe6608025a724204805d62e222559772>
    <j5d9f4ce1f454d0c8cc581527724430b xmlns="bf084322-493f-411f-8700-0bc82d17fae1">
      <Terms xmlns="http://schemas.microsoft.com/office/infopath/2007/PartnerControls">
        <TermInfo xmlns="http://schemas.microsoft.com/office/infopath/2007/PartnerControls">
          <TermName xmlns="http://schemas.microsoft.com/office/infopath/2007/PartnerControls">PowerPoint</TermName>
          <TermId xmlns="http://schemas.microsoft.com/office/infopath/2007/PartnerControls">eec9c50b-c7f8-462e-9c68-bc96d13261e1</TermId>
        </TermInfo>
      </Terms>
    </j5d9f4ce1f454d0c8cc581527724430b>
    <TaxCatchAll xmlns="f83fc43d-6a54-481a-be83-a2ac0ababbce">
      <Value>114</Value>
    </TaxCatchAll>
    <nab6c8896af148f583c2622b1370d325 xmlns="f83fc43d-6a54-481a-be83-a2ac0ababbce">
      <Terms xmlns="http://schemas.microsoft.com/office/infopath/2007/PartnerControls"/>
    </nab6c8896af148f583c2622b1370d325>
    <b3702b1b64a24396ac928a6712915061 xmlns="bf084322-493f-411f-8700-0bc82d17fae1">
      <Terms xmlns="http://schemas.microsoft.com/office/infopath/2007/PartnerControls"/>
    </b3702b1b64a24396ac928a6712915061>
    <_dlc_DocId xmlns="570b557c-b4f8-4d50-8003-6630034b2008">OPER-1613905959-431</_dlc_DocId>
    <_dlc_DocIdUrl xmlns="570b557c-b4f8-4d50-8003-6630034b2008">
      <Url>https://ifes365.sharepoint.com/sites/ops/comm/_layouts/15/DocIdRedir.aspx?ID=OPER-1613905959-431</Url>
      <Description>OPER-1613905959-431</Description>
    </_dlc_DocIdUrl>
  </documentManagement>
</p:properti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23ED651E625C0419F5DBD10F08CC86E" ma:contentTypeVersion="26" ma:contentTypeDescription="Create a new document." ma:contentTypeScope="" ma:versionID="665eabd71b628ebdf52b57fca3716f12">
  <xsd:schema xmlns:xsd="http://www.w3.org/2001/XMLSchema" xmlns:xs="http://www.w3.org/2001/XMLSchema" xmlns:p="http://schemas.microsoft.com/office/2006/metadata/properties" xmlns:ns2="bf084322-493f-411f-8700-0bc82d17fae1" xmlns:ns3="f83fc43d-6a54-481a-be83-a2ac0ababbce" xmlns:ns4="570b557c-b4f8-4d50-8003-6630034b2008" xmlns:ns5="8eafdde7-2e95-47b3-97a6-d75d047f1aeb" targetNamespace="http://schemas.microsoft.com/office/2006/metadata/properties" ma:root="true" ma:fieldsID="0e5048e69d794a612a8284cbd1f00dbd" ns2:_="" ns3:_="" ns4:_="" ns5:_="">
    <xsd:import namespace="bf084322-493f-411f-8700-0bc82d17fae1"/>
    <xsd:import namespace="f83fc43d-6a54-481a-be83-a2ac0ababbce"/>
    <xsd:import namespace="570b557c-b4f8-4d50-8003-6630034b2008"/>
    <xsd:import namespace="8eafdde7-2e95-47b3-97a6-d75d047f1aeb"/>
    <xsd:element name="properties">
      <xsd:complexType>
        <xsd:sequence>
          <xsd:element name="documentManagement">
            <xsd:complexType>
              <xsd:all>
                <xsd:element ref="ns2:j5d9f4ce1f454d0c8cc581527724430b" minOccurs="0"/>
                <xsd:element ref="ns3:TaxCatchAll" minOccurs="0"/>
                <xsd:element ref="ns2:b3702b1b64a24396ac928a6712915061" minOccurs="0"/>
                <xsd:element ref="ns2:pe6608025a724204805d62e222559772" minOccurs="0"/>
                <xsd:element ref="ns3:nab6c8896af148f583c2622b1370d325" minOccurs="0"/>
                <xsd:element ref="ns3:TaxCatchAllLabel" minOccurs="0"/>
                <xsd:element ref="ns4:_dlc_DocId" minOccurs="0"/>
                <xsd:element ref="ns4:_dlc_DocIdUrl" minOccurs="0"/>
                <xsd:element ref="ns4:_dlc_DocIdPersistId" minOccurs="0"/>
                <xsd:element ref="ns5:SharedWithUsers" minOccurs="0"/>
                <xsd:element ref="ns5:SharedWithDetails" minOccurs="0"/>
                <xsd:element ref="ns5:LastSharedByUser" minOccurs="0"/>
                <xsd:element ref="ns5:LastSharedByTime" minOccurs="0"/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f084322-493f-411f-8700-0bc82d17fae1" elementFormDefault="qualified">
    <xsd:import namespace="http://schemas.microsoft.com/office/2006/documentManagement/types"/>
    <xsd:import namespace="http://schemas.microsoft.com/office/infopath/2007/PartnerControls"/>
    <xsd:element name="j5d9f4ce1f454d0c8cc581527724430b" ma:index="5" ma:taxonomy="true" ma:internalName="j5d9f4ce1f454d0c8cc581527724430b" ma:taxonomyFieldName="Category_x003a_Document" ma:displayName="Category:Document" ma:indexed="true" ma:readOnly="false" ma:fieldId="{35d9f4ce-1f45-4d0c-8cc5-81527724430b}" ma:sspId="3b3dcadd-8f9c-46c5-8920-3c502299fc6c" ma:termSetId="2cdd417a-fb08-447b-ba31-749e82f3c410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b3702b1b64a24396ac928a6712915061" ma:index="8" nillable="true" ma:taxonomy="true" ma:internalName="b3702b1b64a24396ac928a6712915061" ma:taxonomyFieldName="Topics" ma:displayName="Topics" ma:readOnly="false" ma:fieldId="{b3702b1b-64a2-4396-ac92-8a6712915061}" ma:taxonomyMulti="true" ma:sspId="3b3dcadd-8f9c-46c5-8920-3c502299fc6c" ma:termSetId="c4302db7-a1dd-45b4-b1b5-25af55f0575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pe6608025a724204805d62e222559772" ma:index="10" nillable="true" ma:taxonomy="true" ma:internalName="pe6608025a724204805d62e222559772" ma:taxonomyFieldName="Country" ma:displayName="Country" ma:readOnly="false" ma:fieldId="{9e660802-5a72-4204-805d-62e222559772}" ma:sspId="3b3dcadd-8f9c-46c5-8920-3c502299fc6c" ma:termSetId="d2a0ba06-a33a-4c9f-89d1-e1b639b2b63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ediaServiceMetadata" ma:index="2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6" nillable="true" ma:displayName="MediaServiceFastMetadata" ma:description="" ma:hidden="true" ma:internalName="MediaServiceFast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83fc43d-6a54-481a-be83-a2ac0ababbce" elementFormDefault="qualified">
    <xsd:import namespace="http://schemas.microsoft.com/office/2006/documentManagement/types"/>
    <xsd:import namespace="http://schemas.microsoft.com/office/infopath/2007/PartnerControls"/>
    <xsd:element name="TaxCatchAll" ma:index="6" nillable="true" ma:displayName="Taxonomy Catch All Column" ma:description="" ma:hidden="true" ma:list="{1511ea30-a4ee-44fc-9c54-fe20aeb820de}" ma:internalName="TaxCatchAll" ma:showField="CatchAllData" ma:web="570b557c-b4f8-4d50-8003-6630034b200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nab6c8896af148f583c2622b1370d325" ma:index="15" nillable="true" ma:taxonomy="true" ma:internalName="nab6c8896af148f583c2622b1370d325" ma:taxonomyFieldName="Document" ma:displayName="Document" ma:default="" ma:fieldId="{7ab6c889-6af1-48f5-83c2-622b1370d325}" ma:sspId="3b3dcadd-8f9c-46c5-8920-3c502299fc6c" ma:termSetId="bc7df57e-42a3-4e56-ac9f-6b616d7f5a88" ma:anchorId="00000000-0000-0000-0000-000000000000" ma:open="true" ma:isKeyword="false">
      <xsd:complexType>
        <xsd:sequence>
          <xsd:element ref="pc:Terms" minOccurs="0" maxOccurs="1"/>
        </xsd:sequence>
      </xsd:complexType>
    </xsd:element>
    <xsd:element name="TaxCatchAllLabel" ma:index="16" nillable="true" ma:displayName="Taxonomy Catch All Column1" ma:description="" ma:hidden="true" ma:list="{1511ea30-a4ee-44fc-9c54-fe20aeb820de}" ma:internalName="TaxCatchAllLabel" ma:readOnly="true" ma:showField="CatchAllDataLabel" ma:web="570b557c-b4f8-4d50-8003-6630034b200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70b557c-b4f8-4d50-8003-6630034b2008" elementFormDefault="qualified">
    <xsd:import namespace="http://schemas.microsoft.com/office/2006/documentManagement/types"/>
    <xsd:import namespace="http://schemas.microsoft.com/office/infopath/2007/PartnerControls"/>
    <xsd:element name="_dlc_DocId" ma:index="1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1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2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afdde7-2e95-47b3-97a6-d75d047f1aeb" elementFormDefault="qualified">
    <xsd:import namespace="http://schemas.microsoft.com/office/2006/documentManagement/types"/>
    <xsd:import namespace="http://schemas.microsoft.com/office/infopath/2007/PartnerControls"/>
    <xsd:element name="SharedWithUsers" ma:index="21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23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24" nillable="true" ma:displayName="Last Shared By Time" ma:description="" ma:internalName="LastSharedByTime" ma:readOnly="tru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11" ma:displayName="Content Type" ma:readOnly="tru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541519F-AEAD-46FE-BEAB-7CF3E7DBE781}">
  <ds:schemaRefs>
    <ds:schemaRef ds:uri="http://schemas.microsoft.com/office/2006/metadata/properties"/>
    <ds:schemaRef ds:uri="http://schemas.microsoft.com/office/2006/documentManagement/types"/>
    <ds:schemaRef ds:uri="http://www.w3.org/XML/1998/namespace"/>
    <ds:schemaRef ds:uri="http://purl.org/dc/terms/"/>
    <ds:schemaRef ds:uri="f83fc43d-6a54-481a-be83-a2ac0ababbce"/>
    <ds:schemaRef ds:uri="http://purl.org/dc/dcmitype/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8eafdde7-2e95-47b3-97a6-d75d047f1aeb"/>
    <ds:schemaRef ds:uri="570b557c-b4f8-4d50-8003-6630034b2008"/>
    <ds:schemaRef ds:uri="bf084322-493f-411f-8700-0bc82d17fae1"/>
  </ds:schemaRefs>
</ds:datastoreItem>
</file>

<file path=customXml/itemProps2.xml><?xml version="1.0" encoding="utf-8"?>
<ds:datastoreItem xmlns:ds="http://schemas.openxmlformats.org/officeDocument/2006/customXml" ds:itemID="{C210A2E1-43AA-4849-AD53-41B6C79E1CB5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EDAB29DC-48E9-4D85-BFEC-7A2C3242480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f084322-493f-411f-8700-0bc82d17fae1"/>
    <ds:schemaRef ds:uri="f83fc43d-6a54-481a-be83-a2ac0ababbce"/>
    <ds:schemaRef ds:uri="570b557c-b4f8-4d50-8003-6630034b2008"/>
    <ds:schemaRef ds:uri="8eafdde7-2e95-47b3-97a6-d75d047f1ae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90D528B1-AA66-4176-964D-5990F49A253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IFES PowerPoint 25</Template>
  <TotalTime>509</TotalTime>
  <Words>127</Words>
  <Application>Microsoft Office PowerPoint</Application>
  <PresentationFormat>Widescreen</PresentationFormat>
  <Paragraphs>26</Paragraphs>
  <Slides>8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Cambria</vt:lpstr>
      <vt:lpstr>IFES PowerPoint 25</vt:lpstr>
      <vt:lpstr>Praktik Terbaik Internasional untuk Pemilu yang Inklusi bagi Penyandang Disabilitas saat COVID-19</vt:lpstr>
      <vt:lpstr>Pendaftaran Pemilih</vt:lpstr>
      <vt:lpstr>Pemilihan dan Operasional TPS</vt:lpstr>
      <vt:lpstr>Pendidikan Pemilih</vt:lpstr>
      <vt:lpstr>Pendidikan Pemilih</vt:lpstr>
      <vt:lpstr>Pemberian Suara</vt:lpstr>
      <vt:lpstr>Rekomendasi</vt:lpstr>
      <vt:lpstr>Pertanyaan?</vt:lpstr>
    </vt:vector>
  </TitlesOfParts>
  <Company>IFES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Jayne Miller</dc:creator>
  <cp:lastModifiedBy>Melya Wardhani</cp:lastModifiedBy>
  <cp:revision>30</cp:revision>
  <dcterms:created xsi:type="dcterms:W3CDTF">2012-01-13T13:18:33Z</dcterms:created>
  <dcterms:modified xsi:type="dcterms:W3CDTF">2020-10-22T02:04:45Z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0x010100B23ED651E625C0419F5DBD10F08CC86E</vt:lpwstr>
  </property>
  <property fmtid="{D5CDD505-2E9C-101B-9397-08002B2CF9AE}" pid="3" name="_dlc_DocIdItemGuid">
    <vt:lpwstr>d9884db3-3e27-42f1-b61a-7e7820fc297a</vt:lpwstr>
  </property>
  <property fmtid="{D5CDD505-2E9C-101B-9397-08002B2CF9AE}" pid="4" name="Topics">
    <vt:lpwstr/>
  </property>
  <property fmtid="{D5CDD505-2E9C-101B-9397-08002B2CF9AE}" pid="5" name="Document">
    <vt:lpwstr/>
  </property>
  <property fmtid="{D5CDD505-2E9C-101B-9397-08002B2CF9AE}" pid="6" name="Category:Document">
    <vt:lpwstr>114;#PowerPoint|eec9c50b-c7f8-462e-9c68-bc96d13261e1</vt:lpwstr>
  </property>
  <property fmtid="{D5CDD505-2E9C-101B-9397-08002B2CF9AE}" pid="7" name="Country">
    <vt:lpwstr/>
  </property>
</Properties>
</file>