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3" r:id="rId1"/>
    <p:sldMasterId id="2147483681" r:id="rId2"/>
  </p:sldMasterIdLst>
  <p:notesMasterIdLst>
    <p:notesMasterId r:id="rId85"/>
  </p:notesMasterIdLst>
  <p:sldIdLst>
    <p:sldId id="354" r:id="rId3"/>
    <p:sldId id="355" r:id="rId4"/>
    <p:sldId id="357" r:id="rId5"/>
    <p:sldId id="327" r:id="rId6"/>
    <p:sldId id="358" r:id="rId7"/>
    <p:sldId id="359" r:id="rId8"/>
    <p:sldId id="360" r:id="rId9"/>
    <p:sldId id="361" r:id="rId10"/>
    <p:sldId id="362" r:id="rId11"/>
    <p:sldId id="371" r:id="rId12"/>
    <p:sldId id="260" r:id="rId13"/>
    <p:sldId id="272" r:id="rId14"/>
    <p:sldId id="265" r:id="rId15"/>
    <p:sldId id="302" r:id="rId16"/>
    <p:sldId id="266" r:id="rId17"/>
    <p:sldId id="303" r:id="rId18"/>
    <p:sldId id="267" r:id="rId19"/>
    <p:sldId id="269" r:id="rId20"/>
    <p:sldId id="278" r:id="rId21"/>
    <p:sldId id="304" r:id="rId22"/>
    <p:sldId id="329" r:id="rId23"/>
    <p:sldId id="330" r:id="rId24"/>
    <p:sldId id="331" r:id="rId25"/>
    <p:sldId id="332" r:id="rId26"/>
    <p:sldId id="334" r:id="rId27"/>
    <p:sldId id="335" r:id="rId28"/>
    <p:sldId id="336" r:id="rId29"/>
    <p:sldId id="337" r:id="rId30"/>
    <p:sldId id="333" r:id="rId31"/>
    <p:sldId id="338" r:id="rId32"/>
    <p:sldId id="339" r:id="rId33"/>
    <p:sldId id="340" r:id="rId34"/>
    <p:sldId id="313" r:id="rId35"/>
    <p:sldId id="341" r:id="rId36"/>
    <p:sldId id="342" r:id="rId37"/>
    <p:sldId id="343" r:id="rId38"/>
    <p:sldId id="344" r:id="rId39"/>
    <p:sldId id="345" r:id="rId40"/>
    <p:sldId id="346" r:id="rId41"/>
    <p:sldId id="349" r:id="rId42"/>
    <p:sldId id="347" r:id="rId43"/>
    <p:sldId id="350" r:id="rId44"/>
    <p:sldId id="351" r:id="rId45"/>
    <p:sldId id="352" r:id="rId46"/>
    <p:sldId id="353" r:id="rId47"/>
    <p:sldId id="363" r:id="rId48"/>
    <p:sldId id="263" r:id="rId49"/>
    <p:sldId id="268" r:id="rId50"/>
    <p:sldId id="364" r:id="rId51"/>
    <p:sldId id="270" r:id="rId52"/>
    <p:sldId id="365" r:id="rId53"/>
    <p:sldId id="366" r:id="rId54"/>
    <p:sldId id="367" r:id="rId55"/>
    <p:sldId id="271" r:id="rId56"/>
    <p:sldId id="368" r:id="rId57"/>
    <p:sldId id="369" r:id="rId58"/>
    <p:sldId id="277" r:id="rId59"/>
    <p:sldId id="280" r:id="rId60"/>
    <p:sldId id="370" r:id="rId61"/>
    <p:sldId id="279" r:id="rId62"/>
    <p:sldId id="276" r:id="rId63"/>
    <p:sldId id="282" r:id="rId64"/>
    <p:sldId id="283" r:id="rId65"/>
    <p:sldId id="284" r:id="rId66"/>
    <p:sldId id="388" r:id="rId67"/>
    <p:sldId id="372" r:id="rId68"/>
    <p:sldId id="373" r:id="rId69"/>
    <p:sldId id="374" r:id="rId70"/>
    <p:sldId id="375" r:id="rId71"/>
    <p:sldId id="376" r:id="rId72"/>
    <p:sldId id="377" r:id="rId73"/>
    <p:sldId id="378" r:id="rId74"/>
    <p:sldId id="379" r:id="rId75"/>
    <p:sldId id="380" r:id="rId76"/>
    <p:sldId id="381" r:id="rId77"/>
    <p:sldId id="382" r:id="rId78"/>
    <p:sldId id="383" r:id="rId79"/>
    <p:sldId id="384" r:id="rId80"/>
    <p:sldId id="385" r:id="rId81"/>
    <p:sldId id="386" r:id="rId82"/>
    <p:sldId id="387" r:id="rId83"/>
    <p:sldId id="281" r:id="rId84"/>
  </p:sldIdLst>
  <p:sldSz cx="9144000" cy="5143500" type="screen16x9"/>
  <p:notesSz cx="6858000" cy="9947275"/>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D0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BA55D48-061E-46E5-A44C-F637310B802C}">
  <a:tblStyle styleId="{0BA55D48-061E-46E5-A44C-F637310B802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27102A9-8310-4765-A935-A1911B00CA55}" styleName="Gaya Terang 1 - Aksen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8799B23B-EC83-4686-B30A-512413B5E67A}" styleName="Gaya Terang 3 - Akse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16DA210-FB5B-4158-B5E0-FEB733F419BA}" styleName="Gaya Terang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0000" autoAdjust="0"/>
    <p:restoredTop sz="94660"/>
  </p:normalViewPr>
  <p:slideViewPr>
    <p:cSldViewPr>
      <p:cViewPr varScale="1">
        <p:scale>
          <a:sx n="87" d="100"/>
          <a:sy n="87" d="100"/>
        </p:scale>
        <p:origin x="60"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724956"/>
            <a:ext cx="5486400" cy="4476274"/>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67901506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63da1a4385_0_0: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63da1a4385_0_0: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56025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6320de4b7d_0_116: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6320de4b7d_0_116: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288311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63da1a4385_0_0: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63da1a4385_0_0: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26012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63da1a4385_0_0: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63da1a4385_0_0: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687958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6320de4b7d_0_126: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3" name="Google Shape;393;g6320de4b7d_0_126: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8"/>
        <p:cNvGrpSpPr/>
        <p:nvPr/>
      </p:nvGrpSpPr>
      <p:grpSpPr>
        <a:xfrm>
          <a:off x="0" y="0"/>
          <a:ext cx="0" cy="0"/>
          <a:chOff x="0" y="0"/>
          <a:chExt cx="0" cy="0"/>
        </a:xfrm>
      </p:grpSpPr>
      <p:sp>
        <p:nvSpPr>
          <p:cNvPr id="1359" name="Google Shape;1359;g6321c206cc_0_412: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0" name="Google Shape;1360;g6321c206cc_0_412: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6320de4b7d_0_201: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2" name="Google Shape;752;g6320de4b7d_0_201: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6320de4b7d_0_201: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2" name="Google Shape;752;g6320de4b7d_0_201: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g6320de4b7d_0_161: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5" name="Google Shape;905;g6320de4b7d_0_161: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g6320de4b7d_0_161: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5" name="Google Shape;905;g6320de4b7d_0_161: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7"/>
        <p:cNvGrpSpPr/>
        <p:nvPr/>
      </p:nvGrpSpPr>
      <p:grpSpPr>
        <a:xfrm>
          <a:off x="0" y="0"/>
          <a:ext cx="0" cy="0"/>
          <a:chOff x="0" y="0"/>
          <a:chExt cx="0" cy="0"/>
        </a:xfrm>
      </p:grpSpPr>
      <p:sp>
        <p:nvSpPr>
          <p:cNvPr id="938" name="Google Shape;938;g6320de4b7d_0_166: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9" name="Google Shape;939;g6320de4b7d_0_166: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1"/>
        <p:cNvGrpSpPr/>
        <p:nvPr/>
      </p:nvGrpSpPr>
      <p:grpSpPr>
        <a:xfrm>
          <a:off x="0" y="0"/>
          <a:ext cx="0" cy="0"/>
          <a:chOff x="0" y="0"/>
          <a:chExt cx="0" cy="0"/>
        </a:xfrm>
      </p:grpSpPr>
      <p:sp>
        <p:nvSpPr>
          <p:cNvPr id="1032" name="Google Shape;1032;g63e8071fd6_2_905: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3" name="Google Shape;1033;g63e8071fd6_2_905: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9"/>
        <p:cNvGrpSpPr/>
        <p:nvPr/>
      </p:nvGrpSpPr>
      <p:grpSpPr>
        <a:xfrm>
          <a:off x="0" y="0"/>
          <a:ext cx="0" cy="0"/>
          <a:chOff x="0" y="0"/>
          <a:chExt cx="0" cy="0"/>
        </a:xfrm>
      </p:grpSpPr>
      <p:sp>
        <p:nvSpPr>
          <p:cNvPr id="1930" name="Google Shape;1930;g63da1a4385_0_81: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1" name="Google Shape;1931;g63da1a4385_0_81: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63da1a4385_0_0: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63da1a4385_0_0: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71281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63da1a4385_0_0: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63da1a4385_0_0: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67051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9"/>
        <p:cNvGrpSpPr/>
        <p:nvPr/>
      </p:nvGrpSpPr>
      <p:grpSpPr>
        <a:xfrm>
          <a:off x="0" y="0"/>
          <a:ext cx="0" cy="0"/>
          <a:chOff x="0" y="0"/>
          <a:chExt cx="0" cy="0"/>
        </a:xfrm>
      </p:grpSpPr>
      <p:sp>
        <p:nvSpPr>
          <p:cNvPr id="2030" name="Google Shape;2030;g6320de4b7d_0_428:notes"/>
          <p:cNvSpPr>
            <a:spLocks noGrp="1" noRot="1" noChangeAspect="1"/>
          </p:cNvSpPr>
          <p:nvPr>
            <p:ph type="sldImg" idx="2"/>
          </p:nvPr>
        </p:nvSpPr>
        <p:spPr>
          <a:xfrm>
            <a:off x="114300" y="746125"/>
            <a:ext cx="6629400" cy="3730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1" name="Google Shape;2031;g6320de4b7d_0_428:notes"/>
          <p:cNvSpPr txBox="1">
            <a:spLocks noGrp="1"/>
          </p:cNvSpPr>
          <p:nvPr>
            <p:ph type="body" idx="1"/>
          </p:nvPr>
        </p:nvSpPr>
        <p:spPr>
          <a:xfrm>
            <a:off x="685800" y="4724956"/>
            <a:ext cx="5486400" cy="447627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441688" y="214825"/>
            <a:ext cx="4067100" cy="20526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2"/>
              </a:buClr>
              <a:buSzPts val="5200"/>
              <a:buNone/>
              <a:defRPr sz="4800">
                <a:solidFill>
                  <a:schemeClr val="lt2"/>
                </a:solidFill>
              </a:defRPr>
            </a:lvl1pPr>
            <a:lvl2pPr lvl="1" algn="ctr">
              <a:spcBef>
                <a:spcPts val="0"/>
              </a:spcBef>
              <a:spcAft>
                <a:spcPts val="0"/>
              </a:spcAft>
              <a:buClr>
                <a:schemeClr val="lt2"/>
              </a:buClr>
              <a:buSzPts val="5200"/>
              <a:buNone/>
              <a:defRPr sz="5200">
                <a:solidFill>
                  <a:schemeClr val="lt2"/>
                </a:solidFill>
              </a:defRPr>
            </a:lvl2pPr>
            <a:lvl3pPr lvl="2" algn="ctr">
              <a:spcBef>
                <a:spcPts val="0"/>
              </a:spcBef>
              <a:spcAft>
                <a:spcPts val="0"/>
              </a:spcAft>
              <a:buClr>
                <a:schemeClr val="lt2"/>
              </a:buClr>
              <a:buSzPts val="5200"/>
              <a:buNone/>
              <a:defRPr sz="5200">
                <a:solidFill>
                  <a:schemeClr val="lt2"/>
                </a:solidFill>
              </a:defRPr>
            </a:lvl3pPr>
            <a:lvl4pPr lvl="3" algn="ctr">
              <a:spcBef>
                <a:spcPts val="0"/>
              </a:spcBef>
              <a:spcAft>
                <a:spcPts val="0"/>
              </a:spcAft>
              <a:buClr>
                <a:schemeClr val="lt2"/>
              </a:buClr>
              <a:buSzPts val="5200"/>
              <a:buNone/>
              <a:defRPr sz="5200">
                <a:solidFill>
                  <a:schemeClr val="lt2"/>
                </a:solidFill>
              </a:defRPr>
            </a:lvl4pPr>
            <a:lvl5pPr lvl="4" algn="ctr">
              <a:spcBef>
                <a:spcPts val="0"/>
              </a:spcBef>
              <a:spcAft>
                <a:spcPts val="0"/>
              </a:spcAft>
              <a:buClr>
                <a:schemeClr val="lt2"/>
              </a:buClr>
              <a:buSzPts val="5200"/>
              <a:buNone/>
              <a:defRPr sz="5200">
                <a:solidFill>
                  <a:schemeClr val="lt2"/>
                </a:solidFill>
              </a:defRPr>
            </a:lvl5pPr>
            <a:lvl6pPr lvl="5" algn="ctr">
              <a:spcBef>
                <a:spcPts val="0"/>
              </a:spcBef>
              <a:spcAft>
                <a:spcPts val="0"/>
              </a:spcAft>
              <a:buClr>
                <a:schemeClr val="lt2"/>
              </a:buClr>
              <a:buSzPts val="5200"/>
              <a:buNone/>
              <a:defRPr sz="5200">
                <a:solidFill>
                  <a:schemeClr val="lt2"/>
                </a:solidFill>
              </a:defRPr>
            </a:lvl6pPr>
            <a:lvl7pPr lvl="6" algn="ctr">
              <a:spcBef>
                <a:spcPts val="0"/>
              </a:spcBef>
              <a:spcAft>
                <a:spcPts val="0"/>
              </a:spcAft>
              <a:buClr>
                <a:schemeClr val="lt2"/>
              </a:buClr>
              <a:buSzPts val="5200"/>
              <a:buNone/>
              <a:defRPr sz="5200">
                <a:solidFill>
                  <a:schemeClr val="lt2"/>
                </a:solidFill>
              </a:defRPr>
            </a:lvl7pPr>
            <a:lvl8pPr lvl="7" algn="ctr">
              <a:spcBef>
                <a:spcPts val="0"/>
              </a:spcBef>
              <a:spcAft>
                <a:spcPts val="0"/>
              </a:spcAft>
              <a:buClr>
                <a:schemeClr val="lt2"/>
              </a:buClr>
              <a:buSzPts val="5200"/>
              <a:buNone/>
              <a:defRPr sz="5200">
                <a:solidFill>
                  <a:schemeClr val="lt2"/>
                </a:solidFill>
              </a:defRPr>
            </a:lvl8pPr>
            <a:lvl9pPr lvl="8" algn="ctr">
              <a:spcBef>
                <a:spcPts val="0"/>
              </a:spcBef>
              <a:spcAft>
                <a:spcPts val="0"/>
              </a:spcAft>
              <a:buClr>
                <a:schemeClr val="lt2"/>
              </a:buClr>
              <a:buSzPts val="5200"/>
              <a:buNone/>
              <a:defRPr sz="5200">
                <a:solidFill>
                  <a:schemeClr val="lt2"/>
                </a:solidFill>
              </a:defRPr>
            </a:lvl9pPr>
          </a:lstStyle>
          <a:p>
            <a:endParaRPr/>
          </a:p>
        </p:txBody>
      </p:sp>
      <p:sp>
        <p:nvSpPr>
          <p:cNvPr id="10" name="Google Shape;10;p2"/>
          <p:cNvSpPr txBox="1">
            <a:spLocks noGrp="1"/>
          </p:cNvSpPr>
          <p:nvPr>
            <p:ph type="subTitle" idx="1"/>
          </p:nvPr>
        </p:nvSpPr>
        <p:spPr>
          <a:xfrm>
            <a:off x="1265900" y="2148250"/>
            <a:ext cx="2418600" cy="4773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14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5"/>
        <p:cNvGrpSpPr/>
        <p:nvPr/>
      </p:nvGrpSpPr>
      <p:grpSpPr>
        <a:xfrm>
          <a:off x="0" y="0"/>
          <a:ext cx="0" cy="0"/>
          <a:chOff x="0" y="0"/>
          <a:chExt cx="0" cy="0"/>
        </a:xfrm>
      </p:grpSpPr>
      <p:sp>
        <p:nvSpPr>
          <p:cNvPr id="16" name="Google Shape;16;p4"/>
          <p:cNvSpPr txBox="1">
            <a:spLocks noGrp="1"/>
          </p:cNvSpPr>
          <p:nvPr>
            <p:ph type="body" idx="1"/>
          </p:nvPr>
        </p:nvSpPr>
        <p:spPr>
          <a:xfrm>
            <a:off x="616650" y="1602561"/>
            <a:ext cx="3359400" cy="29088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Font typeface="Nunito Light"/>
              <a:buChar char="●"/>
              <a:defRPr sz="1600"/>
            </a:lvl1pPr>
            <a:lvl2pPr marL="914400" lvl="1" indent="-330200">
              <a:spcBef>
                <a:spcPts val="1600"/>
              </a:spcBef>
              <a:spcAft>
                <a:spcPts val="0"/>
              </a:spcAft>
              <a:buSzPts val="1600"/>
              <a:buFont typeface="Nunito Light"/>
              <a:buChar char="○"/>
              <a:defRPr/>
            </a:lvl2pPr>
            <a:lvl3pPr marL="1371600" lvl="2" indent="-323850">
              <a:spcBef>
                <a:spcPts val="1600"/>
              </a:spcBef>
              <a:spcAft>
                <a:spcPts val="0"/>
              </a:spcAft>
              <a:buSzPts val="1500"/>
              <a:buFont typeface="Nunito Light"/>
              <a:buChar char="■"/>
              <a:defRPr/>
            </a:lvl3pPr>
            <a:lvl4pPr marL="1828800" lvl="3" indent="-323850">
              <a:spcBef>
                <a:spcPts val="1600"/>
              </a:spcBef>
              <a:spcAft>
                <a:spcPts val="0"/>
              </a:spcAft>
              <a:buSzPts val="1500"/>
              <a:buFont typeface="Nunito Light"/>
              <a:buChar char="●"/>
              <a:defRPr/>
            </a:lvl4pPr>
            <a:lvl5pPr marL="2286000" lvl="4" indent="-304800">
              <a:spcBef>
                <a:spcPts val="1600"/>
              </a:spcBef>
              <a:spcAft>
                <a:spcPts val="0"/>
              </a:spcAft>
              <a:buSzPts val="1200"/>
              <a:buFont typeface="Nunito Light"/>
              <a:buChar char="○"/>
              <a:defRPr/>
            </a:lvl5pPr>
            <a:lvl6pPr marL="2743200" lvl="5" indent="-304800">
              <a:spcBef>
                <a:spcPts val="1600"/>
              </a:spcBef>
              <a:spcAft>
                <a:spcPts val="0"/>
              </a:spcAft>
              <a:buSzPts val="1200"/>
              <a:buFont typeface="Nunito Light"/>
              <a:buChar char="■"/>
              <a:defRPr/>
            </a:lvl6pPr>
            <a:lvl7pPr marL="3200400" lvl="6" indent="-311150">
              <a:spcBef>
                <a:spcPts val="1600"/>
              </a:spcBef>
              <a:spcAft>
                <a:spcPts val="0"/>
              </a:spcAft>
              <a:buSzPts val="1300"/>
              <a:buFont typeface="Nunito Light"/>
              <a:buChar char="●"/>
              <a:defRPr/>
            </a:lvl7pPr>
            <a:lvl8pPr marL="3657600" lvl="7" indent="-311150">
              <a:spcBef>
                <a:spcPts val="1600"/>
              </a:spcBef>
              <a:spcAft>
                <a:spcPts val="0"/>
              </a:spcAft>
              <a:buSzPts val="1300"/>
              <a:buFont typeface="Nunito Light"/>
              <a:buChar char="○"/>
              <a:defRPr/>
            </a:lvl8pPr>
            <a:lvl9pPr marL="4114800" lvl="8" indent="-304800">
              <a:spcBef>
                <a:spcPts val="1600"/>
              </a:spcBef>
              <a:spcAft>
                <a:spcPts val="1600"/>
              </a:spcAft>
              <a:buSzPts val="1200"/>
              <a:buFont typeface="Nunito Light"/>
              <a:buChar char="■"/>
              <a:defRPr/>
            </a:lvl9pPr>
          </a:lstStyle>
          <a:p>
            <a:endParaRPr/>
          </a:p>
        </p:txBody>
      </p:sp>
      <p:sp>
        <p:nvSpPr>
          <p:cNvPr id="17" name="Google Shape;17;p4"/>
          <p:cNvSpPr txBox="1">
            <a:spLocks noGrp="1"/>
          </p:cNvSpPr>
          <p:nvPr>
            <p:ph type="title"/>
          </p:nvPr>
        </p:nvSpPr>
        <p:spPr>
          <a:xfrm>
            <a:off x="602950" y="344150"/>
            <a:ext cx="3817500" cy="849000"/>
          </a:xfrm>
          <a:prstGeom prst="rect">
            <a:avLst/>
          </a:prstGeom>
        </p:spPr>
        <p:txBody>
          <a:bodyPr spcFirstLastPara="1" wrap="square" lIns="91425" tIns="91425" rIns="91425" bIns="91425" anchor="t" anchorCtr="0">
            <a:noAutofit/>
          </a:bodyPr>
          <a:lstStyle>
            <a:lvl1pPr lvl="0" rtl="0">
              <a:spcBef>
                <a:spcPts val="0"/>
              </a:spcBef>
              <a:spcAft>
                <a:spcPts val="0"/>
              </a:spcAft>
              <a:buNone/>
              <a:defRPr sz="3600">
                <a:solidFill>
                  <a:schemeClr val="accent2"/>
                </a:solidFill>
              </a:defRPr>
            </a:lvl1pPr>
            <a:lvl2pPr lvl="1" rtl="0">
              <a:spcBef>
                <a:spcPts val="0"/>
              </a:spcBef>
              <a:spcAft>
                <a:spcPts val="0"/>
              </a:spcAft>
              <a:buNone/>
              <a:defRPr sz="3600">
                <a:solidFill>
                  <a:schemeClr val="accent2"/>
                </a:solidFill>
              </a:defRPr>
            </a:lvl2pPr>
            <a:lvl3pPr lvl="2" rtl="0">
              <a:spcBef>
                <a:spcPts val="0"/>
              </a:spcBef>
              <a:spcAft>
                <a:spcPts val="0"/>
              </a:spcAft>
              <a:buNone/>
              <a:defRPr sz="3600">
                <a:solidFill>
                  <a:schemeClr val="accent2"/>
                </a:solidFill>
              </a:defRPr>
            </a:lvl3pPr>
            <a:lvl4pPr lvl="3" rtl="0">
              <a:spcBef>
                <a:spcPts val="0"/>
              </a:spcBef>
              <a:spcAft>
                <a:spcPts val="0"/>
              </a:spcAft>
              <a:buNone/>
              <a:defRPr sz="3600">
                <a:solidFill>
                  <a:schemeClr val="accent2"/>
                </a:solidFill>
              </a:defRPr>
            </a:lvl4pPr>
            <a:lvl5pPr lvl="4" rtl="0">
              <a:spcBef>
                <a:spcPts val="0"/>
              </a:spcBef>
              <a:spcAft>
                <a:spcPts val="0"/>
              </a:spcAft>
              <a:buNone/>
              <a:defRPr sz="3600">
                <a:solidFill>
                  <a:schemeClr val="accent2"/>
                </a:solidFill>
              </a:defRPr>
            </a:lvl5pPr>
            <a:lvl6pPr lvl="5" rtl="0">
              <a:spcBef>
                <a:spcPts val="0"/>
              </a:spcBef>
              <a:spcAft>
                <a:spcPts val="0"/>
              </a:spcAft>
              <a:buNone/>
              <a:defRPr sz="3600">
                <a:solidFill>
                  <a:schemeClr val="accent2"/>
                </a:solidFill>
              </a:defRPr>
            </a:lvl6pPr>
            <a:lvl7pPr lvl="6" rtl="0">
              <a:spcBef>
                <a:spcPts val="0"/>
              </a:spcBef>
              <a:spcAft>
                <a:spcPts val="0"/>
              </a:spcAft>
              <a:buNone/>
              <a:defRPr sz="3600">
                <a:solidFill>
                  <a:schemeClr val="accent2"/>
                </a:solidFill>
              </a:defRPr>
            </a:lvl7pPr>
            <a:lvl8pPr lvl="7" rtl="0">
              <a:spcBef>
                <a:spcPts val="0"/>
              </a:spcBef>
              <a:spcAft>
                <a:spcPts val="0"/>
              </a:spcAft>
              <a:buNone/>
              <a:defRPr sz="3600">
                <a:solidFill>
                  <a:schemeClr val="accent2"/>
                </a:solidFill>
              </a:defRPr>
            </a:lvl8pPr>
            <a:lvl9pPr lvl="8" rtl="0">
              <a:spcBef>
                <a:spcPts val="0"/>
              </a:spcBef>
              <a:spcAft>
                <a:spcPts val="0"/>
              </a:spcAft>
              <a:buNone/>
              <a:defRPr sz="3600">
                <a:solidFill>
                  <a:schemeClr val="accent2"/>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8"/>
        <p:cNvGrpSpPr/>
        <p:nvPr/>
      </p:nvGrpSpPr>
      <p:grpSpPr>
        <a:xfrm>
          <a:off x="0" y="0"/>
          <a:ext cx="0" cy="0"/>
          <a:chOff x="0" y="0"/>
          <a:chExt cx="0" cy="0"/>
        </a:xfrm>
      </p:grpSpPr>
      <p:sp>
        <p:nvSpPr>
          <p:cNvPr id="19" name="Google Shape;19;p5"/>
          <p:cNvSpPr txBox="1">
            <a:spLocks noGrp="1"/>
          </p:cNvSpPr>
          <p:nvPr>
            <p:ph type="ctrTitle"/>
          </p:nvPr>
        </p:nvSpPr>
        <p:spPr>
          <a:xfrm flipH="1">
            <a:off x="6331013" y="1460238"/>
            <a:ext cx="12477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2200"/>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20" name="Google Shape;20;p5"/>
          <p:cNvSpPr txBox="1">
            <a:spLocks noGrp="1"/>
          </p:cNvSpPr>
          <p:nvPr>
            <p:ph type="subTitle" idx="1"/>
          </p:nvPr>
        </p:nvSpPr>
        <p:spPr>
          <a:xfrm flipH="1">
            <a:off x="5812013" y="1857050"/>
            <a:ext cx="22857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21" name="Google Shape;21;p5"/>
          <p:cNvSpPr txBox="1">
            <a:spLocks noGrp="1"/>
          </p:cNvSpPr>
          <p:nvPr>
            <p:ph type="ctrTitle" idx="2"/>
          </p:nvPr>
        </p:nvSpPr>
        <p:spPr>
          <a:xfrm flipH="1">
            <a:off x="6174563" y="3021068"/>
            <a:ext cx="1560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2200"/>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22" name="Google Shape;22;p5"/>
          <p:cNvSpPr txBox="1">
            <a:spLocks noGrp="1"/>
          </p:cNvSpPr>
          <p:nvPr>
            <p:ph type="subTitle" idx="3"/>
          </p:nvPr>
        </p:nvSpPr>
        <p:spPr>
          <a:xfrm flipH="1">
            <a:off x="5812013" y="3417600"/>
            <a:ext cx="22857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23" name="Google Shape;23;p5"/>
          <p:cNvSpPr txBox="1">
            <a:spLocks noGrp="1"/>
          </p:cNvSpPr>
          <p:nvPr>
            <p:ph type="title" idx="4"/>
          </p:nvPr>
        </p:nvSpPr>
        <p:spPr>
          <a:xfrm>
            <a:off x="3492436" y="344146"/>
            <a:ext cx="5056500" cy="849000"/>
          </a:xfrm>
          <a:prstGeom prst="rect">
            <a:avLst/>
          </a:prstGeom>
        </p:spPr>
        <p:txBody>
          <a:bodyPr spcFirstLastPara="1" wrap="square" lIns="91425" tIns="91425" rIns="91425" bIns="91425" anchor="t" anchorCtr="0">
            <a:noAutofit/>
          </a:bodyPr>
          <a:lstStyle>
            <a:lvl1pPr lvl="0" algn="r" rtl="0">
              <a:spcBef>
                <a:spcPts val="0"/>
              </a:spcBef>
              <a:spcAft>
                <a:spcPts val="0"/>
              </a:spcAft>
              <a:buNone/>
              <a:defRPr sz="3600">
                <a:solidFill>
                  <a:schemeClr val="accent2"/>
                </a:solidFill>
              </a:defRPr>
            </a:lvl1pPr>
            <a:lvl2pPr lvl="1" algn="r" rtl="0">
              <a:spcBef>
                <a:spcPts val="0"/>
              </a:spcBef>
              <a:spcAft>
                <a:spcPts val="0"/>
              </a:spcAft>
              <a:buNone/>
              <a:defRPr sz="3600">
                <a:solidFill>
                  <a:schemeClr val="accent2"/>
                </a:solidFill>
              </a:defRPr>
            </a:lvl2pPr>
            <a:lvl3pPr lvl="2" algn="r" rtl="0">
              <a:spcBef>
                <a:spcPts val="0"/>
              </a:spcBef>
              <a:spcAft>
                <a:spcPts val="0"/>
              </a:spcAft>
              <a:buNone/>
              <a:defRPr sz="3600">
                <a:solidFill>
                  <a:schemeClr val="accent2"/>
                </a:solidFill>
              </a:defRPr>
            </a:lvl3pPr>
            <a:lvl4pPr lvl="3" algn="r" rtl="0">
              <a:spcBef>
                <a:spcPts val="0"/>
              </a:spcBef>
              <a:spcAft>
                <a:spcPts val="0"/>
              </a:spcAft>
              <a:buNone/>
              <a:defRPr sz="3600">
                <a:solidFill>
                  <a:schemeClr val="accent2"/>
                </a:solidFill>
              </a:defRPr>
            </a:lvl4pPr>
            <a:lvl5pPr lvl="4" algn="r" rtl="0">
              <a:spcBef>
                <a:spcPts val="0"/>
              </a:spcBef>
              <a:spcAft>
                <a:spcPts val="0"/>
              </a:spcAft>
              <a:buNone/>
              <a:defRPr sz="3600">
                <a:solidFill>
                  <a:schemeClr val="accent2"/>
                </a:solidFill>
              </a:defRPr>
            </a:lvl5pPr>
            <a:lvl6pPr lvl="5" algn="r" rtl="0">
              <a:spcBef>
                <a:spcPts val="0"/>
              </a:spcBef>
              <a:spcAft>
                <a:spcPts val="0"/>
              </a:spcAft>
              <a:buNone/>
              <a:defRPr sz="3600">
                <a:solidFill>
                  <a:schemeClr val="accent2"/>
                </a:solidFill>
              </a:defRPr>
            </a:lvl6pPr>
            <a:lvl7pPr lvl="6" algn="r" rtl="0">
              <a:spcBef>
                <a:spcPts val="0"/>
              </a:spcBef>
              <a:spcAft>
                <a:spcPts val="0"/>
              </a:spcAft>
              <a:buNone/>
              <a:defRPr sz="3600">
                <a:solidFill>
                  <a:schemeClr val="accent2"/>
                </a:solidFill>
              </a:defRPr>
            </a:lvl7pPr>
            <a:lvl8pPr lvl="7" algn="r" rtl="0">
              <a:spcBef>
                <a:spcPts val="0"/>
              </a:spcBef>
              <a:spcAft>
                <a:spcPts val="0"/>
              </a:spcAft>
              <a:buNone/>
              <a:defRPr sz="3600">
                <a:solidFill>
                  <a:schemeClr val="accent2"/>
                </a:solidFill>
              </a:defRPr>
            </a:lvl8pPr>
            <a:lvl9pPr lvl="8" algn="r" rtl="0">
              <a:spcBef>
                <a:spcPts val="0"/>
              </a:spcBef>
              <a:spcAft>
                <a:spcPts val="0"/>
              </a:spcAft>
              <a:buNone/>
              <a:defRPr sz="3600">
                <a:solidFill>
                  <a:schemeClr val="accent2"/>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602951" y="344146"/>
            <a:ext cx="5056500" cy="849000"/>
          </a:xfrm>
          <a:prstGeom prst="rect">
            <a:avLst/>
          </a:prstGeom>
        </p:spPr>
        <p:txBody>
          <a:bodyPr spcFirstLastPara="1" wrap="square" lIns="91425" tIns="91425" rIns="91425" bIns="91425" anchor="t" anchorCtr="0">
            <a:noAutofit/>
          </a:bodyPr>
          <a:lstStyle>
            <a:lvl1pPr lvl="0" rtl="0">
              <a:spcBef>
                <a:spcPts val="0"/>
              </a:spcBef>
              <a:spcAft>
                <a:spcPts val="0"/>
              </a:spcAft>
              <a:buNone/>
              <a:defRPr sz="3600">
                <a:solidFill>
                  <a:schemeClr val="accent2"/>
                </a:solidFill>
              </a:defRPr>
            </a:lvl1pPr>
            <a:lvl2pPr lvl="1" rtl="0">
              <a:spcBef>
                <a:spcPts val="0"/>
              </a:spcBef>
              <a:spcAft>
                <a:spcPts val="0"/>
              </a:spcAft>
              <a:buNone/>
              <a:defRPr sz="3600">
                <a:solidFill>
                  <a:schemeClr val="accent2"/>
                </a:solidFill>
              </a:defRPr>
            </a:lvl2pPr>
            <a:lvl3pPr lvl="2" rtl="0">
              <a:spcBef>
                <a:spcPts val="0"/>
              </a:spcBef>
              <a:spcAft>
                <a:spcPts val="0"/>
              </a:spcAft>
              <a:buNone/>
              <a:defRPr sz="3600">
                <a:solidFill>
                  <a:schemeClr val="accent2"/>
                </a:solidFill>
              </a:defRPr>
            </a:lvl3pPr>
            <a:lvl4pPr lvl="3" rtl="0">
              <a:spcBef>
                <a:spcPts val="0"/>
              </a:spcBef>
              <a:spcAft>
                <a:spcPts val="0"/>
              </a:spcAft>
              <a:buNone/>
              <a:defRPr sz="3600">
                <a:solidFill>
                  <a:schemeClr val="accent2"/>
                </a:solidFill>
              </a:defRPr>
            </a:lvl4pPr>
            <a:lvl5pPr lvl="4" rtl="0">
              <a:spcBef>
                <a:spcPts val="0"/>
              </a:spcBef>
              <a:spcAft>
                <a:spcPts val="0"/>
              </a:spcAft>
              <a:buNone/>
              <a:defRPr sz="3600">
                <a:solidFill>
                  <a:schemeClr val="accent2"/>
                </a:solidFill>
              </a:defRPr>
            </a:lvl5pPr>
            <a:lvl6pPr lvl="5" rtl="0">
              <a:spcBef>
                <a:spcPts val="0"/>
              </a:spcBef>
              <a:spcAft>
                <a:spcPts val="0"/>
              </a:spcAft>
              <a:buNone/>
              <a:defRPr sz="3600">
                <a:solidFill>
                  <a:schemeClr val="accent2"/>
                </a:solidFill>
              </a:defRPr>
            </a:lvl6pPr>
            <a:lvl7pPr lvl="6" rtl="0">
              <a:spcBef>
                <a:spcPts val="0"/>
              </a:spcBef>
              <a:spcAft>
                <a:spcPts val="0"/>
              </a:spcAft>
              <a:buNone/>
              <a:defRPr sz="3600">
                <a:solidFill>
                  <a:schemeClr val="accent2"/>
                </a:solidFill>
              </a:defRPr>
            </a:lvl7pPr>
            <a:lvl8pPr lvl="7" rtl="0">
              <a:spcBef>
                <a:spcPts val="0"/>
              </a:spcBef>
              <a:spcAft>
                <a:spcPts val="0"/>
              </a:spcAft>
              <a:buNone/>
              <a:defRPr sz="3600">
                <a:solidFill>
                  <a:schemeClr val="accent2"/>
                </a:solidFill>
              </a:defRPr>
            </a:lvl8pPr>
            <a:lvl9pPr lvl="8" rtl="0">
              <a:spcBef>
                <a:spcPts val="0"/>
              </a:spcBef>
              <a:spcAft>
                <a:spcPts val="0"/>
              </a:spcAft>
              <a:buNone/>
              <a:defRPr sz="3600">
                <a:solidFill>
                  <a:schemeClr val="accent2"/>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3"/>
        <p:cNvGrpSpPr/>
        <p:nvPr/>
      </p:nvGrpSpPr>
      <p:grpSpPr>
        <a:xfrm>
          <a:off x="0" y="0"/>
          <a:ext cx="0" cy="0"/>
          <a:chOff x="0" y="0"/>
          <a:chExt cx="0" cy="0"/>
        </a:xfrm>
      </p:grpSpPr>
      <p:sp>
        <p:nvSpPr>
          <p:cNvPr id="34" name="Google Shape;34;p10"/>
          <p:cNvSpPr txBox="1">
            <a:spLocks noGrp="1"/>
          </p:cNvSpPr>
          <p:nvPr>
            <p:ph type="title"/>
          </p:nvPr>
        </p:nvSpPr>
        <p:spPr>
          <a:xfrm>
            <a:off x="4615125" y="305950"/>
            <a:ext cx="4045200" cy="1482300"/>
          </a:xfrm>
          <a:prstGeom prst="rect">
            <a:avLst/>
          </a:prstGeom>
        </p:spPr>
        <p:txBody>
          <a:bodyPr spcFirstLastPara="1" wrap="square" lIns="91425" tIns="91425" rIns="91425" bIns="91425" anchor="ctr" anchorCtr="0">
            <a:noAutofit/>
          </a:bodyPr>
          <a:lstStyle>
            <a:lvl1pPr lvl="0" algn="ctr">
              <a:spcBef>
                <a:spcPts val="0"/>
              </a:spcBef>
              <a:spcAft>
                <a:spcPts val="0"/>
              </a:spcAft>
              <a:buSzPts val="4200"/>
              <a:buNone/>
              <a:defRPr sz="6000">
                <a:solidFill>
                  <a:schemeClr val="lt1"/>
                </a:solidFill>
              </a:defRPr>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5" name="Google Shape;35;p10"/>
          <p:cNvSpPr txBox="1">
            <a:spLocks noGrp="1"/>
          </p:cNvSpPr>
          <p:nvPr>
            <p:ph type="subTitle" idx="1"/>
          </p:nvPr>
        </p:nvSpPr>
        <p:spPr>
          <a:xfrm>
            <a:off x="4950075" y="1494850"/>
            <a:ext cx="3375300" cy="1431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14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able of contents">
  <p:cSld name="CUSTOM_9">
    <p:spTree>
      <p:nvGrpSpPr>
        <p:cNvPr id="1" name="Shape 42"/>
        <p:cNvGrpSpPr/>
        <p:nvPr/>
      </p:nvGrpSpPr>
      <p:grpSpPr>
        <a:xfrm>
          <a:off x="0" y="0"/>
          <a:ext cx="0" cy="0"/>
          <a:chOff x="0" y="0"/>
          <a:chExt cx="0" cy="0"/>
        </a:xfrm>
      </p:grpSpPr>
      <p:sp>
        <p:nvSpPr>
          <p:cNvPr id="43" name="Google Shape;43;p13"/>
          <p:cNvSpPr txBox="1">
            <a:spLocks noGrp="1"/>
          </p:cNvSpPr>
          <p:nvPr>
            <p:ph type="title"/>
          </p:nvPr>
        </p:nvSpPr>
        <p:spPr>
          <a:xfrm>
            <a:off x="616500" y="347464"/>
            <a:ext cx="4759800" cy="572700"/>
          </a:xfrm>
          <a:prstGeom prst="rect">
            <a:avLst/>
          </a:prstGeom>
        </p:spPr>
        <p:txBody>
          <a:bodyPr spcFirstLastPara="1" wrap="square" lIns="91425" tIns="91425" rIns="91425" bIns="91425" anchor="t" anchorCtr="0">
            <a:noAutofit/>
          </a:bodyPr>
          <a:lstStyle>
            <a:lvl1pPr lvl="0">
              <a:spcBef>
                <a:spcPts val="0"/>
              </a:spcBef>
              <a:spcAft>
                <a:spcPts val="0"/>
              </a:spcAft>
              <a:buNone/>
              <a:defRPr sz="3600">
                <a:solidFill>
                  <a:schemeClr val="accent2"/>
                </a:solidFill>
              </a:defRPr>
            </a:lvl1pPr>
            <a:lvl2pPr lvl="1">
              <a:spcBef>
                <a:spcPts val="0"/>
              </a:spcBef>
              <a:spcAft>
                <a:spcPts val="0"/>
              </a:spcAft>
              <a:buNone/>
              <a:defRPr sz="3600">
                <a:solidFill>
                  <a:schemeClr val="accent2"/>
                </a:solidFill>
              </a:defRPr>
            </a:lvl2pPr>
            <a:lvl3pPr lvl="2">
              <a:spcBef>
                <a:spcPts val="0"/>
              </a:spcBef>
              <a:spcAft>
                <a:spcPts val="0"/>
              </a:spcAft>
              <a:buNone/>
              <a:defRPr sz="3600">
                <a:solidFill>
                  <a:schemeClr val="accent2"/>
                </a:solidFill>
              </a:defRPr>
            </a:lvl3pPr>
            <a:lvl4pPr lvl="3">
              <a:spcBef>
                <a:spcPts val="0"/>
              </a:spcBef>
              <a:spcAft>
                <a:spcPts val="0"/>
              </a:spcAft>
              <a:buNone/>
              <a:defRPr sz="3600">
                <a:solidFill>
                  <a:schemeClr val="accent2"/>
                </a:solidFill>
              </a:defRPr>
            </a:lvl4pPr>
            <a:lvl5pPr lvl="4">
              <a:spcBef>
                <a:spcPts val="0"/>
              </a:spcBef>
              <a:spcAft>
                <a:spcPts val="0"/>
              </a:spcAft>
              <a:buNone/>
              <a:defRPr sz="3600">
                <a:solidFill>
                  <a:schemeClr val="accent2"/>
                </a:solidFill>
              </a:defRPr>
            </a:lvl5pPr>
            <a:lvl6pPr lvl="5">
              <a:spcBef>
                <a:spcPts val="0"/>
              </a:spcBef>
              <a:spcAft>
                <a:spcPts val="0"/>
              </a:spcAft>
              <a:buNone/>
              <a:defRPr sz="3600">
                <a:solidFill>
                  <a:schemeClr val="accent2"/>
                </a:solidFill>
              </a:defRPr>
            </a:lvl6pPr>
            <a:lvl7pPr lvl="6">
              <a:spcBef>
                <a:spcPts val="0"/>
              </a:spcBef>
              <a:spcAft>
                <a:spcPts val="0"/>
              </a:spcAft>
              <a:buNone/>
              <a:defRPr sz="3600">
                <a:solidFill>
                  <a:schemeClr val="accent2"/>
                </a:solidFill>
              </a:defRPr>
            </a:lvl7pPr>
            <a:lvl8pPr lvl="7">
              <a:spcBef>
                <a:spcPts val="0"/>
              </a:spcBef>
              <a:spcAft>
                <a:spcPts val="0"/>
              </a:spcAft>
              <a:buNone/>
              <a:defRPr sz="3600">
                <a:solidFill>
                  <a:schemeClr val="accent2"/>
                </a:solidFill>
              </a:defRPr>
            </a:lvl8pPr>
            <a:lvl9pPr lvl="8">
              <a:spcBef>
                <a:spcPts val="0"/>
              </a:spcBef>
              <a:spcAft>
                <a:spcPts val="0"/>
              </a:spcAft>
              <a:buNone/>
              <a:defRPr sz="3600">
                <a:solidFill>
                  <a:schemeClr val="accent2"/>
                </a:solidFill>
              </a:defRPr>
            </a:lvl9pPr>
          </a:lstStyle>
          <a:p>
            <a:endParaRPr/>
          </a:p>
        </p:txBody>
      </p:sp>
      <p:sp>
        <p:nvSpPr>
          <p:cNvPr id="44" name="Google Shape;44;p13"/>
          <p:cNvSpPr txBox="1">
            <a:spLocks noGrp="1"/>
          </p:cNvSpPr>
          <p:nvPr>
            <p:ph type="ctrTitle" idx="2"/>
          </p:nvPr>
        </p:nvSpPr>
        <p:spPr>
          <a:xfrm flipH="1">
            <a:off x="652624" y="1540500"/>
            <a:ext cx="26523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45" name="Google Shape;45;p13"/>
          <p:cNvSpPr txBox="1">
            <a:spLocks noGrp="1"/>
          </p:cNvSpPr>
          <p:nvPr>
            <p:ph type="subTitle" idx="1"/>
          </p:nvPr>
        </p:nvSpPr>
        <p:spPr>
          <a:xfrm flipH="1">
            <a:off x="652624" y="1918111"/>
            <a:ext cx="2652300" cy="745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8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46" name="Google Shape;46;p13"/>
          <p:cNvSpPr txBox="1">
            <a:spLocks noGrp="1"/>
          </p:cNvSpPr>
          <p:nvPr>
            <p:ph type="title" idx="3" hasCustomPrompt="1"/>
          </p:nvPr>
        </p:nvSpPr>
        <p:spPr>
          <a:xfrm>
            <a:off x="3311803" y="1765675"/>
            <a:ext cx="826800" cy="577800"/>
          </a:xfrm>
          <a:prstGeom prst="rect">
            <a:avLst/>
          </a:prstGeom>
          <a:noFill/>
        </p:spPr>
        <p:txBody>
          <a:bodyPr spcFirstLastPara="1" wrap="square" lIns="91425" tIns="91425" rIns="91425" bIns="91425" anchor="t" anchorCtr="0">
            <a:noAutofit/>
          </a:bodyPr>
          <a:lstStyle>
            <a:lvl1pPr lvl="0" algn="ctr" rtl="0">
              <a:spcBef>
                <a:spcPts val="0"/>
              </a:spcBef>
              <a:spcAft>
                <a:spcPts val="0"/>
              </a:spcAft>
              <a:buSzPts val="5500"/>
              <a:buNone/>
              <a:defRPr sz="3600">
                <a:solidFill>
                  <a:schemeClr val="accent2"/>
                </a:solidFill>
              </a:defRPr>
            </a:lvl1pPr>
            <a:lvl2pPr lvl="1"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47" name="Google Shape;47;p13"/>
          <p:cNvSpPr txBox="1">
            <a:spLocks noGrp="1"/>
          </p:cNvSpPr>
          <p:nvPr>
            <p:ph type="ctrTitle" idx="4"/>
          </p:nvPr>
        </p:nvSpPr>
        <p:spPr>
          <a:xfrm flipH="1">
            <a:off x="5806476" y="2158804"/>
            <a:ext cx="23847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48" name="Google Shape;48;p13"/>
          <p:cNvSpPr txBox="1">
            <a:spLocks noGrp="1"/>
          </p:cNvSpPr>
          <p:nvPr>
            <p:ph type="subTitle" idx="5"/>
          </p:nvPr>
        </p:nvSpPr>
        <p:spPr>
          <a:xfrm flipH="1">
            <a:off x="5806476" y="2525490"/>
            <a:ext cx="2652300" cy="57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49" name="Google Shape;49;p13"/>
          <p:cNvSpPr txBox="1">
            <a:spLocks noGrp="1"/>
          </p:cNvSpPr>
          <p:nvPr>
            <p:ph type="title" idx="6" hasCustomPrompt="1"/>
          </p:nvPr>
        </p:nvSpPr>
        <p:spPr>
          <a:xfrm>
            <a:off x="4852249" y="2320275"/>
            <a:ext cx="9474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3600">
                <a:solidFill>
                  <a:schemeClr val="accent2"/>
                </a:solidFill>
              </a:defRPr>
            </a:lvl1pPr>
            <a:lvl2pPr lvl="1"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50" name="Google Shape;50;p13"/>
          <p:cNvSpPr txBox="1">
            <a:spLocks noGrp="1"/>
          </p:cNvSpPr>
          <p:nvPr>
            <p:ph type="ctrTitle" idx="7"/>
          </p:nvPr>
        </p:nvSpPr>
        <p:spPr>
          <a:xfrm flipH="1">
            <a:off x="851824" y="2550833"/>
            <a:ext cx="24531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a:lvl1pPr>
            <a:lvl2pPr lvl="1" rtl="0">
              <a:spcBef>
                <a:spcPts val="0"/>
              </a:spcBef>
              <a:spcAft>
                <a:spcPts val="0"/>
              </a:spcAft>
              <a:buClr>
                <a:srgbClr val="434343"/>
              </a:buClr>
              <a:buSzPts val="1800"/>
              <a:buNone/>
              <a:defRPr sz="1800">
                <a:solidFill>
                  <a:srgbClr val="434343"/>
                </a:solidFill>
              </a:defRPr>
            </a:lvl2pPr>
            <a:lvl3pPr lvl="2" rtl="0">
              <a:spcBef>
                <a:spcPts val="0"/>
              </a:spcBef>
              <a:spcAft>
                <a:spcPts val="0"/>
              </a:spcAft>
              <a:buClr>
                <a:srgbClr val="434343"/>
              </a:buClr>
              <a:buSzPts val="1800"/>
              <a:buNone/>
              <a:defRPr sz="1800">
                <a:solidFill>
                  <a:srgbClr val="434343"/>
                </a:solidFill>
              </a:defRPr>
            </a:lvl3pPr>
            <a:lvl4pPr lvl="3" rtl="0">
              <a:spcBef>
                <a:spcPts val="0"/>
              </a:spcBef>
              <a:spcAft>
                <a:spcPts val="0"/>
              </a:spcAft>
              <a:buClr>
                <a:srgbClr val="434343"/>
              </a:buClr>
              <a:buSzPts val="1800"/>
              <a:buNone/>
              <a:defRPr sz="1800">
                <a:solidFill>
                  <a:srgbClr val="434343"/>
                </a:solidFill>
              </a:defRPr>
            </a:lvl4pPr>
            <a:lvl5pPr lvl="4" rtl="0">
              <a:spcBef>
                <a:spcPts val="0"/>
              </a:spcBef>
              <a:spcAft>
                <a:spcPts val="0"/>
              </a:spcAft>
              <a:buClr>
                <a:srgbClr val="434343"/>
              </a:buClr>
              <a:buSzPts val="1800"/>
              <a:buNone/>
              <a:defRPr sz="1800">
                <a:solidFill>
                  <a:srgbClr val="434343"/>
                </a:solidFill>
              </a:defRPr>
            </a:lvl5pPr>
            <a:lvl6pPr lvl="5" rtl="0">
              <a:spcBef>
                <a:spcPts val="0"/>
              </a:spcBef>
              <a:spcAft>
                <a:spcPts val="0"/>
              </a:spcAft>
              <a:buClr>
                <a:srgbClr val="434343"/>
              </a:buClr>
              <a:buSzPts val="1800"/>
              <a:buNone/>
              <a:defRPr sz="1800">
                <a:solidFill>
                  <a:srgbClr val="434343"/>
                </a:solidFill>
              </a:defRPr>
            </a:lvl6pPr>
            <a:lvl7pPr lvl="6" rtl="0">
              <a:spcBef>
                <a:spcPts val="0"/>
              </a:spcBef>
              <a:spcAft>
                <a:spcPts val="0"/>
              </a:spcAft>
              <a:buClr>
                <a:srgbClr val="434343"/>
              </a:buClr>
              <a:buSzPts val="1800"/>
              <a:buNone/>
              <a:defRPr sz="1800">
                <a:solidFill>
                  <a:srgbClr val="434343"/>
                </a:solidFill>
              </a:defRPr>
            </a:lvl7pPr>
            <a:lvl8pPr lvl="7" rtl="0">
              <a:spcBef>
                <a:spcPts val="0"/>
              </a:spcBef>
              <a:spcAft>
                <a:spcPts val="0"/>
              </a:spcAft>
              <a:buClr>
                <a:srgbClr val="434343"/>
              </a:buClr>
              <a:buSzPts val="1800"/>
              <a:buNone/>
              <a:defRPr sz="1800">
                <a:solidFill>
                  <a:srgbClr val="434343"/>
                </a:solidFill>
              </a:defRPr>
            </a:lvl8pPr>
            <a:lvl9pPr lvl="8" rtl="0">
              <a:spcBef>
                <a:spcPts val="0"/>
              </a:spcBef>
              <a:spcAft>
                <a:spcPts val="0"/>
              </a:spcAft>
              <a:buClr>
                <a:srgbClr val="434343"/>
              </a:buClr>
              <a:buSzPts val="1800"/>
              <a:buNone/>
              <a:defRPr sz="1800">
                <a:solidFill>
                  <a:srgbClr val="434343"/>
                </a:solidFill>
              </a:defRPr>
            </a:lvl9pPr>
          </a:lstStyle>
          <a:p>
            <a:endParaRPr/>
          </a:p>
        </p:txBody>
      </p:sp>
      <p:sp>
        <p:nvSpPr>
          <p:cNvPr id="51" name="Google Shape;51;p13"/>
          <p:cNvSpPr txBox="1">
            <a:spLocks noGrp="1"/>
          </p:cNvSpPr>
          <p:nvPr>
            <p:ph type="subTitle" idx="8"/>
          </p:nvPr>
        </p:nvSpPr>
        <p:spPr>
          <a:xfrm flipH="1">
            <a:off x="699424" y="2931224"/>
            <a:ext cx="2605500" cy="745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8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52" name="Google Shape;52;p13"/>
          <p:cNvSpPr txBox="1">
            <a:spLocks noGrp="1"/>
          </p:cNvSpPr>
          <p:nvPr>
            <p:ph type="title" idx="9" hasCustomPrompt="1"/>
          </p:nvPr>
        </p:nvSpPr>
        <p:spPr>
          <a:xfrm>
            <a:off x="3198543" y="2687826"/>
            <a:ext cx="1053300" cy="577800"/>
          </a:xfrm>
          <a:prstGeom prst="rect">
            <a:avLst/>
          </a:prstGeom>
          <a:noFill/>
        </p:spPr>
        <p:txBody>
          <a:bodyPr spcFirstLastPara="1" wrap="square" lIns="91425" tIns="91425" rIns="91425" bIns="91425" anchor="t" anchorCtr="0">
            <a:noAutofit/>
          </a:bodyPr>
          <a:lstStyle>
            <a:lvl1pPr lvl="0" algn="ctr" rtl="0">
              <a:spcBef>
                <a:spcPts val="0"/>
              </a:spcBef>
              <a:spcAft>
                <a:spcPts val="0"/>
              </a:spcAft>
              <a:buSzPts val="5500"/>
              <a:buNone/>
              <a:defRPr sz="3600">
                <a:solidFill>
                  <a:schemeClr val="accent2"/>
                </a:solidFill>
              </a:defRPr>
            </a:lvl1pPr>
            <a:lvl2pPr lvl="1"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53" name="Google Shape;53;p13"/>
          <p:cNvSpPr txBox="1">
            <a:spLocks noGrp="1"/>
          </p:cNvSpPr>
          <p:nvPr>
            <p:ph type="ctrTitle" idx="13"/>
          </p:nvPr>
        </p:nvSpPr>
        <p:spPr>
          <a:xfrm flipH="1">
            <a:off x="5806476" y="3157143"/>
            <a:ext cx="24531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a:lvl1pPr>
            <a:lvl2pPr lvl="1" rtl="0">
              <a:spcBef>
                <a:spcPts val="0"/>
              </a:spcBef>
              <a:spcAft>
                <a:spcPts val="0"/>
              </a:spcAft>
              <a:buClr>
                <a:srgbClr val="434343"/>
              </a:buClr>
              <a:buSzPts val="1800"/>
              <a:buNone/>
              <a:defRPr sz="1800">
                <a:solidFill>
                  <a:srgbClr val="434343"/>
                </a:solidFill>
              </a:defRPr>
            </a:lvl2pPr>
            <a:lvl3pPr lvl="2" rtl="0">
              <a:spcBef>
                <a:spcPts val="0"/>
              </a:spcBef>
              <a:spcAft>
                <a:spcPts val="0"/>
              </a:spcAft>
              <a:buClr>
                <a:srgbClr val="434343"/>
              </a:buClr>
              <a:buSzPts val="1800"/>
              <a:buNone/>
              <a:defRPr sz="1800">
                <a:solidFill>
                  <a:srgbClr val="434343"/>
                </a:solidFill>
              </a:defRPr>
            </a:lvl3pPr>
            <a:lvl4pPr lvl="3" rtl="0">
              <a:spcBef>
                <a:spcPts val="0"/>
              </a:spcBef>
              <a:spcAft>
                <a:spcPts val="0"/>
              </a:spcAft>
              <a:buClr>
                <a:srgbClr val="434343"/>
              </a:buClr>
              <a:buSzPts val="1800"/>
              <a:buNone/>
              <a:defRPr sz="1800">
                <a:solidFill>
                  <a:srgbClr val="434343"/>
                </a:solidFill>
              </a:defRPr>
            </a:lvl4pPr>
            <a:lvl5pPr lvl="4" rtl="0">
              <a:spcBef>
                <a:spcPts val="0"/>
              </a:spcBef>
              <a:spcAft>
                <a:spcPts val="0"/>
              </a:spcAft>
              <a:buClr>
                <a:srgbClr val="434343"/>
              </a:buClr>
              <a:buSzPts val="1800"/>
              <a:buNone/>
              <a:defRPr sz="1800">
                <a:solidFill>
                  <a:srgbClr val="434343"/>
                </a:solidFill>
              </a:defRPr>
            </a:lvl5pPr>
            <a:lvl6pPr lvl="5" rtl="0">
              <a:spcBef>
                <a:spcPts val="0"/>
              </a:spcBef>
              <a:spcAft>
                <a:spcPts val="0"/>
              </a:spcAft>
              <a:buClr>
                <a:srgbClr val="434343"/>
              </a:buClr>
              <a:buSzPts val="1800"/>
              <a:buNone/>
              <a:defRPr sz="1800">
                <a:solidFill>
                  <a:srgbClr val="434343"/>
                </a:solidFill>
              </a:defRPr>
            </a:lvl6pPr>
            <a:lvl7pPr lvl="6" rtl="0">
              <a:spcBef>
                <a:spcPts val="0"/>
              </a:spcBef>
              <a:spcAft>
                <a:spcPts val="0"/>
              </a:spcAft>
              <a:buClr>
                <a:srgbClr val="434343"/>
              </a:buClr>
              <a:buSzPts val="1800"/>
              <a:buNone/>
              <a:defRPr sz="1800">
                <a:solidFill>
                  <a:srgbClr val="434343"/>
                </a:solidFill>
              </a:defRPr>
            </a:lvl7pPr>
            <a:lvl8pPr lvl="7" rtl="0">
              <a:spcBef>
                <a:spcPts val="0"/>
              </a:spcBef>
              <a:spcAft>
                <a:spcPts val="0"/>
              </a:spcAft>
              <a:buClr>
                <a:srgbClr val="434343"/>
              </a:buClr>
              <a:buSzPts val="1800"/>
              <a:buNone/>
              <a:defRPr sz="1800">
                <a:solidFill>
                  <a:srgbClr val="434343"/>
                </a:solidFill>
              </a:defRPr>
            </a:lvl8pPr>
            <a:lvl9pPr lvl="8" rtl="0">
              <a:spcBef>
                <a:spcPts val="0"/>
              </a:spcBef>
              <a:spcAft>
                <a:spcPts val="0"/>
              </a:spcAft>
              <a:buClr>
                <a:srgbClr val="434343"/>
              </a:buClr>
              <a:buSzPts val="1800"/>
              <a:buNone/>
              <a:defRPr sz="1800">
                <a:solidFill>
                  <a:srgbClr val="434343"/>
                </a:solidFill>
              </a:defRPr>
            </a:lvl9pPr>
          </a:lstStyle>
          <a:p>
            <a:endParaRPr/>
          </a:p>
        </p:txBody>
      </p:sp>
      <p:sp>
        <p:nvSpPr>
          <p:cNvPr id="54" name="Google Shape;54;p13"/>
          <p:cNvSpPr txBox="1">
            <a:spLocks noGrp="1"/>
          </p:cNvSpPr>
          <p:nvPr>
            <p:ph type="subTitle" idx="14"/>
          </p:nvPr>
        </p:nvSpPr>
        <p:spPr>
          <a:xfrm flipH="1">
            <a:off x="5806476" y="3523828"/>
            <a:ext cx="2453100" cy="57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55" name="Google Shape;55;p13"/>
          <p:cNvSpPr txBox="1">
            <a:spLocks noGrp="1"/>
          </p:cNvSpPr>
          <p:nvPr>
            <p:ph type="title" idx="15" hasCustomPrompt="1"/>
          </p:nvPr>
        </p:nvSpPr>
        <p:spPr>
          <a:xfrm>
            <a:off x="4852249" y="3318626"/>
            <a:ext cx="9474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3600">
                <a:solidFill>
                  <a:schemeClr val="accent2"/>
                </a:solidFill>
              </a:defRPr>
            </a:lvl1pPr>
            <a:lvl2pPr lvl="1"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56" name="Google Shape;56;p13"/>
          <p:cNvSpPr txBox="1">
            <a:spLocks noGrp="1"/>
          </p:cNvSpPr>
          <p:nvPr>
            <p:ph type="ctrTitle" idx="16"/>
          </p:nvPr>
        </p:nvSpPr>
        <p:spPr>
          <a:xfrm flipH="1">
            <a:off x="851824" y="3567989"/>
            <a:ext cx="24531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a:lvl1pPr>
            <a:lvl2pPr lvl="1" rtl="0">
              <a:spcBef>
                <a:spcPts val="0"/>
              </a:spcBef>
              <a:spcAft>
                <a:spcPts val="0"/>
              </a:spcAft>
              <a:buClr>
                <a:srgbClr val="434343"/>
              </a:buClr>
              <a:buSzPts val="1800"/>
              <a:buNone/>
              <a:defRPr sz="1800">
                <a:solidFill>
                  <a:srgbClr val="434343"/>
                </a:solidFill>
              </a:defRPr>
            </a:lvl2pPr>
            <a:lvl3pPr lvl="2" rtl="0">
              <a:spcBef>
                <a:spcPts val="0"/>
              </a:spcBef>
              <a:spcAft>
                <a:spcPts val="0"/>
              </a:spcAft>
              <a:buClr>
                <a:srgbClr val="434343"/>
              </a:buClr>
              <a:buSzPts val="1800"/>
              <a:buNone/>
              <a:defRPr sz="1800">
                <a:solidFill>
                  <a:srgbClr val="434343"/>
                </a:solidFill>
              </a:defRPr>
            </a:lvl3pPr>
            <a:lvl4pPr lvl="3" rtl="0">
              <a:spcBef>
                <a:spcPts val="0"/>
              </a:spcBef>
              <a:spcAft>
                <a:spcPts val="0"/>
              </a:spcAft>
              <a:buClr>
                <a:srgbClr val="434343"/>
              </a:buClr>
              <a:buSzPts val="1800"/>
              <a:buNone/>
              <a:defRPr sz="1800">
                <a:solidFill>
                  <a:srgbClr val="434343"/>
                </a:solidFill>
              </a:defRPr>
            </a:lvl4pPr>
            <a:lvl5pPr lvl="4" rtl="0">
              <a:spcBef>
                <a:spcPts val="0"/>
              </a:spcBef>
              <a:spcAft>
                <a:spcPts val="0"/>
              </a:spcAft>
              <a:buClr>
                <a:srgbClr val="434343"/>
              </a:buClr>
              <a:buSzPts val="1800"/>
              <a:buNone/>
              <a:defRPr sz="1800">
                <a:solidFill>
                  <a:srgbClr val="434343"/>
                </a:solidFill>
              </a:defRPr>
            </a:lvl5pPr>
            <a:lvl6pPr lvl="5" rtl="0">
              <a:spcBef>
                <a:spcPts val="0"/>
              </a:spcBef>
              <a:spcAft>
                <a:spcPts val="0"/>
              </a:spcAft>
              <a:buClr>
                <a:srgbClr val="434343"/>
              </a:buClr>
              <a:buSzPts val="1800"/>
              <a:buNone/>
              <a:defRPr sz="1800">
                <a:solidFill>
                  <a:srgbClr val="434343"/>
                </a:solidFill>
              </a:defRPr>
            </a:lvl6pPr>
            <a:lvl7pPr lvl="6" rtl="0">
              <a:spcBef>
                <a:spcPts val="0"/>
              </a:spcBef>
              <a:spcAft>
                <a:spcPts val="0"/>
              </a:spcAft>
              <a:buClr>
                <a:srgbClr val="434343"/>
              </a:buClr>
              <a:buSzPts val="1800"/>
              <a:buNone/>
              <a:defRPr sz="1800">
                <a:solidFill>
                  <a:srgbClr val="434343"/>
                </a:solidFill>
              </a:defRPr>
            </a:lvl7pPr>
            <a:lvl8pPr lvl="7" rtl="0">
              <a:spcBef>
                <a:spcPts val="0"/>
              </a:spcBef>
              <a:spcAft>
                <a:spcPts val="0"/>
              </a:spcAft>
              <a:buClr>
                <a:srgbClr val="434343"/>
              </a:buClr>
              <a:buSzPts val="1800"/>
              <a:buNone/>
              <a:defRPr sz="1800">
                <a:solidFill>
                  <a:srgbClr val="434343"/>
                </a:solidFill>
              </a:defRPr>
            </a:lvl8pPr>
            <a:lvl9pPr lvl="8" rtl="0">
              <a:spcBef>
                <a:spcPts val="0"/>
              </a:spcBef>
              <a:spcAft>
                <a:spcPts val="0"/>
              </a:spcAft>
              <a:buClr>
                <a:srgbClr val="434343"/>
              </a:buClr>
              <a:buSzPts val="1800"/>
              <a:buNone/>
              <a:defRPr sz="1800">
                <a:solidFill>
                  <a:srgbClr val="434343"/>
                </a:solidFill>
              </a:defRPr>
            </a:lvl9pPr>
          </a:lstStyle>
          <a:p>
            <a:endParaRPr/>
          </a:p>
        </p:txBody>
      </p:sp>
      <p:sp>
        <p:nvSpPr>
          <p:cNvPr id="57" name="Google Shape;57;p13"/>
          <p:cNvSpPr txBox="1">
            <a:spLocks noGrp="1"/>
          </p:cNvSpPr>
          <p:nvPr>
            <p:ph type="subTitle" idx="17"/>
          </p:nvPr>
        </p:nvSpPr>
        <p:spPr>
          <a:xfrm flipH="1">
            <a:off x="851824" y="3948096"/>
            <a:ext cx="2453100" cy="577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8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58" name="Google Shape;58;p13"/>
          <p:cNvSpPr txBox="1">
            <a:spLocks noGrp="1"/>
          </p:cNvSpPr>
          <p:nvPr>
            <p:ph type="title" idx="18" hasCustomPrompt="1"/>
          </p:nvPr>
        </p:nvSpPr>
        <p:spPr>
          <a:xfrm>
            <a:off x="3251519" y="3710422"/>
            <a:ext cx="9474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3600">
                <a:solidFill>
                  <a:schemeClr val="accent2"/>
                </a:solidFill>
              </a:defRPr>
            </a:lvl1pPr>
            <a:lvl2pPr lvl="1"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four columns ">
  <p:cSld name="CUSTOM_2">
    <p:spTree>
      <p:nvGrpSpPr>
        <p:cNvPr id="1" name="Shape 81"/>
        <p:cNvGrpSpPr/>
        <p:nvPr/>
      </p:nvGrpSpPr>
      <p:grpSpPr>
        <a:xfrm>
          <a:off x="0" y="0"/>
          <a:ext cx="0" cy="0"/>
          <a:chOff x="0" y="0"/>
          <a:chExt cx="0" cy="0"/>
        </a:xfrm>
      </p:grpSpPr>
      <p:sp>
        <p:nvSpPr>
          <p:cNvPr id="82" name="Google Shape;82;p17"/>
          <p:cNvSpPr txBox="1">
            <a:spLocks noGrp="1"/>
          </p:cNvSpPr>
          <p:nvPr>
            <p:ph type="ctrTitle"/>
          </p:nvPr>
        </p:nvSpPr>
        <p:spPr>
          <a:xfrm flipH="1">
            <a:off x="4441165" y="2943052"/>
            <a:ext cx="15606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sz="2200"/>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83" name="Google Shape;83;p17"/>
          <p:cNvSpPr txBox="1">
            <a:spLocks noGrp="1"/>
          </p:cNvSpPr>
          <p:nvPr>
            <p:ph type="subTitle" idx="1"/>
          </p:nvPr>
        </p:nvSpPr>
        <p:spPr>
          <a:xfrm flipH="1">
            <a:off x="3853177" y="3315572"/>
            <a:ext cx="2148600" cy="87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84" name="Google Shape;84;p17"/>
          <p:cNvSpPr txBox="1">
            <a:spLocks noGrp="1"/>
          </p:cNvSpPr>
          <p:nvPr>
            <p:ph type="ctrTitle" idx="2"/>
          </p:nvPr>
        </p:nvSpPr>
        <p:spPr>
          <a:xfrm flipH="1">
            <a:off x="6965177" y="2943052"/>
            <a:ext cx="15606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sz="2200"/>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85" name="Google Shape;85;p17"/>
          <p:cNvSpPr txBox="1">
            <a:spLocks noGrp="1"/>
          </p:cNvSpPr>
          <p:nvPr>
            <p:ph type="subTitle" idx="3"/>
          </p:nvPr>
        </p:nvSpPr>
        <p:spPr>
          <a:xfrm flipH="1">
            <a:off x="6541577" y="3315572"/>
            <a:ext cx="1984200" cy="87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86" name="Google Shape;86;p17"/>
          <p:cNvSpPr txBox="1">
            <a:spLocks noGrp="1"/>
          </p:cNvSpPr>
          <p:nvPr>
            <p:ph type="ctrTitle" idx="4"/>
          </p:nvPr>
        </p:nvSpPr>
        <p:spPr>
          <a:xfrm flipH="1">
            <a:off x="6965177" y="1750201"/>
            <a:ext cx="15606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sz="2200"/>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87" name="Google Shape;87;p17"/>
          <p:cNvSpPr txBox="1">
            <a:spLocks noGrp="1"/>
          </p:cNvSpPr>
          <p:nvPr>
            <p:ph type="subTitle" idx="5"/>
          </p:nvPr>
        </p:nvSpPr>
        <p:spPr>
          <a:xfrm flipH="1">
            <a:off x="6411377" y="2129507"/>
            <a:ext cx="2114400" cy="87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88" name="Google Shape;88;p17"/>
          <p:cNvSpPr txBox="1">
            <a:spLocks noGrp="1"/>
          </p:cNvSpPr>
          <p:nvPr>
            <p:ph type="ctrTitle" idx="6"/>
          </p:nvPr>
        </p:nvSpPr>
        <p:spPr>
          <a:xfrm flipH="1">
            <a:off x="4441165" y="1750214"/>
            <a:ext cx="15606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sz="2200"/>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89" name="Google Shape;89;p17"/>
          <p:cNvSpPr txBox="1">
            <a:spLocks noGrp="1"/>
          </p:cNvSpPr>
          <p:nvPr>
            <p:ph type="subTitle" idx="7"/>
          </p:nvPr>
        </p:nvSpPr>
        <p:spPr>
          <a:xfrm flipH="1">
            <a:off x="3975276" y="2129507"/>
            <a:ext cx="2026500" cy="87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90" name="Google Shape;90;p17"/>
          <p:cNvSpPr txBox="1">
            <a:spLocks noGrp="1"/>
          </p:cNvSpPr>
          <p:nvPr>
            <p:ph type="title" idx="8"/>
          </p:nvPr>
        </p:nvSpPr>
        <p:spPr>
          <a:xfrm>
            <a:off x="5367144" y="347869"/>
            <a:ext cx="3166800" cy="572700"/>
          </a:xfrm>
          <a:prstGeom prst="rect">
            <a:avLst/>
          </a:prstGeom>
        </p:spPr>
        <p:txBody>
          <a:bodyPr spcFirstLastPara="1" wrap="square" lIns="91425" tIns="91425" rIns="91425" bIns="91425" anchor="t" anchorCtr="0">
            <a:noAutofit/>
          </a:bodyPr>
          <a:lstStyle>
            <a:lvl1pPr lvl="0" algn="r" rtl="0">
              <a:spcBef>
                <a:spcPts val="0"/>
              </a:spcBef>
              <a:spcAft>
                <a:spcPts val="0"/>
              </a:spcAft>
              <a:buNone/>
              <a:defRPr sz="3600">
                <a:solidFill>
                  <a:schemeClr val="accent2"/>
                </a:solidFill>
              </a:defRPr>
            </a:lvl1pPr>
            <a:lvl2pPr lvl="1" algn="r" rtl="0">
              <a:spcBef>
                <a:spcPts val="0"/>
              </a:spcBef>
              <a:spcAft>
                <a:spcPts val="0"/>
              </a:spcAft>
              <a:buNone/>
              <a:defRPr sz="3600">
                <a:solidFill>
                  <a:schemeClr val="accent2"/>
                </a:solidFill>
              </a:defRPr>
            </a:lvl2pPr>
            <a:lvl3pPr lvl="2" algn="r" rtl="0">
              <a:spcBef>
                <a:spcPts val="0"/>
              </a:spcBef>
              <a:spcAft>
                <a:spcPts val="0"/>
              </a:spcAft>
              <a:buNone/>
              <a:defRPr sz="3600">
                <a:solidFill>
                  <a:schemeClr val="accent2"/>
                </a:solidFill>
              </a:defRPr>
            </a:lvl3pPr>
            <a:lvl4pPr lvl="3" algn="r" rtl="0">
              <a:spcBef>
                <a:spcPts val="0"/>
              </a:spcBef>
              <a:spcAft>
                <a:spcPts val="0"/>
              </a:spcAft>
              <a:buNone/>
              <a:defRPr sz="3600">
                <a:solidFill>
                  <a:schemeClr val="accent2"/>
                </a:solidFill>
              </a:defRPr>
            </a:lvl4pPr>
            <a:lvl5pPr lvl="4" algn="r" rtl="0">
              <a:spcBef>
                <a:spcPts val="0"/>
              </a:spcBef>
              <a:spcAft>
                <a:spcPts val="0"/>
              </a:spcAft>
              <a:buNone/>
              <a:defRPr sz="3600">
                <a:solidFill>
                  <a:schemeClr val="accent2"/>
                </a:solidFill>
              </a:defRPr>
            </a:lvl5pPr>
            <a:lvl6pPr lvl="5" algn="r" rtl="0">
              <a:spcBef>
                <a:spcPts val="0"/>
              </a:spcBef>
              <a:spcAft>
                <a:spcPts val="0"/>
              </a:spcAft>
              <a:buNone/>
              <a:defRPr sz="3600">
                <a:solidFill>
                  <a:schemeClr val="accent2"/>
                </a:solidFill>
              </a:defRPr>
            </a:lvl6pPr>
            <a:lvl7pPr lvl="6" algn="r" rtl="0">
              <a:spcBef>
                <a:spcPts val="0"/>
              </a:spcBef>
              <a:spcAft>
                <a:spcPts val="0"/>
              </a:spcAft>
              <a:buNone/>
              <a:defRPr sz="3600">
                <a:solidFill>
                  <a:schemeClr val="accent2"/>
                </a:solidFill>
              </a:defRPr>
            </a:lvl7pPr>
            <a:lvl8pPr lvl="7" algn="r" rtl="0">
              <a:spcBef>
                <a:spcPts val="0"/>
              </a:spcBef>
              <a:spcAft>
                <a:spcPts val="0"/>
              </a:spcAft>
              <a:buNone/>
              <a:defRPr sz="3600">
                <a:solidFill>
                  <a:schemeClr val="accent2"/>
                </a:solidFill>
              </a:defRPr>
            </a:lvl8pPr>
            <a:lvl9pPr lvl="8" algn="r" rtl="0">
              <a:spcBef>
                <a:spcPts val="0"/>
              </a:spcBef>
              <a:spcAft>
                <a:spcPts val="0"/>
              </a:spcAft>
              <a:buNone/>
              <a:defRPr sz="3600">
                <a:solidFill>
                  <a:schemeClr val="accent2"/>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six columns">
  <p:cSld name="CUSTOM_3">
    <p:spTree>
      <p:nvGrpSpPr>
        <p:cNvPr id="1" name="Shape 91"/>
        <p:cNvGrpSpPr/>
        <p:nvPr/>
      </p:nvGrpSpPr>
      <p:grpSpPr>
        <a:xfrm>
          <a:off x="0" y="0"/>
          <a:ext cx="0" cy="0"/>
          <a:chOff x="0" y="0"/>
          <a:chExt cx="0" cy="0"/>
        </a:xfrm>
      </p:grpSpPr>
      <p:sp>
        <p:nvSpPr>
          <p:cNvPr id="92" name="Google Shape;92;p18"/>
          <p:cNvSpPr txBox="1">
            <a:spLocks noGrp="1"/>
          </p:cNvSpPr>
          <p:nvPr>
            <p:ph type="ctrTitle"/>
          </p:nvPr>
        </p:nvSpPr>
        <p:spPr>
          <a:xfrm flipH="1">
            <a:off x="914563" y="1934097"/>
            <a:ext cx="1560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2200"/>
            </a:lvl1pPr>
            <a:lvl2pPr lvl="1" algn="ctr" rtl="0">
              <a:spcBef>
                <a:spcPts val="0"/>
              </a:spcBef>
              <a:spcAft>
                <a:spcPts val="0"/>
              </a:spcAft>
              <a:buClr>
                <a:srgbClr val="434343"/>
              </a:buClr>
              <a:buSzPts val="1400"/>
              <a:buNone/>
              <a:defRPr sz="1400">
                <a:solidFill>
                  <a:srgbClr val="434343"/>
                </a:solidFill>
              </a:defRPr>
            </a:lvl2pPr>
            <a:lvl3pPr lvl="2" algn="ctr" rtl="0">
              <a:spcBef>
                <a:spcPts val="0"/>
              </a:spcBef>
              <a:spcAft>
                <a:spcPts val="0"/>
              </a:spcAft>
              <a:buClr>
                <a:srgbClr val="434343"/>
              </a:buClr>
              <a:buSzPts val="1400"/>
              <a:buNone/>
              <a:defRPr sz="1400">
                <a:solidFill>
                  <a:srgbClr val="434343"/>
                </a:solidFill>
              </a:defRPr>
            </a:lvl3pPr>
            <a:lvl4pPr lvl="3" algn="ctr" rtl="0">
              <a:spcBef>
                <a:spcPts val="0"/>
              </a:spcBef>
              <a:spcAft>
                <a:spcPts val="0"/>
              </a:spcAft>
              <a:buClr>
                <a:srgbClr val="434343"/>
              </a:buClr>
              <a:buSzPts val="1400"/>
              <a:buNone/>
              <a:defRPr sz="1400">
                <a:solidFill>
                  <a:srgbClr val="434343"/>
                </a:solidFill>
              </a:defRPr>
            </a:lvl4pPr>
            <a:lvl5pPr lvl="4" algn="ctr" rtl="0">
              <a:spcBef>
                <a:spcPts val="0"/>
              </a:spcBef>
              <a:spcAft>
                <a:spcPts val="0"/>
              </a:spcAft>
              <a:buClr>
                <a:srgbClr val="434343"/>
              </a:buClr>
              <a:buSzPts val="1400"/>
              <a:buNone/>
              <a:defRPr sz="1400">
                <a:solidFill>
                  <a:srgbClr val="434343"/>
                </a:solidFill>
              </a:defRPr>
            </a:lvl5pPr>
            <a:lvl6pPr lvl="5" algn="ctr" rtl="0">
              <a:spcBef>
                <a:spcPts val="0"/>
              </a:spcBef>
              <a:spcAft>
                <a:spcPts val="0"/>
              </a:spcAft>
              <a:buClr>
                <a:srgbClr val="434343"/>
              </a:buClr>
              <a:buSzPts val="1400"/>
              <a:buNone/>
              <a:defRPr sz="1400">
                <a:solidFill>
                  <a:srgbClr val="434343"/>
                </a:solidFill>
              </a:defRPr>
            </a:lvl6pPr>
            <a:lvl7pPr lvl="6" algn="ctr" rtl="0">
              <a:spcBef>
                <a:spcPts val="0"/>
              </a:spcBef>
              <a:spcAft>
                <a:spcPts val="0"/>
              </a:spcAft>
              <a:buClr>
                <a:srgbClr val="434343"/>
              </a:buClr>
              <a:buSzPts val="1400"/>
              <a:buNone/>
              <a:defRPr sz="1400">
                <a:solidFill>
                  <a:srgbClr val="434343"/>
                </a:solidFill>
              </a:defRPr>
            </a:lvl7pPr>
            <a:lvl8pPr lvl="7" algn="ctr" rtl="0">
              <a:spcBef>
                <a:spcPts val="0"/>
              </a:spcBef>
              <a:spcAft>
                <a:spcPts val="0"/>
              </a:spcAft>
              <a:buClr>
                <a:srgbClr val="434343"/>
              </a:buClr>
              <a:buSzPts val="1400"/>
              <a:buNone/>
              <a:defRPr sz="1400">
                <a:solidFill>
                  <a:srgbClr val="434343"/>
                </a:solidFill>
              </a:defRPr>
            </a:lvl8pPr>
            <a:lvl9pPr lvl="8" algn="ctr" rtl="0">
              <a:spcBef>
                <a:spcPts val="0"/>
              </a:spcBef>
              <a:spcAft>
                <a:spcPts val="0"/>
              </a:spcAft>
              <a:buClr>
                <a:srgbClr val="434343"/>
              </a:buClr>
              <a:buSzPts val="1400"/>
              <a:buNone/>
              <a:defRPr sz="1400">
                <a:solidFill>
                  <a:srgbClr val="434343"/>
                </a:solidFill>
              </a:defRPr>
            </a:lvl9pPr>
          </a:lstStyle>
          <a:p>
            <a:endParaRPr/>
          </a:p>
        </p:txBody>
      </p:sp>
      <p:sp>
        <p:nvSpPr>
          <p:cNvPr id="93" name="Google Shape;93;p18"/>
          <p:cNvSpPr txBox="1">
            <a:spLocks noGrp="1"/>
          </p:cNvSpPr>
          <p:nvPr>
            <p:ph type="subTitle" idx="1"/>
          </p:nvPr>
        </p:nvSpPr>
        <p:spPr>
          <a:xfrm flipH="1">
            <a:off x="637513" y="2315926"/>
            <a:ext cx="21147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94" name="Google Shape;94;p18"/>
          <p:cNvSpPr txBox="1">
            <a:spLocks noGrp="1"/>
          </p:cNvSpPr>
          <p:nvPr>
            <p:ph type="ctrTitle" idx="2"/>
          </p:nvPr>
        </p:nvSpPr>
        <p:spPr>
          <a:xfrm flipH="1">
            <a:off x="914563" y="3718921"/>
            <a:ext cx="1560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2200"/>
            </a:lvl1pPr>
            <a:lvl2pPr lvl="1" algn="ctr" rtl="0">
              <a:spcBef>
                <a:spcPts val="0"/>
              </a:spcBef>
              <a:spcAft>
                <a:spcPts val="0"/>
              </a:spcAft>
              <a:buClr>
                <a:srgbClr val="434343"/>
              </a:buClr>
              <a:buSzPts val="1400"/>
              <a:buNone/>
              <a:defRPr sz="1400">
                <a:solidFill>
                  <a:srgbClr val="434343"/>
                </a:solidFill>
              </a:defRPr>
            </a:lvl2pPr>
            <a:lvl3pPr lvl="2" algn="ctr" rtl="0">
              <a:spcBef>
                <a:spcPts val="0"/>
              </a:spcBef>
              <a:spcAft>
                <a:spcPts val="0"/>
              </a:spcAft>
              <a:buClr>
                <a:srgbClr val="434343"/>
              </a:buClr>
              <a:buSzPts val="1400"/>
              <a:buNone/>
              <a:defRPr sz="1400">
                <a:solidFill>
                  <a:srgbClr val="434343"/>
                </a:solidFill>
              </a:defRPr>
            </a:lvl3pPr>
            <a:lvl4pPr lvl="3" algn="ctr" rtl="0">
              <a:spcBef>
                <a:spcPts val="0"/>
              </a:spcBef>
              <a:spcAft>
                <a:spcPts val="0"/>
              </a:spcAft>
              <a:buClr>
                <a:srgbClr val="434343"/>
              </a:buClr>
              <a:buSzPts val="1400"/>
              <a:buNone/>
              <a:defRPr sz="1400">
                <a:solidFill>
                  <a:srgbClr val="434343"/>
                </a:solidFill>
              </a:defRPr>
            </a:lvl4pPr>
            <a:lvl5pPr lvl="4" algn="ctr" rtl="0">
              <a:spcBef>
                <a:spcPts val="0"/>
              </a:spcBef>
              <a:spcAft>
                <a:spcPts val="0"/>
              </a:spcAft>
              <a:buClr>
                <a:srgbClr val="434343"/>
              </a:buClr>
              <a:buSzPts val="1400"/>
              <a:buNone/>
              <a:defRPr sz="1400">
                <a:solidFill>
                  <a:srgbClr val="434343"/>
                </a:solidFill>
              </a:defRPr>
            </a:lvl5pPr>
            <a:lvl6pPr lvl="5" algn="ctr" rtl="0">
              <a:spcBef>
                <a:spcPts val="0"/>
              </a:spcBef>
              <a:spcAft>
                <a:spcPts val="0"/>
              </a:spcAft>
              <a:buClr>
                <a:srgbClr val="434343"/>
              </a:buClr>
              <a:buSzPts val="1400"/>
              <a:buNone/>
              <a:defRPr sz="1400">
                <a:solidFill>
                  <a:srgbClr val="434343"/>
                </a:solidFill>
              </a:defRPr>
            </a:lvl6pPr>
            <a:lvl7pPr lvl="6" algn="ctr" rtl="0">
              <a:spcBef>
                <a:spcPts val="0"/>
              </a:spcBef>
              <a:spcAft>
                <a:spcPts val="0"/>
              </a:spcAft>
              <a:buClr>
                <a:srgbClr val="434343"/>
              </a:buClr>
              <a:buSzPts val="1400"/>
              <a:buNone/>
              <a:defRPr sz="1400">
                <a:solidFill>
                  <a:srgbClr val="434343"/>
                </a:solidFill>
              </a:defRPr>
            </a:lvl7pPr>
            <a:lvl8pPr lvl="7" algn="ctr" rtl="0">
              <a:spcBef>
                <a:spcPts val="0"/>
              </a:spcBef>
              <a:spcAft>
                <a:spcPts val="0"/>
              </a:spcAft>
              <a:buClr>
                <a:srgbClr val="434343"/>
              </a:buClr>
              <a:buSzPts val="1400"/>
              <a:buNone/>
              <a:defRPr sz="1400">
                <a:solidFill>
                  <a:srgbClr val="434343"/>
                </a:solidFill>
              </a:defRPr>
            </a:lvl8pPr>
            <a:lvl9pPr lvl="8" algn="ctr" rtl="0">
              <a:spcBef>
                <a:spcPts val="0"/>
              </a:spcBef>
              <a:spcAft>
                <a:spcPts val="0"/>
              </a:spcAft>
              <a:buClr>
                <a:srgbClr val="434343"/>
              </a:buClr>
              <a:buSzPts val="1400"/>
              <a:buNone/>
              <a:defRPr sz="1400">
                <a:solidFill>
                  <a:srgbClr val="434343"/>
                </a:solidFill>
              </a:defRPr>
            </a:lvl9pPr>
          </a:lstStyle>
          <a:p>
            <a:endParaRPr/>
          </a:p>
        </p:txBody>
      </p:sp>
      <p:sp>
        <p:nvSpPr>
          <p:cNvPr id="95" name="Google Shape;95;p18"/>
          <p:cNvSpPr txBox="1">
            <a:spLocks noGrp="1"/>
          </p:cNvSpPr>
          <p:nvPr>
            <p:ph type="subTitle" idx="3"/>
          </p:nvPr>
        </p:nvSpPr>
        <p:spPr>
          <a:xfrm flipH="1">
            <a:off x="511663" y="4101931"/>
            <a:ext cx="23664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96" name="Google Shape;96;p18"/>
          <p:cNvSpPr txBox="1">
            <a:spLocks noGrp="1"/>
          </p:cNvSpPr>
          <p:nvPr>
            <p:ph type="ctrTitle" idx="4"/>
          </p:nvPr>
        </p:nvSpPr>
        <p:spPr>
          <a:xfrm flipH="1">
            <a:off x="3791700" y="1934097"/>
            <a:ext cx="1560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2200"/>
            </a:lvl1pPr>
            <a:lvl2pPr lvl="1" algn="ctr" rtl="0">
              <a:spcBef>
                <a:spcPts val="0"/>
              </a:spcBef>
              <a:spcAft>
                <a:spcPts val="0"/>
              </a:spcAft>
              <a:buClr>
                <a:srgbClr val="434343"/>
              </a:buClr>
              <a:buSzPts val="1400"/>
              <a:buNone/>
              <a:defRPr sz="1400">
                <a:solidFill>
                  <a:srgbClr val="434343"/>
                </a:solidFill>
              </a:defRPr>
            </a:lvl2pPr>
            <a:lvl3pPr lvl="2" algn="ctr" rtl="0">
              <a:spcBef>
                <a:spcPts val="0"/>
              </a:spcBef>
              <a:spcAft>
                <a:spcPts val="0"/>
              </a:spcAft>
              <a:buClr>
                <a:srgbClr val="434343"/>
              </a:buClr>
              <a:buSzPts val="1400"/>
              <a:buNone/>
              <a:defRPr sz="1400">
                <a:solidFill>
                  <a:srgbClr val="434343"/>
                </a:solidFill>
              </a:defRPr>
            </a:lvl3pPr>
            <a:lvl4pPr lvl="3" algn="ctr" rtl="0">
              <a:spcBef>
                <a:spcPts val="0"/>
              </a:spcBef>
              <a:spcAft>
                <a:spcPts val="0"/>
              </a:spcAft>
              <a:buClr>
                <a:srgbClr val="434343"/>
              </a:buClr>
              <a:buSzPts val="1400"/>
              <a:buNone/>
              <a:defRPr sz="1400">
                <a:solidFill>
                  <a:srgbClr val="434343"/>
                </a:solidFill>
              </a:defRPr>
            </a:lvl4pPr>
            <a:lvl5pPr lvl="4" algn="ctr" rtl="0">
              <a:spcBef>
                <a:spcPts val="0"/>
              </a:spcBef>
              <a:spcAft>
                <a:spcPts val="0"/>
              </a:spcAft>
              <a:buClr>
                <a:srgbClr val="434343"/>
              </a:buClr>
              <a:buSzPts val="1400"/>
              <a:buNone/>
              <a:defRPr sz="1400">
                <a:solidFill>
                  <a:srgbClr val="434343"/>
                </a:solidFill>
              </a:defRPr>
            </a:lvl5pPr>
            <a:lvl6pPr lvl="5" algn="ctr" rtl="0">
              <a:spcBef>
                <a:spcPts val="0"/>
              </a:spcBef>
              <a:spcAft>
                <a:spcPts val="0"/>
              </a:spcAft>
              <a:buClr>
                <a:srgbClr val="434343"/>
              </a:buClr>
              <a:buSzPts val="1400"/>
              <a:buNone/>
              <a:defRPr sz="1400">
                <a:solidFill>
                  <a:srgbClr val="434343"/>
                </a:solidFill>
              </a:defRPr>
            </a:lvl6pPr>
            <a:lvl7pPr lvl="6" algn="ctr" rtl="0">
              <a:spcBef>
                <a:spcPts val="0"/>
              </a:spcBef>
              <a:spcAft>
                <a:spcPts val="0"/>
              </a:spcAft>
              <a:buClr>
                <a:srgbClr val="434343"/>
              </a:buClr>
              <a:buSzPts val="1400"/>
              <a:buNone/>
              <a:defRPr sz="1400">
                <a:solidFill>
                  <a:srgbClr val="434343"/>
                </a:solidFill>
              </a:defRPr>
            </a:lvl7pPr>
            <a:lvl8pPr lvl="7" algn="ctr" rtl="0">
              <a:spcBef>
                <a:spcPts val="0"/>
              </a:spcBef>
              <a:spcAft>
                <a:spcPts val="0"/>
              </a:spcAft>
              <a:buClr>
                <a:srgbClr val="434343"/>
              </a:buClr>
              <a:buSzPts val="1400"/>
              <a:buNone/>
              <a:defRPr sz="1400">
                <a:solidFill>
                  <a:srgbClr val="434343"/>
                </a:solidFill>
              </a:defRPr>
            </a:lvl8pPr>
            <a:lvl9pPr lvl="8" algn="ctr" rtl="0">
              <a:spcBef>
                <a:spcPts val="0"/>
              </a:spcBef>
              <a:spcAft>
                <a:spcPts val="0"/>
              </a:spcAft>
              <a:buClr>
                <a:srgbClr val="434343"/>
              </a:buClr>
              <a:buSzPts val="1400"/>
              <a:buNone/>
              <a:defRPr sz="1400">
                <a:solidFill>
                  <a:srgbClr val="434343"/>
                </a:solidFill>
              </a:defRPr>
            </a:lvl9pPr>
          </a:lstStyle>
          <a:p>
            <a:endParaRPr/>
          </a:p>
        </p:txBody>
      </p:sp>
      <p:sp>
        <p:nvSpPr>
          <p:cNvPr id="97" name="Google Shape;97;p18"/>
          <p:cNvSpPr txBox="1">
            <a:spLocks noGrp="1"/>
          </p:cNvSpPr>
          <p:nvPr>
            <p:ph type="subTitle" idx="5"/>
          </p:nvPr>
        </p:nvSpPr>
        <p:spPr>
          <a:xfrm flipH="1">
            <a:off x="3514650" y="2315926"/>
            <a:ext cx="21147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98" name="Google Shape;98;p18"/>
          <p:cNvSpPr txBox="1">
            <a:spLocks noGrp="1"/>
          </p:cNvSpPr>
          <p:nvPr>
            <p:ph type="ctrTitle" idx="6"/>
          </p:nvPr>
        </p:nvSpPr>
        <p:spPr>
          <a:xfrm flipH="1">
            <a:off x="6641342" y="3718921"/>
            <a:ext cx="1560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2200"/>
            </a:lvl1pPr>
            <a:lvl2pPr lvl="1" algn="ctr" rtl="0">
              <a:spcBef>
                <a:spcPts val="0"/>
              </a:spcBef>
              <a:spcAft>
                <a:spcPts val="0"/>
              </a:spcAft>
              <a:buClr>
                <a:srgbClr val="434343"/>
              </a:buClr>
              <a:buSzPts val="1400"/>
              <a:buNone/>
              <a:defRPr sz="1400">
                <a:solidFill>
                  <a:srgbClr val="434343"/>
                </a:solidFill>
              </a:defRPr>
            </a:lvl2pPr>
            <a:lvl3pPr lvl="2" algn="ctr" rtl="0">
              <a:spcBef>
                <a:spcPts val="0"/>
              </a:spcBef>
              <a:spcAft>
                <a:spcPts val="0"/>
              </a:spcAft>
              <a:buClr>
                <a:srgbClr val="434343"/>
              </a:buClr>
              <a:buSzPts val="1400"/>
              <a:buNone/>
              <a:defRPr sz="1400">
                <a:solidFill>
                  <a:srgbClr val="434343"/>
                </a:solidFill>
              </a:defRPr>
            </a:lvl3pPr>
            <a:lvl4pPr lvl="3" algn="ctr" rtl="0">
              <a:spcBef>
                <a:spcPts val="0"/>
              </a:spcBef>
              <a:spcAft>
                <a:spcPts val="0"/>
              </a:spcAft>
              <a:buClr>
                <a:srgbClr val="434343"/>
              </a:buClr>
              <a:buSzPts val="1400"/>
              <a:buNone/>
              <a:defRPr sz="1400">
                <a:solidFill>
                  <a:srgbClr val="434343"/>
                </a:solidFill>
              </a:defRPr>
            </a:lvl4pPr>
            <a:lvl5pPr lvl="4" algn="ctr" rtl="0">
              <a:spcBef>
                <a:spcPts val="0"/>
              </a:spcBef>
              <a:spcAft>
                <a:spcPts val="0"/>
              </a:spcAft>
              <a:buClr>
                <a:srgbClr val="434343"/>
              </a:buClr>
              <a:buSzPts val="1400"/>
              <a:buNone/>
              <a:defRPr sz="1400">
                <a:solidFill>
                  <a:srgbClr val="434343"/>
                </a:solidFill>
              </a:defRPr>
            </a:lvl5pPr>
            <a:lvl6pPr lvl="5" algn="ctr" rtl="0">
              <a:spcBef>
                <a:spcPts val="0"/>
              </a:spcBef>
              <a:spcAft>
                <a:spcPts val="0"/>
              </a:spcAft>
              <a:buClr>
                <a:srgbClr val="434343"/>
              </a:buClr>
              <a:buSzPts val="1400"/>
              <a:buNone/>
              <a:defRPr sz="1400">
                <a:solidFill>
                  <a:srgbClr val="434343"/>
                </a:solidFill>
              </a:defRPr>
            </a:lvl6pPr>
            <a:lvl7pPr lvl="6" algn="ctr" rtl="0">
              <a:spcBef>
                <a:spcPts val="0"/>
              </a:spcBef>
              <a:spcAft>
                <a:spcPts val="0"/>
              </a:spcAft>
              <a:buClr>
                <a:srgbClr val="434343"/>
              </a:buClr>
              <a:buSzPts val="1400"/>
              <a:buNone/>
              <a:defRPr sz="1400">
                <a:solidFill>
                  <a:srgbClr val="434343"/>
                </a:solidFill>
              </a:defRPr>
            </a:lvl7pPr>
            <a:lvl8pPr lvl="7" algn="ctr" rtl="0">
              <a:spcBef>
                <a:spcPts val="0"/>
              </a:spcBef>
              <a:spcAft>
                <a:spcPts val="0"/>
              </a:spcAft>
              <a:buClr>
                <a:srgbClr val="434343"/>
              </a:buClr>
              <a:buSzPts val="1400"/>
              <a:buNone/>
              <a:defRPr sz="1400">
                <a:solidFill>
                  <a:srgbClr val="434343"/>
                </a:solidFill>
              </a:defRPr>
            </a:lvl8pPr>
            <a:lvl9pPr lvl="8" algn="ctr" rtl="0">
              <a:spcBef>
                <a:spcPts val="0"/>
              </a:spcBef>
              <a:spcAft>
                <a:spcPts val="0"/>
              </a:spcAft>
              <a:buClr>
                <a:srgbClr val="434343"/>
              </a:buClr>
              <a:buSzPts val="1400"/>
              <a:buNone/>
              <a:defRPr sz="1400">
                <a:solidFill>
                  <a:srgbClr val="434343"/>
                </a:solidFill>
              </a:defRPr>
            </a:lvl9pPr>
          </a:lstStyle>
          <a:p>
            <a:endParaRPr/>
          </a:p>
        </p:txBody>
      </p:sp>
      <p:sp>
        <p:nvSpPr>
          <p:cNvPr id="99" name="Google Shape;99;p18"/>
          <p:cNvSpPr txBox="1">
            <a:spLocks noGrp="1"/>
          </p:cNvSpPr>
          <p:nvPr>
            <p:ph type="subTitle" idx="7"/>
          </p:nvPr>
        </p:nvSpPr>
        <p:spPr>
          <a:xfrm flipH="1">
            <a:off x="6364292" y="4101931"/>
            <a:ext cx="21147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100" name="Google Shape;100;p18"/>
          <p:cNvSpPr txBox="1">
            <a:spLocks noGrp="1"/>
          </p:cNvSpPr>
          <p:nvPr>
            <p:ph type="ctrTitle" idx="8"/>
          </p:nvPr>
        </p:nvSpPr>
        <p:spPr>
          <a:xfrm flipH="1">
            <a:off x="3791700" y="3718921"/>
            <a:ext cx="1560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2200"/>
            </a:lvl1pPr>
            <a:lvl2pPr lvl="1" algn="ctr" rtl="0">
              <a:spcBef>
                <a:spcPts val="0"/>
              </a:spcBef>
              <a:spcAft>
                <a:spcPts val="0"/>
              </a:spcAft>
              <a:buClr>
                <a:srgbClr val="434343"/>
              </a:buClr>
              <a:buSzPts val="1400"/>
              <a:buNone/>
              <a:defRPr sz="1400">
                <a:solidFill>
                  <a:srgbClr val="434343"/>
                </a:solidFill>
              </a:defRPr>
            </a:lvl2pPr>
            <a:lvl3pPr lvl="2" algn="ctr" rtl="0">
              <a:spcBef>
                <a:spcPts val="0"/>
              </a:spcBef>
              <a:spcAft>
                <a:spcPts val="0"/>
              </a:spcAft>
              <a:buClr>
                <a:srgbClr val="434343"/>
              </a:buClr>
              <a:buSzPts val="1400"/>
              <a:buNone/>
              <a:defRPr sz="1400">
                <a:solidFill>
                  <a:srgbClr val="434343"/>
                </a:solidFill>
              </a:defRPr>
            </a:lvl3pPr>
            <a:lvl4pPr lvl="3" algn="ctr" rtl="0">
              <a:spcBef>
                <a:spcPts val="0"/>
              </a:spcBef>
              <a:spcAft>
                <a:spcPts val="0"/>
              </a:spcAft>
              <a:buClr>
                <a:srgbClr val="434343"/>
              </a:buClr>
              <a:buSzPts val="1400"/>
              <a:buNone/>
              <a:defRPr sz="1400">
                <a:solidFill>
                  <a:srgbClr val="434343"/>
                </a:solidFill>
              </a:defRPr>
            </a:lvl4pPr>
            <a:lvl5pPr lvl="4" algn="ctr" rtl="0">
              <a:spcBef>
                <a:spcPts val="0"/>
              </a:spcBef>
              <a:spcAft>
                <a:spcPts val="0"/>
              </a:spcAft>
              <a:buClr>
                <a:srgbClr val="434343"/>
              </a:buClr>
              <a:buSzPts val="1400"/>
              <a:buNone/>
              <a:defRPr sz="1400">
                <a:solidFill>
                  <a:srgbClr val="434343"/>
                </a:solidFill>
              </a:defRPr>
            </a:lvl5pPr>
            <a:lvl6pPr lvl="5" algn="ctr" rtl="0">
              <a:spcBef>
                <a:spcPts val="0"/>
              </a:spcBef>
              <a:spcAft>
                <a:spcPts val="0"/>
              </a:spcAft>
              <a:buClr>
                <a:srgbClr val="434343"/>
              </a:buClr>
              <a:buSzPts val="1400"/>
              <a:buNone/>
              <a:defRPr sz="1400">
                <a:solidFill>
                  <a:srgbClr val="434343"/>
                </a:solidFill>
              </a:defRPr>
            </a:lvl6pPr>
            <a:lvl7pPr lvl="6" algn="ctr" rtl="0">
              <a:spcBef>
                <a:spcPts val="0"/>
              </a:spcBef>
              <a:spcAft>
                <a:spcPts val="0"/>
              </a:spcAft>
              <a:buClr>
                <a:srgbClr val="434343"/>
              </a:buClr>
              <a:buSzPts val="1400"/>
              <a:buNone/>
              <a:defRPr sz="1400">
                <a:solidFill>
                  <a:srgbClr val="434343"/>
                </a:solidFill>
              </a:defRPr>
            </a:lvl7pPr>
            <a:lvl8pPr lvl="7" algn="ctr" rtl="0">
              <a:spcBef>
                <a:spcPts val="0"/>
              </a:spcBef>
              <a:spcAft>
                <a:spcPts val="0"/>
              </a:spcAft>
              <a:buClr>
                <a:srgbClr val="434343"/>
              </a:buClr>
              <a:buSzPts val="1400"/>
              <a:buNone/>
              <a:defRPr sz="1400">
                <a:solidFill>
                  <a:srgbClr val="434343"/>
                </a:solidFill>
              </a:defRPr>
            </a:lvl8pPr>
            <a:lvl9pPr lvl="8" algn="ctr" rtl="0">
              <a:spcBef>
                <a:spcPts val="0"/>
              </a:spcBef>
              <a:spcAft>
                <a:spcPts val="0"/>
              </a:spcAft>
              <a:buClr>
                <a:srgbClr val="434343"/>
              </a:buClr>
              <a:buSzPts val="1400"/>
              <a:buNone/>
              <a:defRPr sz="1400">
                <a:solidFill>
                  <a:srgbClr val="434343"/>
                </a:solidFill>
              </a:defRPr>
            </a:lvl9pPr>
          </a:lstStyle>
          <a:p>
            <a:endParaRPr/>
          </a:p>
        </p:txBody>
      </p:sp>
      <p:sp>
        <p:nvSpPr>
          <p:cNvPr id="101" name="Google Shape;101;p18"/>
          <p:cNvSpPr txBox="1">
            <a:spLocks noGrp="1"/>
          </p:cNvSpPr>
          <p:nvPr>
            <p:ph type="subTitle" idx="9"/>
          </p:nvPr>
        </p:nvSpPr>
        <p:spPr>
          <a:xfrm flipH="1">
            <a:off x="3514650" y="4101931"/>
            <a:ext cx="21147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102" name="Google Shape;102;p18"/>
          <p:cNvSpPr txBox="1">
            <a:spLocks noGrp="1"/>
          </p:cNvSpPr>
          <p:nvPr>
            <p:ph type="ctrTitle" idx="13"/>
          </p:nvPr>
        </p:nvSpPr>
        <p:spPr>
          <a:xfrm flipH="1">
            <a:off x="6641342" y="1934097"/>
            <a:ext cx="1560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2200"/>
            </a:lvl1pPr>
            <a:lvl2pPr lvl="1" algn="ctr" rtl="0">
              <a:spcBef>
                <a:spcPts val="0"/>
              </a:spcBef>
              <a:spcAft>
                <a:spcPts val="0"/>
              </a:spcAft>
              <a:buClr>
                <a:srgbClr val="434343"/>
              </a:buClr>
              <a:buSzPts val="1400"/>
              <a:buNone/>
              <a:defRPr sz="1400">
                <a:solidFill>
                  <a:srgbClr val="434343"/>
                </a:solidFill>
              </a:defRPr>
            </a:lvl2pPr>
            <a:lvl3pPr lvl="2" algn="ctr" rtl="0">
              <a:spcBef>
                <a:spcPts val="0"/>
              </a:spcBef>
              <a:spcAft>
                <a:spcPts val="0"/>
              </a:spcAft>
              <a:buClr>
                <a:srgbClr val="434343"/>
              </a:buClr>
              <a:buSzPts val="1400"/>
              <a:buNone/>
              <a:defRPr sz="1400">
                <a:solidFill>
                  <a:srgbClr val="434343"/>
                </a:solidFill>
              </a:defRPr>
            </a:lvl3pPr>
            <a:lvl4pPr lvl="3" algn="ctr" rtl="0">
              <a:spcBef>
                <a:spcPts val="0"/>
              </a:spcBef>
              <a:spcAft>
                <a:spcPts val="0"/>
              </a:spcAft>
              <a:buClr>
                <a:srgbClr val="434343"/>
              </a:buClr>
              <a:buSzPts val="1400"/>
              <a:buNone/>
              <a:defRPr sz="1400">
                <a:solidFill>
                  <a:srgbClr val="434343"/>
                </a:solidFill>
              </a:defRPr>
            </a:lvl4pPr>
            <a:lvl5pPr lvl="4" algn="ctr" rtl="0">
              <a:spcBef>
                <a:spcPts val="0"/>
              </a:spcBef>
              <a:spcAft>
                <a:spcPts val="0"/>
              </a:spcAft>
              <a:buClr>
                <a:srgbClr val="434343"/>
              </a:buClr>
              <a:buSzPts val="1400"/>
              <a:buNone/>
              <a:defRPr sz="1400">
                <a:solidFill>
                  <a:srgbClr val="434343"/>
                </a:solidFill>
              </a:defRPr>
            </a:lvl5pPr>
            <a:lvl6pPr lvl="5" algn="ctr" rtl="0">
              <a:spcBef>
                <a:spcPts val="0"/>
              </a:spcBef>
              <a:spcAft>
                <a:spcPts val="0"/>
              </a:spcAft>
              <a:buClr>
                <a:srgbClr val="434343"/>
              </a:buClr>
              <a:buSzPts val="1400"/>
              <a:buNone/>
              <a:defRPr sz="1400">
                <a:solidFill>
                  <a:srgbClr val="434343"/>
                </a:solidFill>
              </a:defRPr>
            </a:lvl6pPr>
            <a:lvl7pPr lvl="6" algn="ctr" rtl="0">
              <a:spcBef>
                <a:spcPts val="0"/>
              </a:spcBef>
              <a:spcAft>
                <a:spcPts val="0"/>
              </a:spcAft>
              <a:buClr>
                <a:srgbClr val="434343"/>
              </a:buClr>
              <a:buSzPts val="1400"/>
              <a:buNone/>
              <a:defRPr sz="1400">
                <a:solidFill>
                  <a:srgbClr val="434343"/>
                </a:solidFill>
              </a:defRPr>
            </a:lvl7pPr>
            <a:lvl8pPr lvl="7" algn="ctr" rtl="0">
              <a:spcBef>
                <a:spcPts val="0"/>
              </a:spcBef>
              <a:spcAft>
                <a:spcPts val="0"/>
              </a:spcAft>
              <a:buClr>
                <a:srgbClr val="434343"/>
              </a:buClr>
              <a:buSzPts val="1400"/>
              <a:buNone/>
              <a:defRPr sz="1400">
                <a:solidFill>
                  <a:srgbClr val="434343"/>
                </a:solidFill>
              </a:defRPr>
            </a:lvl8pPr>
            <a:lvl9pPr lvl="8" algn="ctr" rtl="0">
              <a:spcBef>
                <a:spcPts val="0"/>
              </a:spcBef>
              <a:spcAft>
                <a:spcPts val="0"/>
              </a:spcAft>
              <a:buClr>
                <a:srgbClr val="434343"/>
              </a:buClr>
              <a:buSzPts val="1400"/>
              <a:buNone/>
              <a:defRPr sz="1400">
                <a:solidFill>
                  <a:srgbClr val="434343"/>
                </a:solidFill>
              </a:defRPr>
            </a:lvl9pPr>
          </a:lstStyle>
          <a:p>
            <a:endParaRPr/>
          </a:p>
        </p:txBody>
      </p:sp>
      <p:sp>
        <p:nvSpPr>
          <p:cNvPr id="103" name="Google Shape;103;p18"/>
          <p:cNvSpPr txBox="1">
            <a:spLocks noGrp="1"/>
          </p:cNvSpPr>
          <p:nvPr>
            <p:ph type="subTitle" idx="14"/>
          </p:nvPr>
        </p:nvSpPr>
        <p:spPr>
          <a:xfrm flipH="1">
            <a:off x="6364292" y="2315926"/>
            <a:ext cx="2114700" cy="875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104" name="Google Shape;104;p18"/>
          <p:cNvSpPr txBox="1">
            <a:spLocks noGrp="1"/>
          </p:cNvSpPr>
          <p:nvPr>
            <p:ph type="title" idx="15"/>
          </p:nvPr>
        </p:nvSpPr>
        <p:spPr>
          <a:xfrm>
            <a:off x="311700" y="382099"/>
            <a:ext cx="85206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vl2pPr>
            <a:lvl3pPr lvl="2" algn="ctr" rtl="0">
              <a:spcBef>
                <a:spcPts val="0"/>
              </a:spcBef>
              <a:spcAft>
                <a:spcPts val="0"/>
              </a:spcAft>
              <a:buNone/>
              <a:defRPr/>
            </a:lvl3pPr>
            <a:lvl4pPr lvl="3" algn="ctr" rtl="0">
              <a:spcBef>
                <a:spcPts val="0"/>
              </a:spcBef>
              <a:spcAft>
                <a:spcPts val="0"/>
              </a:spcAft>
              <a:buNone/>
              <a:defRPr/>
            </a:lvl4pPr>
            <a:lvl5pPr lvl="4" algn="ctr" rtl="0">
              <a:spcBef>
                <a:spcPts val="0"/>
              </a:spcBef>
              <a:spcAft>
                <a:spcPts val="0"/>
              </a:spcAft>
              <a:buNone/>
              <a:defRPr/>
            </a:lvl5pPr>
            <a:lvl6pPr lvl="5" algn="ctr" rtl="0">
              <a:spcBef>
                <a:spcPts val="0"/>
              </a:spcBef>
              <a:spcAft>
                <a:spcPts val="0"/>
              </a:spcAft>
              <a:buNone/>
              <a:defRPr/>
            </a:lvl6pPr>
            <a:lvl7pPr lvl="6" algn="ctr" rtl="0">
              <a:spcBef>
                <a:spcPts val="0"/>
              </a:spcBef>
              <a:spcAft>
                <a:spcPts val="0"/>
              </a:spcAft>
              <a:buNone/>
              <a:defRPr/>
            </a:lvl7pPr>
            <a:lvl8pPr lvl="7" algn="ctr" rtl="0">
              <a:spcBef>
                <a:spcPts val="0"/>
              </a:spcBef>
              <a:spcAft>
                <a:spcPts val="0"/>
              </a:spcAft>
              <a:buNone/>
              <a:defRPr/>
            </a:lvl8pPr>
            <a:lvl9pPr lvl="8" algn="ctr" rtl="0">
              <a:spcBef>
                <a:spcPts val="0"/>
              </a:spcBef>
              <a:spcAft>
                <a:spcPts val="0"/>
              </a:spcAft>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p:cSld name="CUSTOM_11">
    <p:spTree>
      <p:nvGrpSpPr>
        <p:cNvPr id="1" name="Shape 124"/>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25"/>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9"/>
          <p:cNvSpPr>
            <a:spLocks noGrp="1"/>
          </p:cNvSpPr>
          <p:nvPr>
            <p:ph type="body" sz="quarter" idx="11" hasCustomPrompt="1"/>
          </p:nvPr>
        </p:nvSpPr>
        <p:spPr>
          <a:xfrm>
            <a:off x="0" y="123479"/>
            <a:ext cx="9144000" cy="576064"/>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6" name="Text Placeholder 9"/>
          <p:cNvSpPr>
            <a:spLocks noGrp="1"/>
          </p:cNvSpPr>
          <p:nvPr>
            <p:ph type="body" sz="quarter" idx="12" hasCustomPrompt="1"/>
          </p:nvPr>
        </p:nvSpPr>
        <p:spPr>
          <a:xfrm>
            <a:off x="0" y="699543"/>
            <a:ext cx="9144000" cy="288032"/>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704447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A5768-27E8-47CC-BFF8-FD47CFF30ED8}"/>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0D31E838-D136-40DF-9E2B-4E2B3760D116}"/>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94F37BF9-C62B-48DF-8F04-3D2CD33F4579}"/>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5" name="Footer Placeholder 4">
            <a:extLst>
              <a:ext uri="{FF2B5EF4-FFF2-40B4-BE49-F238E27FC236}">
                <a16:creationId xmlns:a16="http://schemas.microsoft.com/office/drawing/2014/main" id="{8131E44C-1107-4AA0-88B4-D46751390C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739E96-DFA8-40AE-8ADE-C77C3679EF70}"/>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3064788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35728-3E2A-412D-9B10-74C5B24669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F35ED89-AD6F-4E44-9A73-0DC5981CC4C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C2E1EF-D3A6-46D8-934A-CDC842C12E7D}"/>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5" name="Footer Placeholder 4">
            <a:extLst>
              <a:ext uri="{FF2B5EF4-FFF2-40B4-BE49-F238E27FC236}">
                <a16:creationId xmlns:a16="http://schemas.microsoft.com/office/drawing/2014/main" id="{70D74AE5-477D-4B17-8819-98EA60D2B6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576021-B23B-4DF5-86E2-B268152AEE4D}"/>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2418878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55F0B-8EB9-4A22-91A3-943C868B52EE}"/>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59E722F0-EDBD-410B-AF0B-5F0E486F3927}"/>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92B0FDB-4694-444E-BE7D-C187CC2A601E}"/>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5" name="Footer Placeholder 4">
            <a:extLst>
              <a:ext uri="{FF2B5EF4-FFF2-40B4-BE49-F238E27FC236}">
                <a16:creationId xmlns:a16="http://schemas.microsoft.com/office/drawing/2014/main" id="{F06AFB51-6E54-410F-81E4-A9FC905434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DA9229-C44A-4E48-A643-4EE8B9D56969}"/>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32919022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14F5E-BAFA-42F0-8909-DBA9C26903A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73B59B-F160-40A8-B634-771490BE1357}"/>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104258-6CE4-4643-9FEC-E5228E7A677F}"/>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9B4A391-C819-4E01-8D83-8BE064FA31F7}"/>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6" name="Footer Placeholder 5">
            <a:extLst>
              <a:ext uri="{FF2B5EF4-FFF2-40B4-BE49-F238E27FC236}">
                <a16:creationId xmlns:a16="http://schemas.microsoft.com/office/drawing/2014/main" id="{AB6D6988-4AD8-46A6-8F48-6D3F48A6E9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C4B495-4283-4F69-9C7E-CC0754F623FC}"/>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35554766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47FC4-559A-485A-A996-9C544BEC59E4}"/>
              </a:ext>
            </a:extLst>
          </p:cNvPr>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a:extLst>
              <a:ext uri="{FF2B5EF4-FFF2-40B4-BE49-F238E27FC236}">
                <a16:creationId xmlns:a16="http://schemas.microsoft.com/office/drawing/2014/main" id="{846140DA-8A5A-40E7-9E49-36ED4B31AA55}"/>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FBE90742-FC8D-43F5-8952-14901ABF0271}"/>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6233B78-1327-4360-A68C-1886EB2279F6}"/>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D669A64F-73F1-4B3B-812B-575D295D35E1}"/>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106C1E0-6FF6-4159-A0F9-28E299C2E474}"/>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8" name="Footer Placeholder 7">
            <a:extLst>
              <a:ext uri="{FF2B5EF4-FFF2-40B4-BE49-F238E27FC236}">
                <a16:creationId xmlns:a16="http://schemas.microsoft.com/office/drawing/2014/main" id="{825083AE-2422-4682-B0D8-14765D8D1D7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C26C553-8599-46D1-8593-27F7DB7AC569}"/>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65888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5BA3D-AB6A-4FA7-8E62-5D790F6A3E0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45EE2CE-5FAA-4F81-814E-971ECCEF6865}"/>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4" name="Footer Placeholder 3">
            <a:extLst>
              <a:ext uri="{FF2B5EF4-FFF2-40B4-BE49-F238E27FC236}">
                <a16:creationId xmlns:a16="http://schemas.microsoft.com/office/drawing/2014/main" id="{787C58AC-19FD-4E4D-A5BC-8B23640FE37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57C046E-B64B-4A52-95C2-EC674AA4B5D7}"/>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23512524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BFD73A-CC7D-45DD-8F1B-9407BCBAAD19}"/>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3" name="Footer Placeholder 2">
            <a:extLst>
              <a:ext uri="{FF2B5EF4-FFF2-40B4-BE49-F238E27FC236}">
                <a16:creationId xmlns:a16="http://schemas.microsoft.com/office/drawing/2014/main" id="{9D0C202B-84EC-4CD8-A63F-537EAEFBC92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6BEE47C-5A0D-4B07-AE03-3059DB7D54E3}"/>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2846479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652AF-A01F-44E6-B4B7-7721EBAE345B}"/>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331EF898-5A68-40F1-B009-C260662DD66C}"/>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C583609-6A70-42C7-9E1B-3865C3BC03FE}"/>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0387766-2037-4F7C-B8C5-A5455B05B57E}"/>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6" name="Footer Placeholder 5">
            <a:extLst>
              <a:ext uri="{FF2B5EF4-FFF2-40B4-BE49-F238E27FC236}">
                <a16:creationId xmlns:a16="http://schemas.microsoft.com/office/drawing/2014/main" id="{5D78F479-2B94-4056-830A-2074445FBB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108155-EB09-46EA-A32B-F16EB22C67C4}"/>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5119016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95E5F-7B5A-4499-9FAF-B6ABC5B08DA3}"/>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0DC50E94-3AD6-4353-9286-0FAF357FE2FF}"/>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72A7579F-EB60-4751-94D2-DABCF98EF758}"/>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0838095-901B-4155-AD08-E46351C1BF22}"/>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6" name="Footer Placeholder 5">
            <a:extLst>
              <a:ext uri="{FF2B5EF4-FFF2-40B4-BE49-F238E27FC236}">
                <a16:creationId xmlns:a16="http://schemas.microsoft.com/office/drawing/2014/main" id="{CCAF7D51-4089-43A2-B537-8C02597E92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8BE247-7ACC-40CD-A4EE-30C6852D5108}"/>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2825657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2FE85-2A4F-4E51-9BD7-96CB65CD07C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532B78-43AA-4E04-AEEA-17BDEF8BEC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C0D5AB-09BA-4010-8327-5A587AA69E55}"/>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5" name="Footer Placeholder 4">
            <a:extLst>
              <a:ext uri="{FF2B5EF4-FFF2-40B4-BE49-F238E27FC236}">
                <a16:creationId xmlns:a16="http://schemas.microsoft.com/office/drawing/2014/main" id="{DB0F76ED-AC5D-4627-B5E4-0E9D2C69EF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784579-11D1-4021-A3DE-7D9EC286A1EE}"/>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39480370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7AA344-B013-41B6-9EA4-6D30A84F206B}"/>
              </a:ext>
            </a:extLst>
          </p:cNvPr>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76710A5-32C8-4370-8E56-EA553D95C222}"/>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E9559F-D573-4312-8BFF-3E7754300B77}"/>
              </a:ext>
            </a:extLst>
          </p:cNvPr>
          <p:cNvSpPr>
            <a:spLocks noGrp="1"/>
          </p:cNvSpPr>
          <p:nvPr>
            <p:ph type="dt" sz="half" idx="10"/>
          </p:nvPr>
        </p:nvSpPr>
        <p:spPr/>
        <p:txBody>
          <a:bodyPr/>
          <a:lstStyle/>
          <a:p>
            <a:fld id="{7124DB4F-9FD1-4BEE-8088-BC6CE384D51A}" type="datetimeFigureOut">
              <a:rPr lang="en-US" smtClean="0"/>
              <a:t>8/18/2020</a:t>
            </a:fld>
            <a:endParaRPr lang="en-US"/>
          </a:p>
        </p:txBody>
      </p:sp>
      <p:sp>
        <p:nvSpPr>
          <p:cNvPr id="5" name="Footer Placeholder 4">
            <a:extLst>
              <a:ext uri="{FF2B5EF4-FFF2-40B4-BE49-F238E27FC236}">
                <a16:creationId xmlns:a16="http://schemas.microsoft.com/office/drawing/2014/main" id="{7AAE269F-49B7-4482-844F-78803ED148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4EB79-2B2C-43C7-A837-47BAC414E625}"/>
              </a:ext>
            </a:extLst>
          </p:cNvPr>
          <p:cNvSpPr>
            <a:spLocks noGrp="1"/>
          </p:cNvSpPr>
          <p:nvPr>
            <p:ph type="sldNum" sz="quarter" idx="12"/>
          </p:nvPr>
        </p:nvSpPr>
        <p:spPr/>
        <p:txBody>
          <a:bodyPr/>
          <a:lstStyle/>
          <a:p>
            <a:fld id="{F1F2F374-AEC7-4ED8-A401-9C2E223CBFCD}" type="slidenum">
              <a:rPr lang="en-US" smtClean="0"/>
              <a:t>‹#›</a:t>
            </a:fld>
            <a:endParaRPr lang="en-US"/>
          </a:p>
        </p:txBody>
      </p:sp>
    </p:spTree>
    <p:extLst>
      <p:ext uri="{BB962C8B-B14F-4D97-AF65-F5344CB8AC3E}">
        <p14:creationId xmlns:p14="http://schemas.microsoft.com/office/powerpoint/2010/main" val="39637685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Section Break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3507855"/>
            <a:ext cx="9144000" cy="46424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11" name="Text Placeholder 9"/>
          <p:cNvSpPr>
            <a:spLocks noGrp="1"/>
          </p:cNvSpPr>
          <p:nvPr>
            <p:ph type="body" sz="quarter" idx="11" hasCustomPrompt="1"/>
          </p:nvPr>
        </p:nvSpPr>
        <p:spPr>
          <a:xfrm>
            <a:off x="0" y="3979603"/>
            <a:ext cx="9144000" cy="282356"/>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3" name="Picture Placeholder 2"/>
          <p:cNvSpPr>
            <a:spLocks noGrp="1"/>
          </p:cNvSpPr>
          <p:nvPr>
            <p:ph type="pic" sz="quarter" idx="12" hasCustomPrompt="1"/>
          </p:nvPr>
        </p:nvSpPr>
        <p:spPr>
          <a:xfrm>
            <a:off x="1" y="0"/>
            <a:ext cx="9144000" cy="2571750"/>
          </a:xfrm>
          <a:prstGeom prst="rect">
            <a:avLst/>
          </a:prstGeom>
        </p:spPr>
        <p:txBody>
          <a:bodyPr/>
          <a:lstStyle>
            <a:lvl1pPr marL="0" marR="0" indent="0" algn="ctr" defTabSz="914378" rtl="0" eaLnBrk="1" fontAlgn="auto" latinLnBrk="1" hangingPunct="1">
              <a:lnSpc>
                <a:spcPct val="100000"/>
              </a:lnSpc>
              <a:spcBef>
                <a:spcPct val="20000"/>
              </a:spcBef>
              <a:spcAft>
                <a:spcPts val="0"/>
              </a:spcAft>
              <a:buClrTx/>
              <a:buSzTx/>
              <a:buFont typeface="Arial" pitchFamily="34" charset="0"/>
              <a:buNone/>
              <a:tabLst/>
              <a:defRPr>
                <a:solidFill>
                  <a:schemeClr val="tx1">
                    <a:lumMod val="75000"/>
                    <a:lumOff val="25000"/>
                  </a:schemeClr>
                </a:solidFill>
                <a:latin typeface="+mn-lt"/>
              </a:defRPr>
            </a:lvl1pPr>
          </a:lstStyle>
          <a:p>
            <a:r>
              <a:rPr lang="en-US" altLang="ko-KR" dirty="0"/>
              <a:t>Your Picture Here</a:t>
            </a:r>
            <a:endParaRPr lang="ko-KR" altLang="en-US" dirty="0"/>
          </a:p>
          <a:p>
            <a:endParaRPr lang="ko-KR" altLang="en-US" dirty="0"/>
          </a:p>
        </p:txBody>
      </p:sp>
      <p:sp>
        <p:nvSpPr>
          <p:cNvPr id="4" name="Rectangle 3"/>
          <p:cNvSpPr/>
          <p:nvPr userDrawn="1"/>
        </p:nvSpPr>
        <p:spPr>
          <a:xfrm>
            <a:off x="0" y="4659982"/>
            <a:ext cx="9144000" cy="48351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Tree>
    <p:extLst>
      <p:ext uri="{BB962C8B-B14F-4D97-AF65-F5344CB8AC3E}">
        <p14:creationId xmlns:p14="http://schemas.microsoft.com/office/powerpoint/2010/main" val="39363804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9"/>
          <p:cNvSpPr>
            <a:spLocks noGrp="1"/>
          </p:cNvSpPr>
          <p:nvPr>
            <p:ph type="body" sz="quarter" idx="11" hasCustomPrompt="1"/>
          </p:nvPr>
        </p:nvSpPr>
        <p:spPr>
          <a:xfrm>
            <a:off x="0" y="123479"/>
            <a:ext cx="9144000" cy="576064"/>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6" name="Text Placeholder 9"/>
          <p:cNvSpPr>
            <a:spLocks noGrp="1"/>
          </p:cNvSpPr>
          <p:nvPr>
            <p:ph type="body" sz="quarter" idx="12" hasCustomPrompt="1"/>
          </p:nvPr>
        </p:nvSpPr>
        <p:spPr>
          <a:xfrm>
            <a:off x="0" y="699543"/>
            <a:ext cx="9144000" cy="288032"/>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5835586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
  <p:cSld name="4_Blank">
    <p:spTree>
      <p:nvGrpSpPr>
        <p:cNvPr id="1" name=""/>
        <p:cNvGrpSpPr/>
        <p:nvPr/>
      </p:nvGrpSpPr>
      <p:grpSpPr>
        <a:xfrm>
          <a:off x="0" y="0"/>
          <a:ext cx="0" cy="0"/>
          <a:chOff x="0" y="0"/>
          <a:chExt cx="0" cy="0"/>
        </a:xfrm>
      </p:grpSpPr>
      <p:sp>
        <p:nvSpPr>
          <p:cNvPr id="26" name="Shape 26"/>
          <p:cNvSpPr>
            <a:spLocks noGrp="1"/>
          </p:cNvSpPr>
          <p:nvPr>
            <p:ph type="sldNum" sz="quarter" idx="2"/>
          </p:nvPr>
        </p:nvSpPr>
        <p:spPr>
          <a:xfrm>
            <a:off x="8839201" y="4848569"/>
            <a:ext cx="174728" cy="161583"/>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221538088"/>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1pPr>
            <a:lvl2pPr lvl="1">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2pPr>
            <a:lvl3pPr lvl="2">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3pPr>
            <a:lvl4pPr lvl="3">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4pPr>
            <a:lvl5pPr lvl="4">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5pPr>
            <a:lvl6pPr lvl="5">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6pPr>
            <a:lvl7pPr lvl="6">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7pPr>
            <a:lvl8pPr lvl="7">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8pPr>
            <a:lvl9pPr lvl="8">
              <a:spcBef>
                <a:spcPts val="0"/>
              </a:spcBef>
              <a:spcAft>
                <a:spcPts val="0"/>
              </a:spcAft>
              <a:buClr>
                <a:schemeClr val="dk1"/>
              </a:buClr>
              <a:buSzPts val="2400"/>
              <a:buFont typeface="Dosis ExtraLight"/>
              <a:buNone/>
              <a:defRPr sz="2400">
                <a:solidFill>
                  <a:schemeClr val="dk1"/>
                </a:solidFill>
                <a:latin typeface="Dosis ExtraLight"/>
                <a:ea typeface="Dosis ExtraLight"/>
                <a:cs typeface="Dosis ExtraLight"/>
                <a:sym typeface="Dosis ExtraLight"/>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Raleway Thin"/>
              <a:buChar char="●"/>
              <a:defRPr sz="1800">
                <a:solidFill>
                  <a:schemeClr val="dk1"/>
                </a:solidFill>
                <a:latin typeface="Raleway Thin"/>
                <a:ea typeface="Raleway Thin"/>
                <a:cs typeface="Raleway Thin"/>
                <a:sym typeface="Raleway Thin"/>
              </a:defRPr>
            </a:lvl1pPr>
            <a:lvl2pPr marL="914400" lvl="1" indent="-317500">
              <a:lnSpc>
                <a:spcPct val="115000"/>
              </a:lnSpc>
              <a:spcBef>
                <a:spcPts val="1600"/>
              </a:spcBef>
              <a:spcAft>
                <a:spcPts val="0"/>
              </a:spcAft>
              <a:buClr>
                <a:schemeClr val="dk1"/>
              </a:buClr>
              <a:buSzPts val="1400"/>
              <a:buFont typeface="Raleway Thin"/>
              <a:buChar char="○"/>
              <a:defRPr>
                <a:solidFill>
                  <a:schemeClr val="dk1"/>
                </a:solidFill>
                <a:latin typeface="Raleway Thin"/>
                <a:ea typeface="Raleway Thin"/>
                <a:cs typeface="Raleway Thin"/>
                <a:sym typeface="Raleway Thin"/>
              </a:defRPr>
            </a:lvl2pPr>
            <a:lvl3pPr marL="1371600" lvl="2" indent="-304800">
              <a:lnSpc>
                <a:spcPct val="115000"/>
              </a:lnSpc>
              <a:spcBef>
                <a:spcPts val="1600"/>
              </a:spcBef>
              <a:spcAft>
                <a:spcPts val="0"/>
              </a:spcAft>
              <a:buClr>
                <a:schemeClr val="dk1"/>
              </a:buClr>
              <a:buSzPts val="1200"/>
              <a:buFont typeface="Raleway Thin"/>
              <a:buChar char="■"/>
              <a:defRPr sz="1200">
                <a:solidFill>
                  <a:schemeClr val="dk1"/>
                </a:solidFill>
                <a:latin typeface="Raleway Thin"/>
                <a:ea typeface="Raleway Thin"/>
                <a:cs typeface="Raleway Thin"/>
                <a:sym typeface="Raleway Thin"/>
              </a:defRPr>
            </a:lvl3pPr>
            <a:lvl4pPr marL="1828800" lvl="3" indent="-304800">
              <a:lnSpc>
                <a:spcPct val="115000"/>
              </a:lnSpc>
              <a:spcBef>
                <a:spcPts val="1600"/>
              </a:spcBef>
              <a:spcAft>
                <a:spcPts val="0"/>
              </a:spcAft>
              <a:buClr>
                <a:schemeClr val="dk1"/>
              </a:buClr>
              <a:buSzPts val="1200"/>
              <a:buFont typeface="Raleway Thin"/>
              <a:buChar char="●"/>
              <a:defRPr sz="1200">
                <a:solidFill>
                  <a:schemeClr val="dk1"/>
                </a:solidFill>
                <a:latin typeface="Raleway Thin"/>
                <a:ea typeface="Raleway Thin"/>
                <a:cs typeface="Raleway Thin"/>
                <a:sym typeface="Raleway Thin"/>
              </a:defRPr>
            </a:lvl4pPr>
            <a:lvl5pPr marL="2286000" lvl="4" indent="-304800">
              <a:lnSpc>
                <a:spcPct val="115000"/>
              </a:lnSpc>
              <a:spcBef>
                <a:spcPts val="1600"/>
              </a:spcBef>
              <a:spcAft>
                <a:spcPts val="0"/>
              </a:spcAft>
              <a:buClr>
                <a:schemeClr val="dk1"/>
              </a:buClr>
              <a:buSzPts val="1200"/>
              <a:buFont typeface="Raleway Thin"/>
              <a:buChar char="○"/>
              <a:defRPr sz="1200">
                <a:solidFill>
                  <a:schemeClr val="dk1"/>
                </a:solidFill>
                <a:latin typeface="Raleway Thin"/>
                <a:ea typeface="Raleway Thin"/>
                <a:cs typeface="Raleway Thin"/>
                <a:sym typeface="Raleway Thin"/>
              </a:defRPr>
            </a:lvl5pPr>
            <a:lvl6pPr marL="2743200" lvl="5" indent="-304800">
              <a:lnSpc>
                <a:spcPct val="115000"/>
              </a:lnSpc>
              <a:spcBef>
                <a:spcPts val="1600"/>
              </a:spcBef>
              <a:spcAft>
                <a:spcPts val="0"/>
              </a:spcAft>
              <a:buClr>
                <a:schemeClr val="dk1"/>
              </a:buClr>
              <a:buSzPts val="1200"/>
              <a:buFont typeface="Raleway Thin"/>
              <a:buChar char="■"/>
              <a:defRPr sz="1200">
                <a:solidFill>
                  <a:schemeClr val="dk1"/>
                </a:solidFill>
                <a:latin typeface="Raleway Thin"/>
                <a:ea typeface="Raleway Thin"/>
                <a:cs typeface="Raleway Thin"/>
                <a:sym typeface="Raleway Thin"/>
              </a:defRPr>
            </a:lvl6pPr>
            <a:lvl7pPr marL="3200400" lvl="6" indent="-304800">
              <a:lnSpc>
                <a:spcPct val="115000"/>
              </a:lnSpc>
              <a:spcBef>
                <a:spcPts val="1600"/>
              </a:spcBef>
              <a:spcAft>
                <a:spcPts val="0"/>
              </a:spcAft>
              <a:buClr>
                <a:schemeClr val="dk1"/>
              </a:buClr>
              <a:buSzPts val="1200"/>
              <a:buFont typeface="Raleway Thin"/>
              <a:buChar char="●"/>
              <a:defRPr sz="1200">
                <a:solidFill>
                  <a:schemeClr val="dk1"/>
                </a:solidFill>
                <a:latin typeface="Raleway Thin"/>
                <a:ea typeface="Raleway Thin"/>
                <a:cs typeface="Raleway Thin"/>
                <a:sym typeface="Raleway Thin"/>
              </a:defRPr>
            </a:lvl7pPr>
            <a:lvl8pPr marL="3657600" lvl="7" indent="-304800">
              <a:lnSpc>
                <a:spcPct val="115000"/>
              </a:lnSpc>
              <a:spcBef>
                <a:spcPts val="1600"/>
              </a:spcBef>
              <a:spcAft>
                <a:spcPts val="0"/>
              </a:spcAft>
              <a:buClr>
                <a:schemeClr val="dk1"/>
              </a:buClr>
              <a:buSzPts val="1200"/>
              <a:buFont typeface="Raleway Thin"/>
              <a:buChar char="○"/>
              <a:defRPr sz="1200">
                <a:solidFill>
                  <a:schemeClr val="dk1"/>
                </a:solidFill>
                <a:latin typeface="Raleway Thin"/>
                <a:ea typeface="Raleway Thin"/>
                <a:cs typeface="Raleway Thin"/>
                <a:sym typeface="Raleway Thin"/>
              </a:defRPr>
            </a:lvl8pPr>
            <a:lvl9pPr marL="4114800" lvl="8" indent="-304800">
              <a:lnSpc>
                <a:spcPct val="115000"/>
              </a:lnSpc>
              <a:spcBef>
                <a:spcPts val="1600"/>
              </a:spcBef>
              <a:spcAft>
                <a:spcPts val="1600"/>
              </a:spcAft>
              <a:buClr>
                <a:schemeClr val="dk1"/>
              </a:buClr>
              <a:buSzPts val="1200"/>
              <a:buFont typeface="Raleway Thin"/>
              <a:buChar char="■"/>
              <a:defRPr sz="1200">
                <a:solidFill>
                  <a:schemeClr val="dk1"/>
                </a:solidFill>
                <a:latin typeface="Raleway Thin"/>
                <a:ea typeface="Raleway Thin"/>
                <a:cs typeface="Raleway Thin"/>
                <a:sym typeface="Raleway Thin"/>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6" r:id="rId5"/>
    <p:sldLayoutId id="2147483659" r:id="rId6"/>
    <p:sldLayoutId id="2147483663" r:id="rId7"/>
    <p:sldLayoutId id="2147483664" r:id="rId8"/>
    <p:sldLayoutId id="2147483670" r:id="rId9"/>
    <p:sldLayoutId id="2147483671" r:id="rId10"/>
    <p:sldLayoutId id="214748369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D34C02-D097-4C4A-B382-C8964D409CB4}"/>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0C9E037-4ADF-4C68-BA24-A7D1849716B3}"/>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DD8DA-804A-4828-8AE9-9338FFA47DDF}"/>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124DB4F-9FD1-4BEE-8088-BC6CE384D51A}" type="datetimeFigureOut">
              <a:rPr lang="en-US" smtClean="0"/>
              <a:t>8/18/2020</a:t>
            </a:fld>
            <a:endParaRPr lang="en-US"/>
          </a:p>
        </p:txBody>
      </p:sp>
      <p:sp>
        <p:nvSpPr>
          <p:cNvPr id="5" name="Footer Placeholder 4">
            <a:extLst>
              <a:ext uri="{FF2B5EF4-FFF2-40B4-BE49-F238E27FC236}">
                <a16:creationId xmlns:a16="http://schemas.microsoft.com/office/drawing/2014/main" id="{4CCDA9F5-9468-4548-A0EB-BFDAD3D50641}"/>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3D3CF84-5A74-4FAE-9B25-32D35BBD0471}"/>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1F2F374-AEC7-4ED8-A401-9C2E223CBFCD}" type="slidenum">
              <a:rPr lang="en-US" smtClean="0"/>
              <a:t>‹#›</a:t>
            </a:fld>
            <a:endParaRPr lang="en-US"/>
          </a:p>
        </p:txBody>
      </p:sp>
    </p:spTree>
    <p:extLst>
      <p:ext uri="{BB962C8B-B14F-4D97-AF65-F5344CB8AC3E}">
        <p14:creationId xmlns:p14="http://schemas.microsoft.com/office/powerpoint/2010/main" val="273567488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hyperlink" Target="https://docs.google.com/spreadsheets/d/1ZutwCxSxcVfmnSYXz7JLIG5L92qZmGlzT1nOrDbAIdg/copy"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6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pSp>
        <p:nvGrpSpPr>
          <p:cNvPr id="134" name="Google Shape;134;p28"/>
          <p:cNvGrpSpPr/>
          <p:nvPr/>
        </p:nvGrpSpPr>
        <p:grpSpPr>
          <a:xfrm>
            <a:off x="142227" y="102982"/>
            <a:ext cx="5356948" cy="3323381"/>
            <a:chOff x="517901" y="-109181"/>
            <a:chExt cx="4067100" cy="3307659"/>
          </a:xfrm>
        </p:grpSpPr>
        <p:sp>
          <p:nvSpPr>
            <p:cNvPr id="135" name="Google Shape;135;p28"/>
            <p:cNvSpPr/>
            <p:nvPr/>
          </p:nvSpPr>
          <p:spPr>
            <a:xfrm>
              <a:off x="517901" y="-109181"/>
              <a:ext cx="4067100" cy="27564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 name="Google Shape;136;p28"/>
            <p:cNvSpPr/>
            <p:nvPr/>
          </p:nvSpPr>
          <p:spPr>
            <a:xfrm rot="10800000">
              <a:off x="2599025" y="2592150"/>
              <a:ext cx="593149" cy="606328"/>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7" name="Google Shape;137;p28"/>
          <p:cNvGrpSpPr/>
          <p:nvPr/>
        </p:nvGrpSpPr>
        <p:grpSpPr>
          <a:xfrm>
            <a:off x="2965925" y="862613"/>
            <a:ext cx="7145300" cy="4428825"/>
            <a:chOff x="238125" y="642425"/>
            <a:chExt cx="7145300" cy="4428825"/>
          </a:xfrm>
        </p:grpSpPr>
        <p:sp>
          <p:nvSpPr>
            <p:cNvPr id="138" name="Google Shape;138;p28"/>
            <p:cNvSpPr/>
            <p:nvPr/>
          </p:nvSpPr>
          <p:spPr>
            <a:xfrm>
              <a:off x="4041800" y="2528075"/>
              <a:ext cx="1887500" cy="1083000"/>
            </a:xfrm>
            <a:custGeom>
              <a:avLst/>
              <a:gdLst/>
              <a:ahLst/>
              <a:cxnLst/>
              <a:rect l="l" t="t" r="r" b="b"/>
              <a:pathLst>
                <a:path w="75500" h="43320" extrusionOk="0">
                  <a:moveTo>
                    <a:pt x="15174" y="0"/>
                  </a:moveTo>
                  <a:cubicBezTo>
                    <a:pt x="14559" y="0"/>
                    <a:pt x="13944" y="136"/>
                    <a:pt x="13475" y="408"/>
                  </a:cubicBezTo>
                  <a:lnTo>
                    <a:pt x="937" y="7645"/>
                  </a:lnTo>
                  <a:cubicBezTo>
                    <a:pt x="0" y="8187"/>
                    <a:pt x="0" y="9066"/>
                    <a:pt x="937" y="9607"/>
                  </a:cubicBezTo>
                  <a:lnTo>
                    <a:pt x="58626" y="42912"/>
                  </a:lnTo>
                  <a:cubicBezTo>
                    <a:pt x="59095" y="43184"/>
                    <a:pt x="59710" y="43320"/>
                    <a:pt x="60326" y="43320"/>
                  </a:cubicBezTo>
                  <a:cubicBezTo>
                    <a:pt x="60940" y="43320"/>
                    <a:pt x="61554" y="43184"/>
                    <a:pt x="62023" y="42914"/>
                  </a:cubicBezTo>
                  <a:lnTo>
                    <a:pt x="74561" y="35674"/>
                  </a:lnTo>
                  <a:cubicBezTo>
                    <a:pt x="75500" y="35133"/>
                    <a:pt x="75500" y="34254"/>
                    <a:pt x="74561" y="33713"/>
                  </a:cubicBezTo>
                  <a:lnTo>
                    <a:pt x="16873" y="408"/>
                  </a:lnTo>
                  <a:cubicBezTo>
                    <a:pt x="16404" y="136"/>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8"/>
            <p:cNvSpPr/>
            <p:nvPr/>
          </p:nvSpPr>
          <p:spPr>
            <a:xfrm>
              <a:off x="4506900" y="2259950"/>
              <a:ext cx="1887500" cy="1082975"/>
            </a:xfrm>
            <a:custGeom>
              <a:avLst/>
              <a:gdLst/>
              <a:ahLst/>
              <a:cxnLst/>
              <a:rect l="l" t="t" r="r" b="b"/>
              <a:pathLst>
                <a:path w="75500" h="43319" extrusionOk="0">
                  <a:moveTo>
                    <a:pt x="15174" y="0"/>
                  </a:moveTo>
                  <a:cubicBezTo>
                    <a:pt x="14560" y="0"/>
                    <a:pt x="13945" y="135"/>
                    <a:pt x="13475" y="406"/>
                  </a:cubicBezTo>
                  <a:lnTo>
                    <a:pt x="938" y="7646"/>
                  </a:lnTo>
                  <a:cubicBezTo>
                    <a:pt x="0" y="8187"/>
                    <a:pt x="0" y="9066"/>
                    <a:pt x="938" y="9607"/>
                  </a:cubicBezTo>
                  <a:lnTo>
                    <a:pt x="58627" y="42913"/>
                  </a:lnTo>
                  <a:cubicBezTo>
                    <a:pt x="59096" y="43183"/>
                    <a:pt x="59711" y="43319"/>
                    <a:pt x="60326" y="43319"/>
                  </a:cubicBezTo>
                  <a:cubicBezTo>
                    <a:pt x="60940" y="43319"/>
                    <a:pt x="61555" y="43183"/>
                    <a:pt x="62023" y="42913"/>
                  </a:cubicBezTo>
                  <a:lnTo>
                    <a:pt x="74563" y="35675"/>
                  </a:lnTo>
                  <a:cubicBezTo>
                    <a:pt x="75500" y="35132"/>
                    <a:pt x="75500" y="34255"/>
                    <a:pt x="74563" y="33713"/>
                  </a:cubicBezTo>
                  <a:lnTo>
                    <a:pt x="16874" y="406"/>
                  </a:lnTo>
                  <a:cubicBezTo>
                    <a:pt x="16404" y="135"/>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8"/>
            <p:cNvSpPr/>
            <p:nvPr/>
          </p:nvSpPr>
          <p:spPr>
            <a:xfrm>
              <a:off x="1863325" y="2691000"/>
              <a:ext cx="3057325" cy="1753850"/>
            </a:xfrm>
            <a:custGeom>
              <a:avLst/>
              <a:gdLst/>
              <a:ahLst/>
              <a:cxnLst/>
              <a:rect l="l" t="t" r="r" b="b"/>
              <a:pathLst>
                <a:path w="122293" h="70154" extrusionOk="0">
                  <a:moveTo>
                    <a:pt x="65131" y="1"/>
                  </a:moveTo>
                  <a:cubicBezTo>
                    <a:pt x="64106" y="1"/>
                    <a:pt x="63081" y="226"/>
                    <a:pt x="62299" y="677"/>
                  </a:cubicBezTo>
                  <a:lnTo>
                    <a:pt x="1565" y="35744"/>
                  </a:lnTo>
                  <a:cubicBezTo>
                    <a:pt x="1" y="36644"/>
                    <a:pt x="1" y="38108"/>
                    <a:pt x="1565" y="39012"/>
                  </a:cubicBezTo>
                  <a:lnTo>
                    <a:pt x="54331" y="69477"/>
                  </a:lnTo>
                  <a:cubicBezTo>
                    <a:pt x="55113" y="69928"/>
                    <a:pt x="56138" y="70153"/>
                    <a:pt x="57163" y="70153"/>
                  </a:cubicBezTo>
                  <a:cubicBezTo>
                    <a:pt x="58187" y="70153"/>
                    <a:pt x="59212" y="69928"/>
                    <a:pt x="59994" y="69477"/>
                  </a:cubicBezTo>
                  <a:lnTo>
                    <a:pt x="120729" y="34410"/>
                  </a:lnTo>
                  <a:cubicBezTo>
                    <a:pt x="122292" y="33508"/>
                    <a:pt x="122292" y="32045"/>
                    <a:pt x="120729" y="31141"/>
                  </a:cubicBezTo>
                  <a:lnTo>
                    <a:pt x="67962" y="677"/>
                  </a:lnTo>
                  <a:cubicBezTo>
                    <a:pt x="67180" y="226"/>
                    <a:pt x="66155" y="1"/>
                    <a:pt x="65131"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8"/>
            <p:cNvSpPr/>
            <p:nvPr/>
          </p:nvSpPr>
          <p:spPr>
            <a:xfrm>
              <a:off x="4899250" y="680625"/>
              <a:ext cx="200000" cy="307250"/>
            </a:xfrm>
            <a:custGeom>
              <a:avLst/>
              <a:gdLst/>
              <a:ahLst/>
              <a:cxnLst/>
              <a:rect l="l" t="t" r="r" b="b"/>
              <a:pathLst>
                <a:path w="8000" h="12290" extrusionOk="0">
                  <a:moveTo>
                    <a:pt x="7968" y="1"/>
                  </a:moveTo>
                  <a:lnTo>
                    <a:pt x="0" y="4600"/>
                  </a:lnTo>
                  <a:lnTo>
                    <a:pt x="2" y="7670"/>
                  </a:lnTo>
                  <a:lnTo>
                    <a:pt x="8000" y="12289"/>
                  </a:lnTo>
                  <a:lnTo>
                    <a:pt x="7968" y="1"/>
                  </a:lnTo>
                  <a:close/>
                </a:path>
              </a:pathLst>
            </a:custGeom>
            <a:solidFill>
              <a:srgbClr val="7C25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8"/>
            <p:cNvSpPr/>
            <p:nvPr/>
          </p:nvSpPr>
          <p:spPr>
            <a:xfrm>
              <a:off x="6302025" y="1360550"/>
              <a:ext cx="87325" cy="1754650"/>
            </a:xfrm>
            <a:custGeom>
              <a:avLst/>
              <a:gdLst/>
              <a:ahLst/>
              <a:cxnLst/>
              <a:rect l="l" t="t" r="r" b="b"/>
              <a:pathLst>
                <a:path w="3493" h="70186" extrusionOk="0">
                  <a:moveTo>
                    <a:pt x="2706" y="1"/>
                  </a:moveTo>
                  <a:lnTo>
                    <a:pt x="11" y="1556"/>
                  </a:lnTo>
                  <a:cubicBezTo>
                    <a:pt x="525" y="2445"/>
                    <a:pt x="836" y="3443"/>
                    <a:pt x="838" y="4348"/>
                  </a:cubicBezTo>
                  <a:cubicBezTo>
                    <a:pt x="838" y="4348"/>
                    <a:pt x="841" y="7217"/>
                    <a:pt x="834" y="7219"/>
                  </a:cubicBezTo>
                  <a:lnTo>
                    <a:pt x="831" y="68072"/>
                  </a:lnTo>
                  <a:cubicBezTo>
                    <a:pt x="831" y="68583"/>
                    <a:pt x="821" y="69711"/>
                    <a:pt x="1" y="70185"/>
                  </a:cubicBezTo>
                  <a:lnTo>
                    <a:pt x="2159" y="68939"/>
                  </a:lnTo>
                  <a:cubicBezTo>
                    <a:pt x="2893" y="68516"/>
                    <a:pt x="3488" y="67440"/>
                    <a:pt x="3488" y="66538"/>
                  </a:cubicBezTo>
                  <a:lnTo>
                    <a:pt x="3489" y="5686"/>
                  </a:lnTo>
                  <a:cubicBezTo>
                    <a:pt x="3489" y="5686"/>
                    <a:pt x="3493" y="5663"/>
                    <a:pt x="3493" y="5625"/>
                  </a:cubicBezTo>
                  <a:cubicBezTo>
                    <a:pt x="3489" y="5581"/>
                    <a:pt x="3486" y="5523"/>
                    <a:pt x="3488" y="5448"/>
                  </a:cubicBezTo>
                  <a:cubicBezTo>
                    <a:pt x="3489" y="5386"/>
                    <a:pt x="3491" y="5324"/>
                    <a:pt x="3489" y="5242"/>
                  </a:cubicBezTo>
                  <a:cubicBezTo>
                    <a:pt x="3493" y="5165"/>
                    <a:pt x="3489" y="5083"/>
                    <a:pt x="3493" y="4983"/>
                  </a:cubicBezTo>
                  <a:cubicBezTo>
                    <a:pt x="3489" y="4796"/>
                    <a:pt x="3491" y="4577"/>
                    <a:pt x="3488" y="4336"/>
                  </a:cubicBezTo>
                  <a:lnTo>
                    <a:pt x="3488" y="3814"/>
                  </a:lnTo>
                  <a:cubicBezTo>
                    <a:pt x="3488" y="3446"/>
                    <a:pt x="3489" y="3043"/>
                    <a:pt x="3488" y="2622"/>
                  </a:cubicBezTo>
                  <a:cubicBezTo>
                    <a:pt x="3486" y="1770"/>
                    <a:pt x="3192" y="829"/>
                    <a:pt x="270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8"/>
            <p:cNvSpPr/>
            <p:nvPr/>
          </p:nvSpPr>
          <p:spPr>
            <a:xfrm>
              <a:off x="5098300" y="704675"/>
              <a:ext cx="1224725" cy="2415250"/>
            </a:xfrm>
            <a:custGeom>
              <a:avLst/>
              <a:gdLst/>
              <a:ahLst/>
              <a:cxnLst/>
              <a:rect l="l" t="t" r="r" b="b"/>
              <a:pathLst>
                <a:path w="48989" h="96610" extrusionOk="0">
                  <a:moveTo>
                    <a:pt x="1036" y="1"/>
                  </a:moveTo>
                  <a:cubicBezTo>
                    <a:pt x="1026" y="1"/>
                    <a:pt x="1015" y="1"/>
                    <a:pt x="1005" y="1"/>
                  </a:cubicBezTo>
                  <a:cubicBezTo>
                    <a:pt x="903" y="3"/>
                    <a:pt x="801" y="8"/>
                    <a:pt x="699" y="20"/>
                  </a:cubicBezTo>
                  <a:cubicBezTo>
                    <a:pt x="599" y="28"/>
                    <a:pt x="501" y="45"/>
                    <a:pt x="404" y="70"/>
                  </a:cubicBezTo>
                  <a:cubicBezTo>
                    <a:pt x="320" y="90"/>
                    <a:pt x="238" y="113"/>
                    <a:pt x="158" y="143"/>
                  </a:cubicBezTo>
                  <a:cubicBezTo>
                    <a:pt x="136" y="146"/>
                    <a:pt x="115" y="155"/>
                    <a:pt x="100" y="170"/>
                  </a:cubicBezTo>
                  <a:cubicBezTo>
                    <a:pt x="66" y="178"/>
                    <a:pt x="34" y="188"/>
                    <a:pt x="4" y="203"/>
                  </a:cubicBezTo>
                  <a:lnTo>
                    <a:pt x="1" y="212"/>
                  </a:lnTo>
                  <a:lnTo>
                    <a:pt x="33" y="8256"/>
                  </a:lnTo>
                  <a:lnTo>
                    <a:pt x="39" y="11326"/>
                  </a:lnTo>
                  <a:lnTo>
                    <a:pt x="250" y="66734"/>
                  </a:lnTo>
                  <a:cubicBezTo>
                    <a:pt x="255" y="68535"/>
                    <a:pt x="1530" y="70729"/>
                    <a:pt x="3099" y="71628"/>
                  </a:cubicBezTo>
                  <a:lnTo>
                    <a:pt x="38362" y="91779"/>
                  </a:lnTo>
                  <a:lnTo>
                    <a:pt x="46148" y="96230"/>
                  </a:lnTo>
                  <a:cubicBezTo>
                    <a:pt x="46600" y="96487"/>
                    <a:pt x="47027" y="96609"/>
                    <a:pt x="47406" y="96609"/>
                  </a:cubicBezTo>
                  <a:cubicBezTo>
                    <a:pt x="48343" y="96609"/>
                    <a:pt x="48989" y="95867"/>
                    <a:pt x="48989" y="94583"/>
                  </a:cubicBezTo>
                  <a:lnTo>
                    <a:pt x="48989" y="33445"/>
                  </a:lnTo>
                  <a:lnTo>
                    <a:pt x="48989" y="30585"/>
                  </a:lnTo>
                  <a:cubicBezTo>
                    <a:pt x="48987" y="29679"/>
                    <a:pt x="48671" y="28677"/>
                    <a:pt x="48161" y="27793"/>
                  </a:cubicBezTo>
                  <a:cubicBezTo>
                    <a:pt x="47632" y="26876"/>
                    <a:pt x="46964" y="26171"/>
                    <a:pt x="46150" y="25684"/>
                  </a:cubicBezTo>
                  <a:lnTo>
                    <a:pt x="43672" y="24254"/>
                  </a:lnTo>
                  <a:lnTo>
                    <a:pt x="43669" y="24248"/>
                  </a:lnTo>
                  <a:lnTo>
                    <a:pt x="2135" y="272"/>
                  </a:lnTo>
                  <a:cubicBezTo>
                    <a:pt x="2071" y="240"/>
                    <a:pt x="1999" y="207"/>
                    <a:pt x="1929" y="178"/>
                  </a:cubicBezTo>
                  <a:cubicBezTo>
                    <a:pt x="1852" y="146"/>
                    <a:pt x="1774" y="120"/>
                    <a:pt x="1693" y="96"/>
                  </a:cubicBezTo>
                  <a:lnTo>
                    <a:pt x="1541" y="55"/>
                  </a:lnTo>
                  <a:cubicBezTo>
                    <a:pt x="1465" y="40"/>
                    <a:pt x="1388" y="28"/>
                    <a:pt x="1311" y="21"/>
                  </a:cubicBezTo>
                  <a:cubicBezTo>
                    <a:pt x="1221" y="8"/>
                    <a:pt x="1128" y="1"/>
                    <a:pt x="1036" y="1"/>
                  </a:cubicBezTo>
                  <a:close/>
                </a:path>
              </a:pathLst>
            </a:custGeom>
            <a:solidFill>
              <a:srgbClr val="8E2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8"/>
            <p:cNvSpPr/>
            <p:nvPr/>
          </p:nvSpPr>
          <p:spPr>
            <a:xfrm>
              <a:off x="4932450" y="744250"/>
              <a:ext cx="1346875" cy="2441925"/>
            </a:xfrm>
            <a:custGeom>
              <a:avLst/>
              <a:gdLst/>
              <a:ahLst/>
              <a:cxnLst/>
              <a:rect l="l" t="t" r="r" b="b"/>
              <a:pathLst>
                <a:path w="53875" h="97677" extrusionOk="0">
                  <a:moveTo>
                    <a:pt x="7559" y="0"/>
                  </a:moveTo>
                  <a:lnTo>
                    <a:pt x="0" y="4356"/>
                  </a:lnTo>
                  <a:lnTo>
                    <a:pt x="46320" y="31102"/>
                  </a:lnTo>
                  <a:lnTo>
                    <a:pt x="46219" y="97676"/>
                  </a:lnTo>
                  <a:lnTo>
                    <a:pt x="53056" y="93728"/>
                  </a:lnTo>
                  <a:cubicBezTo>
                    <a:pt x="53562" y="93437"/>
                    <a:pt x="53873" y="92898"/>
                    <a:pt x="53873" y="92313"/>
                  </a:cubicBezTo>
                  <a:lnTo>
                    <a:pt x="53875" y="28626"/>
                  </a:lnTo>
                  <a:cubicBezTo>
                    <a:pt x="53875" y="27458"/>
                    <a:pt x="53253" y="26379"/>
                    <a:pt x="52241" y="25796"/>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8"/>
            <p:cNvSpPr/>
            <p:nvPr/>
          </p:nvSpPr>
          <p:spPr>
            <a:xfrm>
              <a:off x="6087925" y="1419025"/>
              <a:ext cx="191450" cy="1767150"/>
            </a:xfrm>
            <a:custGeom>
              <a:avLst/>
              <a:gdLst/>
              <a:ahLst/>
              <a:cxnLst/>
              <a:rect l="l" t="t" r="r" b="b"/>
              <a:pathLst>
                <a:path w="7658" h="70686" extrusionOk="0">
                  <a:moveTo>
                    <a:pt x="7218" y="1"/>
                  </a:moveTo>
                  <a:lnTo>
                    <a:pt x="101" y="4111"/>
                  </a:lnTo>
                  <a:lnTo>
                    <a:pt x="0" y="70685"/>
                  </a:lnTo>
                  <a:lnTo>
                    <a:pt x="6837" y="66739"/>
                  </a:lnTo>
                  <a:cubicBezTo>
                    <a:pt x="7343" y="66446"/>
                    <a:pt x="7654" y="65907"/>
                    <a:pt x="7654" y="65324"/>
                  </a:cubicBezTo>
                  <a:lnTo>
                    <a:pt x="7656" y="1637"/>
                  </a:lnTo>
                  <a:cubicBezTo>
                    <a:pt x="7658" y="1062"/>
                    <a:pt x="7505" y="499"/>
                    <a:pt x="7218" y="1"/>
                  </a:cubicBez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8"/>
            <p:cNvSpPr/>
            <p:nvPr/>
          </p:nvSpPr>
          <p:spPr>
            <a:xfrm>
              <a:off x="4935575" y="727825"/>
              <a:ext cx="217575" cy="121525"/>
            </a:xfrm>
            <a:custGeom>
              <a:avLst/>
              <a:gdLst/>
              <a:ahLst/>
              <a:cxnLst/>
              <a:rect l="l" t="t" r="r" b="b"/>
              <a:pathLst>
                <a:path w="8703" h="4861" extrusionOk="0">
                  <a:moveTo>
                    <a:pt x="7752" y="0"/>
                  </a:moveTo>
                  <a:cubicBezTo>
                    <a:pt x="7441" y="0"/>
                    <a:pt x="7098" y="82"/>
                    <a:pt x="6826" y="240"/>
                  </a:cubicBezTo>
                  <a:lnTo>
                    <a:pt x="554" y="3854"/>
                  </a:lnTo>
                  <a:cubicBezTo>
                    <a:pt x="84" y="4124"/>
                    <a:pt x="1" y="4515"/>
                    <a:pt x="368" y="4727"/>
                  </a:cubicBezTo>
                  <a:cubicBezTo>
                    <a:pt x="523" y="4817"/>
                    <a:pt x="733" y="4860"/>
                    <a:pt x="959" y="4860"/>
                  </a:cubicBezTo>
                  <a:cubicBezTo>
                    <a:pt x="1270" y="4860"/>
                    <a:pt x="1612" y="4778"/>
                    <a:pt x="1884" y="4620"/>
                  </a:cubicBezTo>
                  <a:lnTo>
                    <a:pt x="8149" y="1003"/>
                  </a:lnTo>
                  <a:cubicBezTo>
                    <a:pt x="8619" y="733"/>
                    <a:pt x="8702" y="342"/>
                    <a:pt x="8336" y="131"/>
                  </a:cubicBezTo>
                  <a:cubicBezTo>
                    <a:pt x="8184" y="43"/>
                    <a:pt x="7976" y="0"/>
                    <a:pt x="775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8"/>
            <p:cNvSpPr/>
            <p:nvPr/>
          </p:nvSpPr>
          <p:spPr>
            <a:xfrm>
              <a:off x="6036425" y="1513850"/>
              <a:ext cx="87400" cy="1754650"/>
            </a:xfrm>
            <a:custGeom>
              <a:avLst/>
              <a:gdLst/>
              <a:ahLst/>
              <a:cxnLst/>
              <a:rect l="l" t="t" r="r" b="b"/>
              <a:pathLst>
                <a:path w="3496" h="70186" extrusionOk="0">
                  <a:moveTo>
                    <a:pt x="2707" y="1"/>
                  </a:moveTo>
                  <a:lnTo>
                    <a:pt x="0" y="1563"/>
                  </a:lnTo>
                  <a:cubicBezTo>
                    <a:pt x="515" y="2453"/>
                    <a:pt x="831" y="3447"/>
                    <a:pt x="831" y="4361"/>
                  </a:cubicBezTo>
                  <a:cubicBezTo>
                    <a:pt x="831" y="4361"/>
                    <a:pt x="832" y="7215"/>
                    <a:pt x="836" y="7220"/>
                  </a:cubicBezTo>
                  <a:lnTo>
                    <a:pt x="831" y="37852"/>
                  </a:lnTo>
                  <a:lnTo>
                    <a:pt x="832" y="68072"/>
                  </a:lnTo>
                  <a:cubicBezTo>
                    <a:pt x="832" y="68553"/>
                    <a:pt x="849" y="69696"/>
                    <a:pt x="0" y="70185"/>
                  </a:cubicBezTo>
                  <a:cubicBezTo>
                    <a:pt x="0" y="70185"/>
                    <a:pt x="1816" y="69139"/>
                    <a:pt x="2159" y="68940"/>
                  </a:cubicBezTo>
                  <a:cubicBezTo>
                    <a:pt x="2892" y="68516"/>
                    <a:pt x="3487" y="67442"/>
                    <a:pt x="3487" y="66540"/>
                  </a:cubicBezTo>
                  <a:lnTo>
                    <a:pt x="3487" y="39391"/>
                  </a:lnTo>
                  <a:cubicBezTo>
                    <a:pt x="3487" y="39391"/>
                    <a:pt x="3492" y="5686"/>
                    <a:pt x="3491" y="5673"/>
                  </a:cubicBezTo>
                  <a:lnTo>
                    <a:pt x="3491" y="5553"/>
                  </a:lnTo>
                  <a:cubicBezTo>
                    <a:pt x="3494" y="5339"/>
                    <a:pt x="3496" y="4908"/>
                    <a:pt x="3491" y="4336"/>
                  </a:cubicBezTo>
                  <a:lnTo>
                    <a:pt x="3491" y="3815"/>
                  </a:lnTo>
                  <a:cubicBezTo>
                    <a:pt x="3489" y="3446"/>
                    <a:pt x="3491" y="3043"/>
                    <a:pt x="3489" y="2622"/>
                  </a:cubicBezTo>
                  <a:cubicBezTo>
                    <a:pt x="3487" y="1770"/>
                    <a:pt x="3193" y="829"/>
                    <a:pt x="27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8"/>
            <p:cNvSpPr/>
            <p:nvPr/>
          </p:nvSpPr>
          <p:spPr>
            <a:xfrm>
              <a:off x="4832825" y="809000"/>
              <a:ext cx="1224500" cy="2464325"/>
            </a:xfrm>
            <a:custGeom>
              <a:avLst/>
              <a:gdLst/>
              <a:ahLst/>
              <a:cxnLst/>
              <a:rect l="l" t="t" r="r" b="b"/>
              <a:pathLst>
                <a:path w="48980" h="98573" extrusionOk="0">
                  <a:moveTo>
                    <a:pt x="5" y="0"/>
                  </a:moveTo>
                  <a:lnTo>
                    <a:pt x="5" y="0"/>
                  </a:lnTo>
                  <a:cubicBezTo>
                    <a:pt x="1" y="38"/>
                    <a:pt x="1" y="76"/>
                    <a:pt x="5" y="113"/>
                  </a:cubicBezTo>
                  <a:lnTo>
                    <a:pt x="5" y="113"/>
                  </a:lnTo>
                  <a:lnTo>
                    <a:pt x="5" y="0"/>
                  </a:lnTo>
                  <a:close/>
                  <a:moveTo>
                    <a:pt x="5" y="113"/>
                  </a:moveTo>
                  <a:lnTo>
                    <a:pt x="15" y="68295"/>
                  </a:lnTo>
                  <a:cubicBezTo>
                    <a:pt x="15" y="70099"/>
                    <a:pt x="1295" y="72290"/>
                    <a:pt x="2863" y="73189"/>
                  </a:cubicBezTo>
                  <a:lnTo>
                    <a:pt x="46139" y="98192"/>
                  </a:lnTo>
                  <a:cubicBezTo>
                    <a:pt x="46591" y="98450"/>
                    <a:pt x="47018" y="98573"/>
                    <a:pt x="47397" y="98573"/>
                  </a:cubicBezTo>
                  <a:cubicBezTo>
                    <a:pt x="48331" y="98573"/>
                    <a:pt x="48974" y="97830"/>
                    <a:pt x="48978" y="96545"/>
                  </a:cubicBezTo>
                  <a:lnTo>
                    <a:pt x="48980" y="87606"/>
                  </a:lnTo>
                  <a:lnTo>
                    <a:pt x="48976" y="35409"/>
                  </a:lnTo>
                  <a:lnTo>
                    <a:pt x="48978" y="32547"/>
                  </a:lnTo>
                  <a:cubicBezTo>
                    <a:pt x="48976" y="31643"/>
                    <a:pt x="48655" y="30642"/>
                    <a:pt x="48146" y="29758"/>
                  </a:cubicBezTo>
                  <a:cubicBezTo>
                    <a:pt x="47616" y="28814"/>
                    <a:pt x="46930" y="28138"/>
                    <a:pt x="46138" y="27642"/>
                  </a:cubicBezTo>
                  <a:lnTo>
                    <a:pt x="43668" y="26213"/>
                  </a:lnTo>
                  <a:lnTo>
                    <a:pt x="43665" y="26208"/>
                  </a:lnTo>
                  <a:lnTo>
                    <a:pt x="10657" y="7154"/>
                  </a:lnTo>
                  <a:lnTo>
                    <a:pt x="2831" y="2635"/>
                  </a:lnTo>
                  <a:lnTo>
                    <a:pt x="1178" y="1679"/>
                  </a:lnTo>
                  <a:cubicBezTo>
                    <a:pt x="973" y="1557"/>
                    <a:pt x="779" y="1417"/>
                    <a:pt x="602" y="1258"/>
                  </a:cubicBezTo>
                  <a:cubicBezTo>
                    <a:pt x="522" y="1185"/>
                    <a:pt x="448" y="1106"/>
                    <a:pt x="383" y="1021"/>
                  </a:cubicBezTo>
                  <a:cubicBezTo>
                    <a:pt x="316" y="942"/>
                    <a:pt x="256" y="857"/>
                    <a:pt x="206" y="769"/>
                  </a:cubicBezTo>
                  <a:cubicBezTo>
                    <a:pt x="174" y="712"/>
                    <a:pt x="146" y="652"/>
                    <a:pt x="119" y="592"/>
                  </a:cubicBezTo>
                  <a:cubicBezTo>
                    <a:pt x="94" y="535"/>
                    <a:pt x="74" y="475"/>
                    <a:pt x="62" y="414"/>
                  </a:cubicBezTo>
                  <a:cubicBezTo>
                    <a:pt x="46" y="373"/>
                    <a:pt x="36" y="331"/>
                    <a:pt x="34" y="287"/>
                  </a:cubicBezTo>
                  <a:cubicBezTo>
                    <a:pt x="19" y="247"/>
                    <a:pt x="12" y="204"/>
                    <a:pt x="14" y="162"/>
                  </a:cubicBezTo>
                  <a:cubicBezTo>
                    <a:pt x="10" y="146"/>
                    <a:pt x="7" y="129"/>
                    <a:pt x="5" y="11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8"/>
            <p:cNvSpPr/>
            <p:nvPr/>
          </p:nvSpPr>
          <p:spPr>
            <a:xfrm>
              <a:off x="4832875" y="642425"/>
              <a:ext cx="1536800" cy="910550"/>
            </a:xfrm>
            <a:custGeom>
              <a:avLst/>
              <a:gdLst/>
              <a:ahLst/>
              <a:cxnLst/>
              <a:rect l="l" t="t" r="r" b="b"/>
              <a:pathLst>
                <a:path w="61472" h="36422" extrusionOk="0">
                  <a:moveTo>
                    <a:pt x="11623" y="0"/>
                  </a:moveTo>
                  <a:cubicBezTo>
                    <a:pt x="10598" y="0"/>
                    <a:pt x="9573" y="226"/>
                    <a:pt x="8792" y="677"/>
                  </a:cubicBezTo>
                  <a:lnTo>
                    <a:pt x="1176" y="5074"/>
                  </a:lnTo>
                  <a:cubicBezTo>
                    <a:pt x="416" y="5512"/>
                    <a:pt x="30" y="6083"/>
                    <a:pt x="0" y="6658"/>
                  </a:cubicBezTo>
                  <a:lnTo>
                    <a:pt x="3" y="6665"/>
                  </a:lnTo>
                  <a:lnTo>
                    <a:pt x="3" y="6770"/>
                  </a:lnTo>
                  <a:cubicBezTo>
                    <a:pt x="7" y="6790"/>
                    <a:pt x="8" y="6805"/>
                    <a:pt x="12" y="6825"/>
                  </a:cubicBezTo>
                  <a:cubicBezTo>
                    <a:pt x="12" y="6867"/>
                    <a:pt x="18" y="6910"/>
                    <a:pt x="32" y="6950"/>
                  </a:cubicBezTo>
                  <a:cubicBezTo>
                    <a:pt x="34" y="6994"/>
                    <a:pt x="44" y="7037"/>
                    <a:pt x="60" y="7077"/>
                  </a:cubicBezTo>
                  <a:cubicBezTo>
                    <a:pt x="72" y="7139"/>
                    <a:pt x="90" y="7199"/>
                    <a:pt x="117" y="7256"/>
                  </a:cubicBezTo>
                  <a:cubicBezTo>
                    <a:pt x="144" y="7316"/>
                    <a:pt x="171" y="7375"/>
                    <a:pt x="204" y="7432"/>
                  </a:cubicBezTo>
                  <a:cubicBezTo>
                    <a:pt x="254" y="7522"/>
                    <a:pt x="314" y="7607"/>
                    <a:pt x="379" y="7686"/>
                  </a:cubicBezTo>
                  <a:cubicBezTo>
                    <a:pt x="446" y="7769"/>
                    <a:pt x="520" y="7848"/>
                    <a:pt x="600" y="7921"/>
                  </a:cubicBezTo>
                  <a:cubicBezTo>
                    <a:pt x="777" y="8080"/>
                    <a:pt x="971" y="8222"/>
                    <a:pt x="1175" y="8344"/>
                  </a:cubicBezTo>
                  <a:lnTo>
                    <a:pt x="2829" y="9298"/>
                  </a:lnTo>
                  <a:lnTo>
                    <a:pt x="10655" y="13817"/>
                  </a:lnTo>
                  <a:lnTo>
                    <a:pt x="43663" y="32871"/>
                  </a:lnTo>
                  <a:lnTo>
                    <a:pt x="43666" y="32876"/>
                  </a:lnTo>
                  <a:lnTo>
                    <a:pt x="46136" y="34305"/>
                  </a:lnTo>
                  <a:lnTo>
                    <a:pt x="46144" y="34306"/>
                  </a:lnTo>
                  <a:cubicBezTo>
                    <a:pt x="46928" y="34761"/>
                    <a:pt x="47629" y="35533"/>
                    <a:pt x="48144" y="36421"/>
                  </a:cubicBezTo>
                  <a:lnTo>
                    <a:pt x="50851" y="34859"/>
                  </a:lnTo>
                  <a:cubicBezTo>
                    <a:pt x="50374" y="34024"/>
                    <a:pt x="49708" y="33299"/>
                    <a:pt x="48971" y="32871"/>
                  </a:cubicBezTo>
                  <a:cubicBezTo>
                    <a:pt x="48607" y="32659"/>
                    <a:pt x="48258" y="32460"/>
                    <a:pt x="47938" y="32275"/>
                  </a:cubicBezTo>
                  <a:lnTo>
                    <a:pt x="47486" y="32014"/>
                  </a:lnTo>
                  <a:cubicBezTo>
                    <a:pt x="46994" y="31725"/>
                    <a:pt x="46622" y="31509"/>
                    <a:pt x="46433" y="31407"/>
                  </a:cubicBezTo>
                  <a:lnTo>
                    <a:pt x="46329" y="31346"/>
                  </a:lnTo>
                  <a:cubicBezTo>
                    <a:pt x="46324" y="31344"/>
                    <a:pt x="46321" y="31342"/>
                    <a:pt x="46318" y="31337"/>
                  </a:cubicBezTo>
                  <a:lnTo>
                    <a:pt x="10650" y="10746"/>
                  </a:lnTo>
                  <a:lnTo>
                    <a:pt x="4784" y="7361"/>
                  </a:lnTo>
                  <a:cubicBezTo>
                    <a:pt x="4162" y="7004"/>
                    <a:pt x="4162" y="6414"/>
                    <a:pt x="4785" y="6055"/>
                  </a:cubicBezTo>
                  <a:lnTo>
                    <a:pt x="10486" y="2763"/>
                  </a:lnTo>
                  <a:cubicBezTo>
                    <a:pt x="10528" y="2737"/>
                    <a:pt x="10571" y="2717"/>
                    <a:pt x="10618" y="2702"/>
                  </a:cubicBezTo>
                  <a:cubicBezTo>
                    <a:pt x="10646" y="2680"/>
                    <a:pt x="10680" y="2667"/>
                    <a:pt x="10715" y="2660"/>
                  </a:cubicBezTo>
                  <a:cubicBezTo>
                    <a:pt x="10732" y="2645"/>
                    <a:pt x="10752" y="2636"/>
                    <a:pt x="10775" y="2633"/>
                  </a:cubicBezTo>
                  <a:cubicBezTo>
                    <a:pt x="10855" y="2603"/>
                    <a:pt x="10935" y="2580"/>
                    <a:pt x="11019" y="2560"/>
                  </a:cubicBezTo>
                  <a:cubicBezTo>
                    <a:pt x="11116" y="2535"/>
                    <a:pt x="11214" y="2518"/>
                    <a:pt x="11315" y="2510"/>
                  </a:cubicBezTo>
                  <a:cubicBezTo>
                    <a:pt x="11417" y="2498"/>
                    <a:pt x="11519" y="2493"/>
                    <a:pt x="11622" y="2491"/>
                  </a:cubicBezTo>
                  <a:cubicBezTo>
                    <a:pt x="11632" y="2491"/>
                    <a:pt x="11643" y="2491"/>
                    <a:pt x="11653" y="2491"/>
                  </a:cubicBezTo>
                  <a:cubicBezTo>
                    <a:pt x="11744" y="2491"/>
                    <a:pt x="11836" y="2498"/>
                    <a:pt x="11928" y="2511"/>
                  </a:cubicBezTo>
                  <a:cubicBezTo>
                    <a:pt x="12005" y="2518"/>
                    <a:pt x="12082" y="2530"/>
                    <a:pt x="12157" y="2545"/>
                  </a:cubicBezTo>
                  <a:lnTo>
                    <a:pt x="12309" y="2586"/>
                  </a:lnTo>
                  <a:cubicBezTo>
                    <a:pt x="12391" y="2605"/>
                    <a:pt x="12469" y="2633"/>
                    <a:pt x="12546" y="2668"/>
                  </a:cubicBezTo>
                  <a:cubicBezTo>
                    <a:pt x="12615" y="2697"/>
                    <a:pt x="12686" y="2732"/>
                    <a:pt x="12750" y="2762"/>
                  </a:cubicBezTo>
                  <a:lnTo>
                    <a:pt x="54284" y="26738"/>
                  </a:lnTo>
                  <a:lnTo>
                    <a:pt x="54289" y="26734"/>
                  </a:lnTo>
                  <a:lnTo>
                    <a:pt x="56772" y="28171"/>
                  </a:lnTo>
                  <a:cubicBezTo>
                    <a:pt x="57555" y="28624"/>
                    <a:pt x="58264" y="29392"/>
                    <a:pt x="58777" y="30283"/>
                  </a:cubicBezTo>
                  <a:lnTo>
                    <a:pt x="61472" y="28726"/>
                  </a:lnTo>
                  <a:cubicBezTo>
                    <a:pt x="60997" y="27890"/>
                    <a:pt x="60329" y="27165"/>
                    <a:pt x="59592" y="26739"/>
                  </a:cubicBezTo>
                  <a:cubicBezTo>
                    <a:pt x="59228" y="26525"/>
                    <a:pt x="58879" y="26328"/>
                    <a:pt x="58560" y="26141"/>
                  </a:cubicBezTo>
                  <a:lnTo>
                    <a:pt x="58108" y="25882"/>
                  </a:lnTo>
                  <a:cubicBezTo>
                    <a:pt x="57901" y="25758"/>
                    <a:pt x="57711" y="25650"/>
                    <a:pt x="57549" y="25555"/>
                  </a:cubicBezTo>
                  <a:cubicBezTo>
                    <a:pt x="57462" y="25508"/>
                    <a:pt x="57392" y="25464"/>
                    <a:pt x="57325" y="25428"/>
                  </a:cubicBezTo>
                  <a:cubicBezTo>
                    <a:pt x="57255" y="25386"/>
                    <a:pt x="57200" y="25356"/>
                    <a:pt x="57146" y="25327"/>
                  </a:cubicBezTo>
                  <a:cubicBezTo>
                    <a:pt x="57079" y="25291"/>
                    <a:pt x="57031" y="25257"/>
                    <a:pt x="56994" y="25234"/>
                  </a:cubicBezTo>
                  <a:cubicBezTo>
                    <a:pt x="56961" y="25215"/>
                    <a:pt x="56939" y="25205"/>
                    <a:pt x="56939" y="25205"/>
                  </a:cubicBezTo>
                  <a:lnTo>
                    <a:pt x="14454" y="677"/>
                  </a:lnTo>
                  <a:cubicBezTo>
                    <a:pt x="13673" y="226"/>
                    <a:pt x="12648" y="0"/>
                    <a:pt x="116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8"/>
            <p:cNvSpPr/>
            <p:nvPr/>
          </p:nvSpPr>
          <p:spPr>
            <a:xfrm>
              <a:off x="4458200" y="1039975"/>
              <a:ext cx="200000" cy="307250"/>
            </a:xfrm>
            <a:custGeom>
              <a:avLst/>
              <a:gdLst/>
              <a:ahLst/>
              <a:cxnLst/>
              <a:rect l="l" t="t" r="r" b="b"/>
              <a:pathLst>
                <a:path w="8000" h="12290" extrusionOk="0">
                  <a:moveTo>
                    <a:pt x="7968" y="1"/>
                  </a:moveTo>
                  <a:lnTo>
                    <a:pt x="0" y="4602"/>
                  </a:lnTo>
                  <a:lnTo>
                    <a:pt x="2" y="7671"/>
                  </a:lnTo>
                  <a:lnTo>
                    <a:pt x="8000" y="12289"/>
                  </a:lnTo>
                  <a:lnTo>
                    <a:pt x="7968" y="1"/>
                  </a:lnTo>
                  <a:close/>
                </a:path>
              </a:pathLst>
            </a:custGeom>
            <a:solidFill>
              <a:srgbClr val="3451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8"/>
            <p:cNvSpPr/>
            <p:nvPr/>
          </p:nvSpPr>
          <p:spPr>
            <a:xfrm>
              <a:off x="5860975" y="1719900"/>
              <a:ext cx="87325" cy="1677650"/>
            </a:xfrm>
            <a:custGeom>
              <a:avLst/>
              <a:gdLst/>
              <a:ahLst/>
              <a:cxnLst/>
              <a:rect l="l" t="t" r="r" b="b"/>
              <a:pathLst>
                <a:path w="3493" h="67106" extrusionOk="0">
                  <a:moveTo>
                    <a:pt x="2706" y="1"/>
                  </a:moveTo>
                  <a:lnTo>
                    <a:pt x="11" y="1556"/>
                  </a:lnTo>
                  <a:cubicBezTo>
                    <a:pt x="526" y="2447"/>
                    <a:pt x="836" y="3444"/>
                    <a:pt x="838" y="4348"/>
                  </a:cubicBezTo>
                  <a:cubicBezTo>
                    <a:pt x="838" y="4348"/>
                    <a:pt x="840" y="7217"/>
                    <a:pt x="835" y="7220"/>
                  </a:cubicBezTo>
                  <a:lnTo>
                    <a:pt x="831" y="64991"/>
                  </a:lnTo>
                  <a:cubicBezTo>
                    <a:pt x="831" y="65502"/>
                    <a:pt x="821" y="66631"/>
                    <a:pt x="1" y="67106"/>
                  </a:cubicBezTo>
                  <a:lnTo>
                    <a:pt x="2160" y="65860"/>
                  </a:lnTo>
                  <a:cubicBezTo>
                    <a:pt x="2893" y="65437"/>
                    <a:pt x="3488" y="64361"/>
                    <a:pt x="3488" y="63459"/>
                  </a:cubicBezTo>
                  <a:lnTo>
                    <a:pt x="3490" y="5688"/>
                  </a:lnTo>
                  <a:cubicBezTo>
                    <a:pt x="3490" y="5688"/>
                    <a:pt x="3493" y="5664"/>
                    <a:pt x="3493" y="5626"/>
                  </a:cubicBezTo>
                  <a:cubicBezTo>
                    <a:pt x="3490" y="5583"/>
                    <a:pt x="3486" y="5524"/>
                    <a:pt x="3488" y="5447"/>
                  </a:cubicBezTo>
                  <a:cubicBezTo>
                    <a:pt x="3490" y="5385"/>
                    <a:pt x="3491" y="5324"/>
                    <a:pt x="3490" y="5242"/>
                  </a:cubicBezTo>
                  <a:cubicBezTo>
                    <a:pt x="3491" y="5167"/>
                    <a:pt x="3490" y="5085"/>
                    <a:pt x="3491" y="4984"/>
                  </a:cubicBezTo>
                  <a:cubicBezTo>
                    <a:pt x="3488" y="4796"/>
                    <a:pt x="3491" y="4577"/>
                    <a:pt x="3488" y="4336"/>
                  </a:cubicBezTo>
                  <a:lnTo>
                    <a:pt x="3488" y="3815"/>
                  </a:lnTo>
                  <a:cubicBezTo>
                    <a:pt x="3488" y="3446"/>
                    <a:pt x="3490" y="3045"/>
                    <a:pt x="3488" y="2622"/>
                  </a:cubicBezTo>
                  <a:cubicBezTo>
                    <a:pt x="3486" y="1770"/>
                    <a:pt x="3192" y="829"/>
                    <a:pt x="270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8"/>
            <p:cNvSpPr/>
            <p:nvPr/>
          </p:nvSpPr>
          <p:spPr>
            <a:xfrm>
              <a:off x="4657275" y="1064025"/>
              <a:ext cx="1224700" cy="2338200"/>
            </a:xfrm>
            <a:custGeom>
              <a:avLst/>
              <a:gdLst/>
              <a:ahLst/>
              <a:cxnLst/>
              <a:rect l="l" t="t" r="r" b="b"/>
              <a:pathLst>
                <a:path w="48988" h="93528" extrusionOk="0">
                  <a:moveTo>
                    <a:pt x="1049" y="0"/>
                  </a:moveTo>
                  <a:cubicBezTo>
                    <a:pt x="1034" y="0"/>
                    <a:pt x="1019" y="0"/>
                    <a:pt x="1004" y="1"/>
                  </a:cubicBezTo>
                  <a:cubicBezTo>
                    <a:pt x="902" y="1"/>
                    <a:pt x="800" y="8"/>
                    <a:pt x="699" y="19"/>
                  </a:cubicBezTo>
                  <a:cubicBezTo>
                    <a:pt x="598" y="26"/>
                    <a:pt x="500" y="43"/>
                    <a:pt x="403" y="69"/>
                  </a:cubicBezTo>
                  <a:cubicBezTo>
                    <a:pt x="319" y="88"/>
                    <a:pt x="237" y="113"/>
                    <a:pt x="157" y="143"/>
                  </a:cubicBezTo>
                  <a:cubicBezTo>
                    <a:pt x="135" y="145"/>
                    <a:pt x="114" y="155"/>
                    <a:pt x="99" y="170"/>
                  </a:cubicBezTo>
                  <a:cubicBezTo>
                    <a:pt x="65" y="176"/>
                    <a:pt x="34" y="188"/>
                    <a:pt x="3" y="201"/>
                  </a:cubicBezTo>
                  <a:lnTo>
                    <a:pt x="0" y="210"/>
                  </a:lnTo>
                  <a:lnTo>
                    <a:pt x="32" y="8255"/>
                  </a:lnTo>
                  <a:lnTo>
                    <a:pt x="39" y="11325"/>
                  </a:lnTo>
                  <a:lnTo>
                    <a:pt x="249" y="63651"/>
                  </a:lnTo>
                  <a:cubicBezTo>
                    <a:pt x="254" y="65452"/>
                    <a:pt x="1529" y="67646"/>
                    <a:pt x="3096" y="68545"/>
                  </a:cubicBezTo>
                  <a:lnTo>
                    <a:pt x="38361" y="88696"/>
                  </a:lnTo>
                  <a:lnTo>
                    <a:pt x="46147" y="93147"/>
                  </a:lnTo>
                  <a:cubicBezTo>
                    <a:pt x="46599" y="93405"/>
                    <a:pt x="47027" y="93527"/>
                    <a:pt x="47407" y="93527"/>
                  </a:cubicBezTo>
                  <a:cubicBezTo>
                    <a:pt x="48343" y="93527"/>
                    <a:pt x="48988" y="92784"/>
                    <a:pt x="48988" y="91500"/>
                  </a:cubicBezTo>
                  <a:lnTo>
                    <a:pt x="48988" y="33443"/>
                  </a:lnTo>
                  <a:lnTo>
                    <a:pt x="48988" y="30583"/>
                  </a:lnTo>
                  <a:cubicBezTo>
                    <a:pt x="48986" y="29677"/>
                    <a:pt x="48672" y="28673"/>
                    <a:pt x="48161" y="27791"/>
                  </a:cubicBezTo>
                  <a:cubicBezTo>
                    <a:pt x="47631" y="26875"/>
                    <a:pt x="46963" y="26170"/>
                    <a:pt x="46149" y="25683"/>
                  </a:cubicBezTo>
                  <a:lnTo>
                    <a:pt x="43671" y="24254"/>
                  </a:lnTo>
                  <a:lnTo>
                    <a:pt x="43668" y="24247"/>
                  </a:lnTo>
                  <a:lnTo>
                    <a:pt x="2134" y="272"/>
                  </a:lnTo>
                  <a:cubicBezTo>
                    <a:pt x="2070" y="240"/>
                    <a:pt x="1998" y="206"/>
                    <a:pt x="1928" y="178"/>
                  </a:cubicBezTo>
                  <a:cubicBezTo>
                    <a:pt x="1851" y="146"/>
                    <a:pt x="1773" y="118"/>
                    <a:pt x="1693" y="94"/>
                  </a:cubicBezTo>
                  <a:lnTo>
                    <a:pt x="1541" y="54"/>
                  </a:lnTo>
                  <a:cubicBezTo>
                    <a:pt x="1464" y="39"/>
                    <a:pt x="1387" y="28"/>
                    <a:pt x="1310" y="21"/>
                  </a:cubicBezTo>
                  <a:cubicBezTo>
                    <a:pt x="1225" y="8"/>
                    <a:pt x="1137" y="0"/>
                    <a:pt x="1049"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8"/>
            <p:cNvSpPr/>
            <p:nvPr/>
          </p:nvSpPr>
          <p:spPr>
            <a:xfrm>
              <a:off x="4491400" y="1103600"/>
              <a:ext cx="1346875" cy="2364975"/>
            </a:xfrm>
            <a:custGeom>
              <a:avLst/>
              <a:gdLst/>
              <a:ahLst/>
              <a:cxnLst/>
              <a:rect l="l" t="t" r="r" b="b"/>
              <a:pathLst>
                <a:path w="53875" h="94599" extrusionOk="0">
                  <a:moveTo>
                    <a:pt x="7559" y="0"/>
                  </a:moveTo>
                  <a:lnTo>
                    <a:pt x="0" y="4356"/>
                  </a:lnTo>
                  <a:lnTo>
                    <a:pt x="46318" y="31102"/>
                  </a:lnTo>
                  <a:lnTo>
                    <a:pt x="46219" y="94598"/>
                  </a:lnTo>
                  <a:lnTo>
                    <a:pt x="53056" y="90650"/>
                  </a:lnTo>
                  <a:cubicBezTo>
                    <a:pt x="53563" y="90358"/>
                    <a:pt x="53873" y="89818"/>
                    <a:pt x="53873" y="89235"/>
                  </a:cubicBezTo>
                  <a:lnTo>
                    <a:pt x="53875" y="28627"/>
                  </a:lnTo>
                  <a:cubicBezTo>
                    <a:pt x="53875" y="27459"/>
                    <a:pt x="53252" y="26380"/>
                    <a:pt x="52241" y="25795"/>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8"/>
            <p:cNvSpPr/>
            <p:nvPr/>
          </p:nvSpPr>
          <p:spPr>
            <a:xfrm>
              <a:off x="5646875" y="1778375"/>
              <a:ext cx="191400" cy="1690200"/>
            </a:xfrm>
            <a:custGeom>
              <a:avLst/>
              <a:gdLst/>
              <a:ahLst/>
              <a:cxnLst/>
              <a:rect l="l" t="t" r="r" b="b"/>
              <a:pathLst>
                <a:path w="7656" h="67608" extrusionOk="0">
                  <a:moveTo>
                    <a:pt x="7218" y="1"/>
                  </a:moveTo>
                  <a:lnTo>
                    <a:pt x="99" y="4111"/>
                  </a:lnTo>
                  <a:lnTo>
                    <a:pt x="0" y="67607"/>
                  </a:lnTo>
                  <a:lnTo>
                    <a:pt x="6837" y="63659"/>
                  </a:lnTo>
                  <a:cubicBezTo>
                    <a:pt x="7344" y="63367"/>
                    <a:pt x="7654" y="62829"/>
                    <a:pt x="7654" y="62244"/>
                  </a:cubicBezTo>
                  <a:lnTo>
                    <a:pt x="7656" y="1636"/>
                  </a:lnTo>
                  <a:cubicBezTo>
                    <a:pt x="7656" y="1062"/>
                    <a:pt x="7506" y="499"/>
                    <a:pt x="7218" y="1"/>
                  </a:cubicBez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8"/>
            <p:cNvSpPr/>
            <p:nvPr/>
          </p:nvSpPr>
          <p:spPr>
            <a:xfrm>
              <a:off x="4494525" y="1087175"/>
              <a:ext cx="217575" cy="121550"/>
            </a:xfrm>
            <a:custGeom>
              <a:avLst/>
              <a:gdLst/>
              <a:ahLst/>
              <a:cxnLst/>
              <a:rect l="l" t="t" r="r" b="b"/>
              <a:pathLst>
                <a:path w="8703" h="4862" extrusionOk="0">
                  <a:moveTo>
                    <a:pt x="7748" y="1"/>
                  </a:moveTo>
                  <a:cubicBezTo>
                    <a:pt x="7438" y="1"/>
                    <a:pt x="7097" y="83"/>
                    <a:pt x="6826" y="239"/>
                  </a:cubicBezTo>
                  <a:lnTo>
                    <a:pt x="554" y="3853"/>
                  </a:lnTo>
                  <a:cubicBezTo>
                    <a:pt x="84" y="4124"/>
                    <a:pt x="1" y="4517"/>
                    <a:pt x="368" y="4729"/>
                  </a:cubicBezTo>
                  <a:cubicBezTo>
                    <a:pt x="523" y="4818"/>
                    <a:pt x="733" y="4862"/>
                    <a:pt x="959" y="4862"/>
                  </a:cubicBezTo>
                  <a:cubicBezTo>
                    <a:pt x="1270" y="4862"/>
                    <a:pt x="1612" y="4780"/>
                    <a:pt x="1884" y="4622"/>
                  </a:cubicBezTo>
                  <a:lnTo>
                    <a:pt x="8149" y="1005"/>
                  </a:lnTo>
                  <a:cubicBezTo>
                    <a:pt x="8619" y="734"/>
                    <a:pt x="8702" y="343"/>
                    <a:pt x="8336" y="132"/>
                  </a:cubicBezTo>
                  <a:cubicBezTo>
                    <a:pt x="8182" y="44"/>
                    <a:pt x="7974" y="1"/>
                    <a:pt x="7748"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8"/>
            <p:cNvSpPr/>
            <p:nvPr/>
          </p:nvSpPr>
          <p:spPr>
            <a:xfrm>
              <a:off x="5595425" y="1873200"/>
              <a:ext cx="87300" cy="1677600"/>
            </a:xfrm>
            <a:custGeom>
              <a:avLst/>
              <a:gdLst/>
              <a:ahLst/>
              <a:cxnLst/>
              <a:rect l="l" t="t" r="r" b="b"/>
              <a:pathLst>
                <a:path w="3492" h="67104" extrusionOk="0">
                  <a:moveTo>
                    <a:pt x="2707" y="0"/>
                  </a:moveTo>
                  <a:lnTo>
                    <a:pt x="0" y="1564"/>
                  </a:lnTo>
                  <a:cubicBezTo>
                    <a:pt x="513" y="2453"/>
                    <a:pt x="830" y="3447"/>
                    <a:pt x="830" y="4361"/>
                  </a:cubicBezTo>
                  <a:cubicBezTo>
                    <a:pt x="830" y="4361"/>
                    <a:pt x="830" y="7215"/>
                    <a:pt x="834" y="7220"/>
                  </a:cubicBezTo>
                  <a:lnTo>
                    <a:pt x="829" y="34771"/>
                  </a:lnTo>
                  <a:lnTo>
                    <a:pt x="830" y="64992"/>
                  </a:lnTo>
                  <a:cubicBezTo>
                    <a:pt x="830" y="65472"/>
                    <a:pt x="849" y="66614"/>
                    <a:pt x="0" y="67104"/>
                  </a:cubicBezTo>
                  <a:cubicBezTo>
                    <a:pt x="0" y="67104"/>
                    <a:pt x="1815" y="66058"/>
                    <a:pt x="2159" y="65859"/>
                  </a:cubicBezTo>
                  <a:cubicBezTo>
                    <a:pt x="2892" y="65437"/>
                    <a:pt x="3485" y="64361"/>
                    <a:pt x="3485" y="63458"/>
                  </a:cubicBezTo>
                  <a:lnTo>
                    <a:pt x="3485" y="36311"/>
                  </a:lnTo>
                  <a:cubicBezTo>
                    <a:pt x="3485" y="36311"/>
                    <a:pt x="3489" y="5688"/>
                    <a:pt x="3489" y="5673"/>
                  </a:cubicBezTo>
                  <a:lnTo>
                    <a:pt x="3489" y="5552"/>
                  </a:lnTo>
                  <a:cubicBezTo>
                    <a:pt x="3492" y="5340"/>
                    <a:pt x="3492" y="4907"/>
                    <a:pt x="3489" y="4338"/>
                  </a:cubicBezTo>
                  <a:lnTo>
                    <a:pt x="3489" y="3815"/>
                  </a:lnTo>
                  <a:cubicBezTo>
                    <a:pt x="3487" y="3445"/>
                    <a:pt x="3489" y="3044"/>
                    <a:pt x="3487" y="2623"/>
                  </a:cubicBezTo>
                  <a:cubicBezTo>
                    <a:pt x="3487" y="1770"/>
                    <a:pt x="3193" y="831"/>
                    <a:pt x="270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8"/>
            <p:cNvSpPr/>
            <p:nvPr/>
          </p:nvSpPr>
          <p:spPr>
            <a:xfrm>
              <a:off x="4391775" y="1168325"/>
              <a:ext cx="1224500" cy="2387350"/>
            </a:xfrm>
            <a:custGeom>
              <a:avLst/>
              <a:gdLst/>
              <a:ahLst/>
              <a:cxnLst/>
              <a:rect l="l" t="t" r="r" b="b"/>
              <a:pathLst>
                <a:path w="48980" h="95494" extrusionOk="0">
                  <a:moveTo>
                    <a:pt x="4" y="1"/>
                  </a:moveTo>
                  <a:lnTo>
                    <a:pt x="4" y="1"/>
                  </a:lnTo>
                  <a:cubicBezTo>
                    <a:pt x="1" y="34"/>
                    <a:pt x="1" y="67"/>
                    <a:pt x="4" y="99"/>
                  </a:cubicBezTo>
                  <a:lnTo>
                    <a:pt x="4" y="99"/>
                  </a:lnTo>
                  <a:lnTo>
                    <a:pt x="4" y="1"/>
                  </a:lnTo>
                  <a:close/>
                  <a:moveTo>
                    <a:pt x="4" y="99"/>
                  </a:moveTo>
                  <a:lnTo>
                    <a:pt x="14" y="65217"/>
                  </a:lnTo>
                  <a:cubicBezTo>
                    <a:pt x="14" y="67021"/>
                    <a:pt x="1294" y="69211"/>
                    <a:pt x="2863" y="70110"/>
                  </a:cubicBezTo>
                  <a:lnTo>
                    <a:pt x="46139" y="95114"/>
                  </a:lnTo>
                  <a:cubicBezTo>
                    <a:pt x="46591" y="95371"/>
                    <a:pt x="47018" y="95493"/>
                    <a:pt x="47397" y="95493"/>
                  </a:cubicBezTo>
                  <a:cubicBezTo>
                    <a:pt x="48331" y="95493"/>
                    <a:pt x="48975" y="94752"/>
                    <a:pt x="48978" y="93466"/>
                  </a:cubicBezTo>
                  <a:lnTo>
                    <a:pt x="48980" y="84526"/>
                  </a:lnTo>
                  <a:lnTo>
                    <a:pt x="48976" y="35410"/>
                  </a:lnTo>
                  <a:lnTo>
                    <a:pt x="48976" y="32548"/>
                  </a:lnTo>
                  <a:cubicBezTo>
                    <a:pt x="48975" y="31644"/>
                    <a:pt x="48654" y="30643"/>
                    <a:pt x="48144" y="29759"/>
                  </a:cubicBezTo>
                  <a:cubicBezTo>
                    <a:pt x="47615" y="28815"/>
                    <a:pt x="46928" y="28139"/>
                    <a:pt x="46138" y="27642"/>
                  </a:cubicBezTo>
                  <a:lnTo>
                    <a:pt x="43667" y="26215"/>
                  </a:lnTo>
                  <a:lnTo>
                    <a:pt x="43663" y="26209"/>
                  </a:lnTo>
                  <a:lnTo>
                    <a:pt x="10657" y="7155"/>
                  </a:lnTo>
                  <a:lnTo>
                    <a:pt x="2833" y="2636"/>
                  </a:lnTo>
                  <a:lnTo>
                    <a:pt x="1178" y="1682"/>
                  </a:lnTo>
                  <a:cubicBezTo>
                    <a:pt x="973" y="1560"/>
                    <a:pt x="781" y="1418"/>
                    <a:pt x="602" y="1259"/>
                  </a:cubicBezTo>
                  <a:cubicBezTo>
                    <a:pt x="522" y="1185"/>
                    <a:pt x="450" y="1107"/>
                    <a:pt x="383" y="1023"/>
                  </a:cubicBezTo>
                  <a:cubicBezTo>
                    <a:pt x="316" y="943"/>
                    <a:pt x="258" y="860"/>
                    <a:pt x="206" y="769"/>
                  </a:cubicBezTo>
                  <a:cubicBezTo>
                    <a:pt x="174" y="713"/>
                    <a:pt x="146" y="652"/>
                    <a:pt x="119" y="594"/>
                  </a:cubicBezTo>
                  <a:cubicBezTo>
                    <a:pt x="94" y="535"/>
                    <a:pt x="74" y="477"/>
                    <a:pt x="62" y="415"/>
                  </a:cubicBezTo>
                  <a:cubicBezTo>
                    <a:pt x="46" y="375"/>
                    <a:pt x="36" y="332"/>
                    <a:pt x="34" y="288"/>
                  </a:cubicBezTo>
                  <a:cubicBezTo>
                    <a:pt x="17" y="248"/>
                    <a:pt x="11" y="205"/>
                    <a:pt x="14" y="163"/>
                  </a:cubicBezTo>
                  <a:cubicBezTo>
                    <a:pt x="9" y="142"/>
                    <a:pt x="6" y="120"/>
                    <a:pt x="4" y="9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8"/>
            <p:cNvSpPr/>
            <p:nvPr/>
          </p:nvSpPr>
          <p:spPr>
            <a:xfrm>
              <a:off x="4391825" y="1001750"/>
              <a:ext cx="1536800" cy="910575"/>
            </a:xfrm>
            <a:custGeom>
              <a:avLst/>
              <a:gdLst/>
              <a:ahLst/>
              <a:cxnLst/>
              <a:rect l="l" t="t" r="r" b="b"/>
              <a:pathLst>
                <a:path w="61472" h="36423" extrusionOk="0">
                  <a:moveTo>
                    <a:pt x="11623" y="1"/>
                  </a:moveTo>
                  <a:cubicBezTo>
                    <a:pt x="10598" y="1"/>
                    <a:pt x="9573" y="226"/>
                    <a:pt x="8792" y="677"/>
                  </a:cubicBezTo>
                  <a:lnTo>
                    <a:pt x="1176" y="5075"/>
                  </a:lnTo>
                  <a:cubicBezTo>
                    <a:pt x="416" y="5513"/>
                    <a:pt x="30" y="6084"/>
                    <a:pt x="0" y="6660"/>
                  </a:cubicBezTo>
                  <a:lnTo>
                    <a:pt x="4" y="6666"/>
                  </a:lnTo>
                  <a:lnTo>
                    <a:pt x="4" y="6769"/>
                  </a:lnTo>
                  <a:cubicBezTo>
                    <a:pt x="7" y="6791"/>
                    <a:pt x="9" y="6804"/>
                    <a:pt x="12" y="6824"/>
                  </a:cubicBezTo>
                  <a:cubicBezTo>
                    <a:pt x="12" y="6868"/>
                    <a:pt x="19" y="6909"/>
                    <a:pt x="32" y="6950"/>
                  </a:cubicBezTo>
                  <a:cubicBezTo>
                    <a:pt x="34" y="6995"/>
                    <a:pt x="44" y="7036"/>
                    <a:pt x="59" y="7078"/>
                  </a:cubicBezTo>
                  <a:cubicBezTo>
                    <a:pt x="72" y="7138"/>
                    <a:pt x="90" y="7198"/>
                    <a:pt x="117" y="7255"/>
                  </a:cubicBezTo>
                  <a:cubicBezTo>
                    <a:pt x="144" y="7315"/>
                    <a:pt x="171" y="7376"/>
                    <a:pt x="204" y="7432"/>
                  </a:cubicBezTo>
                  <a:cubicBezTo>
                    <a:pt x="254" y="7521"/>
                    <a:pt x="314" y="7606"/>
                    <a:pt x="380" y="7685"/>
                  </a:cubicBezTo>
                  <a:cubicBezTo>
                    <a:pt x="446" y="7770"/>
                    <a:pt x="520" y="7848"/>
                    <a:pt x="600" y="7920"/>
                  </a:cubicBezTo>
                  <a:cubicBezTo>
                    <a:pt x="777" y="8081"/>
                    <a:pt x="969" y="8221"/>
                    <a:pt x="1175" y="8343"/>
                  </a:cubicBezTo>
                  <a:lnTo>
                    <a:pt x="2829" y="9299"/>
                  </a:lnTo>
                  <a:lnTo>
                    <a:pt x="10655" y="13818"/>
                  </a:lnTo>
                  <a:lnTo>
                    <a:pt x="43663" y="32872"/>
                  </a:lnTo>
                  <a:lnTo>
                    <a:pt x="43665" y="32877"/>
                  </a:lnTo>
                  <a:lnTo>
                    <a:pt x="46136" y="34304"/>
                  </a:lnTo>
                  <a:lnTo>
                    <a:pt x="46144" y="34307"/>
                  </a:lnTo>
                  <a:cubicBezTo>
                    <a:pt x="46928" y="34761"/>
                    <a:pt x="47629" y="35533"/>
                    <a:pt x="48144" y="36422"/>
                  </a:cubicBezTo>
                  <a:lnTo>
                    <a:pt x="50851" y="34858"/>
                  </a:lnTo>
                  <a:cubicBezTo>
                    <a:pt x="50375" y="34023"/>
                    <a:pt x="49708" y="33299"/>
                    <a:pt x="48971" y="32872"/>
                  </a:cubicBezTo>
                  <a:cubicBezTo>
                    <a:pt x="48607" y="32660"/>
                    <a:pt x="48258" y="32461"/>
                    <a:pt x="47939" y="32275"/>
                  </a:cubicBezTo>
                  <a:lnTo>
                    <a:pt x="47486" y="32015"/>
                  </a:lnTo>
                  <a:cubicBezTo>
                    <a:pt x="46995" y="31726"/>
                    <a:pt x="46622" y="31510"/>
                    <a:pt x="46433" y="31406"/>
                  </a:cubicBezTo>
                  <a:lnTo>
                    <a:pt x="46330" y="31346"/>
                  </a:lnTo>
                  <a:cubicBezTo>
                    <a:pt x="46325" y="31345"/>
                    <a:pt x="46321" y="31341"/>
                    <a:pt x="46318" y="31338"/>
                  </a:cubicBezTo>
                  <a:lnTo>
                    <a:pt x="10650" y="10749"/>
                  </a:lnTo>
                  <a:lnTo>
                    <a:pt x="4784" y="7362"/>
                  </a:lnTo>
                  <a:cubicBezTo>
                    <a:pt x="4162" y="7005"/>
                    <a:pt x="4162" y="6417"/>
                    <a:pt x="4785" y="6056"/>
                  </a:cubicBezTo>
                  <a:lnTo>
                    <a:pt x="10486" y="2764"/>
                  </a:lnTo>
                  <a:cubicBezTo>
                    <a:pt x="10528" y="2739"/>
                    <a:pt x="10571" y="2717"/>
                    <a:pt x="10618" y="2704"/>
                  </a:cubicBezTo>
                  <a:cubicBezTo>
                    <a:pt x="10647" y="2681"/>
                    <a:pt x="10680" y="2667"/>
                    <a:pt x="10715" y="2662"/>
                  </a:cubicBezTo>
                  <a:cubicBezTo>
                    <a:pt x="10732" y="2647"/>
                    <a:pt x="10752" y="2637"/>
                    <a:pt x="10775" y="2634"/>
                  </a:cubicBezTo>
                  <a:cubicBezTo>
                    <a:pt x="10854" y="2606"/>
                    <a:pt x="10936" y="2580"/>
                    <a:pt x="11019" y="2562"/>
                  </a:cubicBezTo>
                  <a:cubicBezTo>
                    <a:pt x="11116" y="2535"/>
                    <a:pt x="11215" y="2519"/>
                    <a:pt x="11315" y="2512"/>
                  </a:cubicBezTo>
                  <a:cubicBezTo>
                    <a:pt x="11417" y="2500"/>
                    <a:pt x="11519" y="2494"/>
                    <a:pt x="11622" y="2494"/>
                  </a:cubicBezTo>
                  <a:cubicBezTo>
                    <a:pt x="11637" y="2493"/>
                    <a:pt x="11652" y="2493"/>
                    <a:pt x="11667" y="2493"/>
                  </a:cubicBezTo>
                  <a:cubicBezTo>
                    <a:pt x="11754" y="2493"/>
                    <a:pt x="11841" y="2501"/>
                    <a:pt x="11928" y="2514"/>
                  </a:cubicBezTo>
                  <a:cubicBezTo>
                    <a:pt x="12005" y="2520"/>
                    <a:pt x="12082" y="2532"/>
                    <a:pt x="12157" y="2547"/>
                  </a:cubicBezTo>
                  <a:lnTo>
                    <a:pt x="12309" y="2587"/>
                  </a:lnTo>
                  <a:cubicBezTo>
                    <a:pt x="12391" y="2607"/>
                    <a:pt x="12469" y="2634"/>
                    <a:pt x="12546" y="2671"/>
                  </a:cubicBezTo>
                  <a:cubicBezTo>
                    <a:pt x="12615" y="2699"/>
                    <a:pt x="12687" y="2734"/>
                    <a:pt x="12750" y="2764"/>
                  </a:cubicBezTo>
                  <a:lnTo>
                    <a:pt x="54284" y="26740"/>
                  </a:lnTo>
                  <a:lnTo>
                    <a:pt x="54289" y="26737"/>
                  </a:lnTo>
                  <a:lnTo>
                    <a:pt x="56772" y="28174"/>
                  </a:lnTo>
                  <a:cubicBezTo>
                    <a:pt x="57556" y="28626"/>
                    <a:pt x="58264" y="29395"/>
                    <a:pt x="58777" y="30284"/>
                  </a:cubicBezTo>
                  <a:lnTo>
                    <a:pt x="61472" y="28728"/>
                  </a:lnTo>
                  <a:cubicBezTo>
                    <a:pt x="60996" y="27893"/>
                    <a:pt x="60329" y="27168"/>
                    <a:pt x="59592" y="26742"/>
                  </a:cubicBezTo>
                  <a:cubicBezTo>
                    <a:pt x="59228" y="26528"/>
                    <a:pt x="58879" y="26331"/>
                    <a:pt x="58560" y="26144"/>
                  </a:cubicBezTo>
                  <a:lnTo>
                    <a:pt x="58107" y="25885"/>
                  </a:lnTo>
                  <a:cubicBezTo>
                    <a:pt x="57901" y="25761"/>
                    <a:pt x="57711" y="25652"/>
                    <a:pt x="57549" y="25557"/>
                  </a:cubicBezTo>
                  <a:cubicBezTo>
                    <a:pt x="57462" y="25510"/>
                    <a:pt x="57392" y="25467"/>
                    <a:pt x="57325" y="25430"/>
                  </a:cubicBezTo>
                  <a:cubicBezTo>
                    <a:pt x="57255" y="25388"/>
                    <a:pt x="57200" y="25358"/>
                    <a:pt x="57146" y="25330"/>
                  </a:cubicBezTo>
                  <a:cubicBezTo>
                    <a:pt x="57079" y="25293"/>
                    <a:pt x="57031" y="25260"/>
                    <a:pt x="56994" y="25236"/>
                  </a:cubicBezTo>
                  <a:cubicBezTo>
                    <a:pt x="56961" y="25218"/>
                    <a:pt x="56939" y="25208"/>
                    <a:pt x="56939" y="25208"/>
                  </a:cubicBezTo>
                  <a:lnTo>
                    <a:pt x="14454" y="677"/>
                  </a:lnTo>
                  <a:cubicBezTo>
                    <a:pt x="13673" y="226"/>
                    <a:pt x="12648" y="1"/>
                    <a:pt x="1162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8"/>
            <p:cNvSpPr/>
            <p:nvPr/>
          </p:nvSpPr>
          <p:spPr>
            <a:xfrm>
              <a:off x="1898000" y="3241950"/>
              <a:ext cx="266475" cy="268350"/>
            </a:xfrm>
            <a:custGeom>
              <a:avLst/>
              <a:gdLst/>
              <a:ahLst/>
              <a:cxnLst/>
              <a:rect l="l" t="t" r="r" b="b"/>
              <a:pathLst>
                <a:path w="10659" h="10734" extrusionOk="0">
                  <a:moveTo>
                    <a:pt x="2660" y="0"/>
                  </a:moveTo>
                  <a:lnTo>
                    <a:pt x="0" y="1534"/>
                  </a:lnTo>
                  <a:lnTo>
                    <a:pt x="0" y="10733"/>
                  </a:lnTo>
                  <a:lnTo>
                    <a:pt x="10658" y="4618"/>
                  </a:lnTo>
                  <a:lnTo>
                    <a:pt x="2660" y="0"/>
                  </a:lnTo>
                  <a:close/>
                </a:path>
              </a:pathLst>
            </a:custGeom>
            <a:solidFill>
              <a:srgbClr val="3636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8"/>
            <p:cNvSpPr/>
            <p:nvPr/>
          </p:nvSpPr>
          <p:spPr>
            <a:xfrm>
              <a:off x="3292475" y="3357175"/>
              <a:ext cx="1618475" cy="1012525"/>
            </a:xfrm>
            <a:custGeom>
              <a:avLst/>
              <a:gdLst/>
              <a:ahLst/>
              <a:cxnLst/>
              <a:rect l="l" t="t" r="r" b="b"/>
              <a:pathLst>
                <a:path w="64739" h="40501" extrusionOk="0">
                  <a:moveTo>
                    <a:pt x="64739" y="1"/>
                  </a:moveTo>
                  <a:cubicBezTo>
                    <a:pt x="64739" y="947"/>
                    <a:pt x="63766" y="1520"/>
                    <a:pt x="63324" y="1775"/>
                  </a:cubicBezTo>
                  <a:lnTo>
                    <a:pt x="5317" y="35271"/>
                  </a:lnTo>
                  <a:cubicBezTo>
                    <a:pt x="5317" y="35278"/>
                    <a:pt x="2831" y="36710"/>
                    <a:pt x="2831" y="36710"/>
                  </a:cubicBezTo>
                  <a:cubicBezTo>
                    <a:pt x="2046" y="37161"/>
                    <a:pt x="1027" y="37390"/>
                    <a:pt x="1" y="37390"/>
                  </a:cubicBezTo>
                  <a:lnTo>
                    <a:pt x="1" y="40501"/>
                  </a:lnTo>
                  <a:cubicBezTo>
                    <a:pt x="15" y="40501"/>
                    <a:pt x="30" y="40501"/>
                    <a:pt x="44" y="40501"/>
                  </a:cubicBezTo>
                  <a:cubicBezTo>
                    <a:pt x="990" y="40501"/>
                    <a:pt x="1933" y="40285"/>
                    <a:pt x="2661" y="39868"/>
                  </a:cubicBezTo>
                  <a:cubicBezTo>
                    <a:pt x="3027" y="39659"/>
                    <a:pt x="3374" y="39455"/>
                    <a:pt x="3695" y="39273"/>
                  </a:cubicBezTo>
                  <a:lnTo>
                    <a:pt x="4146" y="39010"/>
                  </a:lnTo>
                  <a:cubicBezTo>
                    <a:pt x="4355" y="38893"/>
                    <a:pt x="4544" y="38781"/>
                    <a:pt x="4707" y="38690"/>
                  </a:cubicBezTo>
                  <a:cubicBezTo>
                    <a:pt x="4793" y="38638"/>
                    <a:pt x="4864" y="38598"/>
                    <a:pt x="4930" y="38559"/>
                  </a:cubicBezTo>
                  <a:cubicBezTo>
                    <a:pt x="5001" y="38521"/>
                    <a:pt x="5053" y="38487"/>
                    <a:pt x="5107" y="38456"/>
                  </a:cubicBezTo>
                  <a:cubicBezTo>
                    <a:pt x="5172" y="38416"/>
                    <a:pt x="5224" y="38391"/>
                    <a:pt x="5264" y="38370"/>
                  </a:cubicBezTo>
                  <a:cubicBezTo>
                    <a:pt x="5295" y="38350"/>
                    <a:pt x="5316" y="38337"/>
                    <a:pt x="5316" y="38337"/>
                  </a:cubicBezTo>
                  <a:lnTo>
                    <a:pt x="63324" y="4845"/>
                  </a:lnTo>
                  <a:cubicBezTo>
                    <a:pt x="64106" y="4392"/>
                    <a:pt x="64739" y="3341"/>
                    <a:pt x="64739" y="2492"/>
                  </a:cubicBezTo>
                  <a:lnTo>
                    <a:pt x="6473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8"/>
            <p:cNvSpPr/>
            <p:nvPr/>
          </p:nvSpPr>
          <p:spPr>
            <a:xfrm>
              <a:off x="1923175" y="2576050"/>
              <a:ext cx="2997550" cy="1715875"/>
            </a:xfrm>
            <a:custGeom>
              <a:avLst/>
              <a:gdLst/>
              <a:ahLst/>
              <a:cxnLst/>
              <a:rect l="l" t="t" r="r" b="b"/>
              <a:pathLst>
                <a:path w="119902" h="68635" extrusionOk="0">
                  <a:moveTo>
                    <a:pt x="65859" y="1"/>
                  </a:moveTo>
                  <a:cubicBezTo>
                    <a:pt x="64842" y="1"/>
                    <a:pt x="63826" y="223"/>
                    <a:pt x="63050" y="667"/>
                  </a:cubicBezTo>
                  <a:lnTo>
                    <a:pt x="9651" y="31254"/>
                  </a:lnTo>
                  <a:lnTo>
                    <a:pt x="6992" y="32785"/>
                  </a:lnTo>
                  <a:lnTo>
                    <a:pt x="8" y="36780"/>
                  </a:lnTo>
                  <a:lnTo>
                    <a:pt x="1" y="36786"/>
                  </a:lnTo>
                  <a:cubicBezTo>
                    <a:pt x="4" y="36818"/>
                    <a:pt x="11" y="36851"/>
                    <a:pt x="21" y="36883"/>
                  </a:cubicBezTo>
                  <a:cubicBezTo>
                    <a:pt x="16" y="36905"/>
                    <a:pt x="19" y="36928"/>
                    <a:pt x="28" y="36948"/>
                  </a:cubicBezTo>
                  <a:cubicBezTo>
                    <a:pt x="41" y="37034"/>
                    <a:pt x="61" y="37115"/>
                    <a:pt x="86" y="37197"/>
                  </a:cubicBezTo>
                  <a:cubicBezTo>
                    <a:pt x="113" y="37294"/>
                    <a:pt x="148" y="37388"/>
                    <a:pt x="191" y="37478"/>
                  </a:cubicBezTo>
                  <a:cubicBezTo>
                    <a:pt x="232" y="37573"/>
                    <a:pt x="278" y="37665"/>
                    <a:pt x="328" y="37754"/>
                  </a:cubicBezTo>
                  <a:cubicBezTo>
                    <a:pt x="377" y="37844"/>
                    <a:pt x="434" y="37929"/>
                    <a:pt x="499" y="38008"/>
                  </a:cubicBezTo>
                  <a:cubicBezTo>
                    <a:pt x="542" y="38073"/>
                    <a:pt x="591" y="38133"/>
                    <a:pt x="643" y="38191"/>
                  </a:cubicBezTo>
                  <a:lnTo>
                    <a:pt x="753" y="38302"/>
                  </a:lnTo>
                  <a:cubicBezTo>
                    <a:pt x="813" y="38360"/>
                    <a:pt x="876" y="38415"/>
                    <a:pt x="943" y="38465"/>
                  </a:cubicBezTo>
                  <a:cubicBezTo>
                    <a:pt x="1002" y="38512"/>
                    <a:pt x="1067" y="38557"/>
                    <a:pt x="1125" y="38596"/>
                  </a:cubicBezTo>
                  <a:lnTo>
                    <a:pt x="49458" y="66516"/>
                  </a:lnTo>
                  <a:lnTo>
                    <a:pt x="49463" y="66516"/>
                  </a:lnTo>
                  <a:lnTo>
                    <a:pt x="51942" y="67948"/>
                  </a:lnTo>
                  <a:cubicBezTo>
                    <a:pt x="52771" y="68409"/>
                    <a:pt x="53715" y="68635"/>
                    <a:pt x="54773" y="68635"/>
                  </a:cubicBezTo>
                  <a:cubicBezTo>
                    <a:pt x="55794" y="68635"/>
                    <a:pt x="56819" y="68404"/>
                    <a:pt x="57605" y="67955"/>
                  </a:cubicBezTo>
                  <a:lnTo>
                    <a:pt x="60083" y="66523"/>
                  </a:lnTo>
                  <a:lnTo>
                    <a:pt x="118338" y="32890"/>
                  </a:lnTo>
                  <a:cubicBezTo>
                    <a:pt x="119902" y="31988"/>
                    <a:pt x="119902" y="30516"/>
                    <a:pt x="118345" y="29607"/>
                  </a:cubicBezTo>
                  <a:lnTo>
                    <a:pt x="110597" y="25089"/>
                  </a:lnTo>
                  <a:lnTo>
                    <a:pt x="68712" y="687"/>
                  </a:lnTo>
                  <a:cubicBezTo>
                    <a:pt x="67925" y="229"/>
                    <a:pt x="66891" y="1"/>
                    <a:pt x="6585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8"/>
            <p:cNvSpPr/>
            <p:nvPr/>
          </p:nvSpPr>
          <p:spPr>
            <a:xfrm>
              <a:off x="1964425" y="3136275"/>
              <a:ext cx="2900950" cy="1116475"/>
            </a:xfrm>
            <a:custGeom>
              <a:avLst/>
              <a:gdLst/>
              <a:ahLst/>
              <a:cxnLst/>
              <a:rect l="l" t="t" r="r" b="b"/>
              <a:pathLst>
                <a:path w="116038" h="44659" extrusionOk="0">
                  <a:moveTo>
                    <a:pt x="116038" y="0"/>
                  </a:moveTo>
                  <a:lnTo>
                    <a:pt x="53123" y="36438"/>
                  </a:lnTo>
                  <a:lnTo>
                    <a:pt x="0" y="5761"/>
                  </a:lnTo>
                  <a:lnTo>
                    <a:pt x="7" y="14486"/>
                  </a:lnTo>
                  <a:lnTo>
                    <a:pt x="51489" y="44221"/>
                  </a:lnTo>
                  <a:cubicBezTo>
                    <a:pt x="51994" y="44512"/>
                    <a:pt x="52558" y="44658"/>
                    <a:pt x="53123" y="44658"/>
                  </a:cubicBezTo>
                  <a:cubicBezTo>
                    <a:pt x="53687" y="44658"/>
                    <a:pt x="54252" y="44512"/>
                    <a:pt x="54758" y="44221"/>
                  </a:cubicBezTo>
                  <a:lnTo>
                    <a:pt x="115221" y="9310"/>
                  </a:lnTo>
                  <a:cubicBezTo>
                    <a:pt x="115727" y="9017"/>
                    <a:pt x="116038" y="8478"/>
                    <a:pt x="116038" y="7895"/>
                  </a:cubicBezTo>
                  <a:lnTo>
                    <a:pt x="1160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8"/>
            <p:cNvSpPr/>
            <p:nvPr/>
          </p:nvSpPr>
          <p:spPr>
            <a:xfrm>
              <a:off x="3292475" y="3136225"/>
              <a:ext cx="1572900" cy="1116525"/>
            </a:xfrm>
            <a:custGeom>
              <a:avLst/>
              <a:gdLst/>
              <a:ahLst/>
              <a:cxnLst/>
              <a:rect l="l" t="t" r="r" b="b"/>
              <a:pathLst>
                <a:path w="62916" h="44661" extrusionOk="0">
                  <a:moveTo>
                    <a:pt x="62916" y="0"/>
                  </a:moveTo>
                  <a:lnTo>
                    <a:pt x="1" y="36440"/>
                  </a:lnTo>
                  <a:lnTo>
                    <a:pt x="1" y="44661"/>
                  </a:lnTo>
                  <a:cubicBezTo>
                    <a:pt x="576" y="44661"/>
                    <a:pt x="1139" y="44508"/>
                    <a:pt x="1636" y="44223"/>
                  </a:cubicBezTo>
                  <a:lnTo>
                    <a:pt x="62099" y="9312"/>
                  </a:lnTo>
                  <a:cubicBezTo>
                    <a:pt x="62605" y="9019"/>
                    <a:pt x="62916" y="8480"/>
                    <a:pt x="62916" y="7895"/>
                  </a:cubicBezTo>
                  <a:lnTo>
                    <a:pt x="62916"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8"/>
            <p:cNvSpPr/>
            <p:nvPr/>
          </p:nvSpPr>
          <p:spPr>
            <a:xfrm>
              <a:off x="1947750" y="3292700"/>
              <a:ext cx="33325" cy="233625"/>
            </a:xfrm>
            <a:custGeom>
              <a:avLst/>
              <a:gdLst/>
              <a:ahLst/>
              <a:cxnLst/>
              <a:rect l="l" t="t" r="r" b="b"/>
              <a:pathLst>
                <a:path w="1333" h="9345" extrusionOk="0">
                  <a:moveTo>
                    <a:pt x="424" y="1"/>
                  </a:moveTo>
                  <a:cubicBezTo>
                    <a:pt x="176" y="1"/>
                    <a:pt x="1" y="255"/>
                    <a:pt x="2" y="670"/>
                  </a:cubicBezTo>
                  <a:lnTo>
                    <a:pt x="7" y="7910"/>
                  </a:lnTo>
                  <a:cubicBezTo>
                    <a:pt x="7" y="8451"/>
                    <a:pt x="304" y="9061"/>
                    <a:pt x="670" y="9273"/>
                  </a:cubicBezTo>
                  <a:cubicBezTo>
                    <a:pt x="755" y="9322"/>
                    <a:pt x="836" y="9345"/>
                    <a:pt x="911" y="9345"/>
                  </a:cubicBezTo>
                  <a:cubicBezTo>
                    <a:pt x="1157" y="9345"/>
                    <a:pt x="1332" y="9091"/>
                    <a:pt x="1332" y="8675"/>
                  </a:cubicBezTo>
                  <a:lnTo>
                    <a:pt x="1332" y="1439"/>
                  </a:lnTo>
                  <a:cubicBezTo>
                    <a:pt x="1332" y="897"/>
                    <a:pt x="1035" y="286"/>
                    <a:pt x="667" y="74"/>
                  </a:cubicBezTo>
                  <a:cubicBezTo>
                    <a:pt x="581" y="24"/>
                    <a:pt x="500" y="1"/>
                    <a:pt x="424"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8"/>
            <p:cNvSpPr/>
            <p:nvPr/>
          </p:nvSpPr>
          <p:spPr>
            <a:xfrm>
              <a:off x="3292475" y="3050525"/>
              <a:ext cx="1618475" cy="1012550"/>
            </a:xfrm>
            <a:custGeom>
              <a:avLst/>
              <a:gdLst/>
              <a:ahLst/>
              <a:cxnLst/>
              <a:rect l="l" t="t" r="r" b="b"/>
              <a:pathLst>
                <a:path w="64739" h="40502" extrusionOk="0">
                  <a:moveTo>
                    <a:pt x="64739" y="0"/>
                  </a:moveTo>
                  <a:cubicBezTo>
                    <a:pt x="64739" y="979"/>
                    <a:pt x="63740" y="1537"/>
                    <a:pt x="63324" y="1776"/>
                  </a:cubicBezTo>
                  <a:lnTo>
                    <a:pt x="37152" y="16885"/>
                  </a:lnTo>
                  <a:lnTo>
                    <a:pt x="5317" y="35272"/>
                  </a:lnTo>
                  <a:cubicBezTo>
                    <a:pt x="5311" y="35272"/>
                    <a:pt x="2838" y="36697"/>
                    <a:pt x="2838" y="36697"/>
                  </a:cubicBezTo>
                  <a:cubicBezTo>
                    <a:pt x="2047" y="37155"/>
                    <a:pt x="1027" y="37377"/>
                    <a:pt x="1" y="37377"/>
                  </a:cubicBezTo>
                  <a:lnTo>
                    <a:pt x="1" y="40502"/>
                  </a:lnTo>
                  <a:cubicBezTo>
                    <a:pt x="15" y="40502"/>
                    <a:pt x="30" y="40502"/>
                    <a:pt x="44" y="40502"/>
                  </a:cubicBezTo>
                  <a:cubicBezTo>
                    <a:pt x="990" y="40502"/>
                    <a:pt x="1933" y="40286"/>
                    <a:pt x="2662" y="39868"/>
                  </a:cubicBezTo>
                  <a:cubicBezTo>
                    <a:pt x="3028" y="39659"/>
                    <a:pt x="3374" y="39456"/>
                    <a:pt x="3695" y="39272"/>
                  </a:cubicBezTo>
                  <a:lnTo>
                    <a:pt x="4146" y="39011"/>
                  </a:lnTo>
                  <a:cubicBezTo>
                    <a:pt x="4644" y="38730"/>
                    <a:pt x="5016" y="38513"/>
                    <a:pt x="5199" y="38403"/>
                  </a:cubicBezTo>
                  <a:lnTo>
                    <a:pt x="5304" y="38343"/>
                  </a:lnTo>
                  <a:cubicBezTo>
                    <a:pt x="5316" y="38338"/>
                    <a:pt x="39812" y="18415"/>
                    <a:pt x="39812" y="18415"/>
                  </a:cubicBezTo>
                  <a:lnTo>
                    <a:pt x="63324" y="4842"/>
                  </a:lnTo>
                  <a:cubicBezTo>
                    <a:pt x="64106" y="4391"/>
                    <a:pt x="64739" y="3338"/>
                    <a:pt x="64739" y="2491"/>
                  </a:cubicBezTo>
                  <a:cubicBezTo>
                    <a:pt x="64739" y="2095"/>
                    <a:pt x="64739" y="0"/>
                    <a:pt x="6473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8"/>
            <p:cNvSpPr/>
            <p:nvPr/>
          </p:nvSpPr>
          <p:spPr>
            <a:xfrm>
              <a:off x="1876500" y="2269200"/>
              <a:ext cx="3044225" cy="1715775"/>
            </a:xfrm>
            <a:custGeom>
              <a:avLst/>
              <a:gdLst/>
              <a:ahLst/>
              <a:cxnLst/>
              <a:rect l="l" t="t" r="r" b="b"/>
              <a:pathLst>
                <a:path w="121769" h="68631" extrusionOk="0">
                  <a:moveTo>
                    <a:pt x="95" y="37825"/>
                  </a:moveTo>
                  <a:lnTo>
                    <a:pt x="95" y="37825"/>
                  </a:lnTo>
                  <a:cubicBezTo>
                    <a:pt x="61" y="37839"/>
                    <a:pt x="29" y="37858"/>
                    <a:pt x="0" y="37879"/>
                  </a:cubicBezTo>
                  <a:lnTo>
                    <a:pt x="95" y="37825"/>
                  </a:lnTo>
                  <a:close/>
                  <a:moveTo>
                    <a:pt x="67720" y="0"/>
                  </a:moveTo>
                  <a:cubicBezTo>
                    <a:pt x="66705" y="0"/>
                    <a:pt x="65692" y="222"/>
                    <a:pt x="64917" y="669"/>
                  </a:cubicBezTo>
                  <a:lnTo>
                    <a:pt x="95" y="37825"/>
                  </a:lnTo>
                  <a:lnTo>
                    <a:pt x="95" y="37825"/>
                  </a:lnTo>
                  <a:cubicBezTo>
                    <a:pt x="111" y="37818"/>
                    <a:pt x="127" y="37812"/>
                    <a:pt x="144" y="37808"/>
                  </a:cubicBezTo>
                  <a:cubicBezTo>
                    <a:pt x="179" y="37784"/>
                    <a:pt x="219" y="37767"/>
                    <a:pt x="261" y="37761"/>
                  </a:cubicBezTo>
                  <a:cubicBezTo>
                    <a:pt x="299" y="37741"/>
                    <a:pt x="341" y="37729"/>
                    <a:pt x="384" y="37722"/>
                  </a:cubicBezTo>
                  <a:cubicBezTo>
                    <a:pt x="444" y="37702"/>
                    <a:pt x="506" y="37689"/>
                    <a:pt x="568" y="37682"/>
                  </a:cubicBezTo>
                  <a:cubicBezTo>
                    <a:pt x="633" y="37677"/>
                    <a:pt x="698" y="37671"/>
                    <a:pt x="764" y="37671"/>
                  </a:cubicBezTo>
                  <a:cubicBezTo>
                    <a:pt x="772" y="37670"/>
                    <a:pt x="781" y="37670"/>
                    <a:pt x="789" y="37670"/>
                  </a:cubicBezTo>
                  <a:cubicBezTo>
                    <a:pt x="884" y="37670"/>
                    <a:pt x="979" y="37679"/>
                    <a:pt x="1071" y="37696"/>
                  </a:cubicBezTo>
                  <a:cubicBezTo>
                    <a:pt x="1178" y="37711"/>
                    <a:pt x="1283" y="37736"/>
                    <a:pt x="1385" y="37767"/>
                  </a:cubicBezTo>
                  <a:cubicBezTo>
                    <a:pt x="1611" y="37843"/>
                    <a:pt x="1831" y="37940"/>
                    <a:pt x="2038" y="38056"/>
                  </a:cubicBezTo>
                  <a:lnTo>
                    <a:pt x="3692" y="39010"/>
                  </a:lnTo>
                  <a:lnTo>
                    <a:pt x="11518" y="43528"/>
                  </a:lnTo>
                  <a:lnTo>
                    <a:pt x="51325" y="66525"/>
                  </a:lnTo>
                  <a:lnTo>
                    <a:pt x="51330" y="66525"/>
                  </a:lnTo>
                  <a:lnTo>
                    <a:pt x="53803" y="67950"/>
                  </a:lnTo>
                  <a:cubicBezTo>
                    <a:pt x="54610" y="68377"/>
                    <a:pt x="55516" y="68631"/>
                    <a:pt x="56569" y="68631"/>
                  </a:cubicBezTo>
                  <a:cubicBezTo>
                    <a:pt x="56592" y="68631"/>
                    <a:pt x="56616" y="68630"/>
                    <a:pt x="56640" y="68630"/>
                  </a:cubicBezTo>
                  <a:cubicBezTo>
                    <a:pt x="57661" y="68630"/>
                    <a:pt x="58686" y="68408"/>
                    <a:pt x="59472" y="67957"/>
                  </a:cubicBezTo>
                  <a:lnTo>
                    <a:pt x="61950" y="66525"/>
                  </a:lnTo>
                  <a:lnTo>
                    <a:pt x="112464" y="37363"/>
                  </a:lnTo>
                  <a:lnTo>
                    <a:pt x="120205" y="32890"/>
                  </a:lnTo>
                  <a:cubicBezTo>
                    <a:pt x="121769" y="31981"/>
                    <a:pt x="121769" y="30518"/>
                    <a:pt x="120212" y="29609"/>
                  </a:cubicBezTo>
                  <a:lnTo>
                    <a:pt x="70579" y="689"/>
                  </a:lnTo>
                  <a:cubicBezTo>
                    <a:pt x="69791" y="231"/>
                    <a:pt x="68755" y="0"/>
                    <a:pt x="6772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8"/>
            <p:cNvSpPr/>
            <p:nvPr/>
          </p:nvSpPr>
          <p:spPr>
            <a:xfrm>
              <a:off x="2050250" y="2280875"/>
              <a:ext cx="2769825" cy="1598550"/>
            </a:xfrm>
            <a:custGeom>
              <a:avLst/>
              <a:gdLst/>
              <a:ahLst/>
              <a:cxnLst/>
              <a:rect l="l" t="t" r="r" b="b"/>
              <a:pathLst>
                <a:path w="110793" h="63942" extrusionOk="0">
                  <a:moveTo>
                    <a:pt x="63163" y="0"/>
                  </a:moveTo>
                  <a:lnTo>
                    <a:pt x="939" y="35924"/>
                  </a:lnTo>
                  <a:cubicBezTo>
                    <a:pt x="1" y="36467"/>
                    <a:pt x="1" y="37344"/>
                    <a:pt x="939" y="37887"/>
                  </a:cubicBezTo>
                  <a:lnTo>
                    <a:pt x="45332" y="63535"/>
                  </a:lnTo>
                  <a:cubicBezTo>
                    <a:pt x="45801" y="63806"/>
                    <a:pt x="46417" y="63942"/>
                    <a:pt x="47032" y="63942"/>
                  </a:cubicBezTo>
                  <a:cubicBezTo>
                    <a:pt x="47647" y="63942"/>
                    <a:pt x="48261" y="63806"/>
                    <a:pt x="48729" y="63535"/>
                  </a:cubicBezTo>
                  <a:lnTo>
                    <a:pt x="110792" y="27702"/>
                  </a:lnTo>
                  <a:lnTo>
                    <a:pt x="63629" y="222"/>
                  </a:lnTo>
                  <a:cubicBezTo>
                    <a:pt x="63484" y="137"/>
                    <a:pt x="63323" y="69"/>
                    <a:pt x="6316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8"/>
            <p:cNvSpPr/>
            <p:nvPr/>
          </p:nvSpPr>
          <p:spPr>
            <a:xfrm>
              <a:off x="1856700" y="3210950"/>
              <a:ext cx="1435850" cy="1158750"/>
            </a:xfrm>
            <a:custGeom>
              <a:avLst/>
              <a:gdLst/>
              <a:ahLst/>
              <a:cxnLst/>
              <a:rect l="l" t="t" r="r" b="b"/>
              <a:pathLst>
                <a:path w="57434" h="46350" extrusionOk="0">
                  <a:moveTo>
                    <a:pt x="1581" y="0"/>
                  </a:moveTo>
                  <a:cubicBezTo>
                    <a:pt x="1573" y="0"/>
                    <a:pt x="1564" y="0"/>
                    <a:pt x="1556" y="1"/>
                  </a:cubicBezTo>
                  <a:cubicBezTo>
                    <a:pt x="1490" y="1"/>
                    <a:pt x="1425" y="7"/>
                    <a:pt x="1360" y="12"/>
                  </a:cubicBezTo>
                  <a:cubicBezTo>
                    <a:pt x="1297" y="19"/>
                    <a:pt x="1236" y="32"/>
                    <a:pt x="1176" y="52"/>
                  </a:cubicBezTo>
                  <a:cubicBezTo>
                    <a:pt x="1133" y="59"/>
                    <a:pt x="1091" y="71"/>
                    <a:pt x="1053" y="91"/>
                  </a:cubicBezTo>
                  <a:cubicBezTo>
                    <a:pt x="1011" y="101"/>
                    <a:pt x="971" y="116"/>
                    <a:pt x="934" y="138"/>
                  </a:cubicBezTo>
                  <a:cubicBezTo>
                    <a:pt x="916" y="144"/>
                    <a:pt x="902" y="151"/>
                    <a:pt x="882" y="158"/>
                  </a:cubicBezTo>
                  <a:lnTo>
                    <a:pt x="790" y="209"/>
                  </a:lnTo>
                  <a:lnTo>
                    <a:pt x="784" y="209"/>
                  </a:lnTo>
                  <a:cubicBezTo>
                    <a:pt x="301" y="523"/>
                    <a:pt x="0" y="1143"/>
                    <a:pt x="0" y="2020"/>
                  </a:cubicBezTo>
                  <a:lnTo>
                    <a:pt x="0" y="10814"/>
                  </a:lnTo>
                  <a:cubicBezTo>
                    <a:pt x="0" y="12618"/>
                    <a:pt x="1268" y="14815"/>
                    <a:pt x="2830" y="15718"/>
                  </a:cubicBezTo>
                  <a:lnTo>
                    <a:pt x="52117" y="44186"/>
                  </a:lnTo>
                  <a:cubicBezTo>
                    <a:pt x="52117" y="44186"/>
                    <a:pt x="52137" y="44199"/>
                    <a:pt x="52169" y="44219"/>
                  </a:cubicBezTo>
                  <a:cubicBezTo>
                    <a:pt x="52209" y="44238"/>
                    <a:pt x="52261" y="44265"/>
                    <a:pt x="52326" y="44303"/>
                  </a:cubicBezTo>
                  <a:cubicBezTo>
                    <a:pt x="52379" y="44336"/>
                    <a:pt x="52431" y="44368"/>
                    <a:pt x="52503" y="44408"/>
                  </a:cubicBezTo>
                  <a:cubicBezTo>
                    <a:pt x="52568" y="44447"/>
                    <a:pt x="52640" y="44487"/>
                    <a:pt x="52725" y="44539"/>
                  </a:cubicBezTo>
                  <a:cubicBezTo>
                    <a:pt x="52889" y="44629"/>
                    <a:pt x="53079" y="44741"/>
                    <a:pt x="53288" y="44859"/>
                  </a:cubicBezTo>
                  <a:lnTo>
                    <a:pt x="53739" y="45120"/>
                  </a:lnTo>
                  <a:cubicBezTo>
                    <a:pt x="54058" y="45304"/>
                    <a:pt x="54406" y="45508"/>
                    <a:pt x="54772" y="45717"/>
                  </a:cubicBezTo>
                  <a:cubicBezTo>
                    <a:pt x="55501" y="46134"/>
                    <a:pt x="56444" y="46350"/>
                    <a:pt x="57390" y="46350"/>
                  </a:cubicBezTo>
                  <a:cubicBezTo>
                    <a:pt x="57405" y="46350"/>
                    <a:pt x="57419" y="46350"/>
                    <a:pt x="57433" y="46350"/>
                  </a:cubicBezTo>
                  <a:lnTo>
                    <a:pt x="57433" y="43239"/>
                  </a:lnTo>
                  <a:cubicBezTo>
                    <a:pt x="56406" y="43239"/>
                    <a:pt x="55387" y="43010"/>
                    <a:pt x="54601" y="42559"/>
                  </a:cubicBezTo>
                  <a:lnTo>
                    <a:pt x="52117" y="41127"/>
                  </a:lnTo>
                  <a:lnTo>
                    <a:pt x="52117" y="41120"/>
                  </a:lnTo>
                  <a:lnTo>
                    <a:pt x="3784" y="13200"/>
                  </a:lnTo>
                  <a:cubicBezTo>
                    <a:pt x="3726" y="13161"/>
                    <a:pt x="3661" y="13114"/>
                    <a:pt x="3602" y="13069"/>
                  </a:cubicBezTo>
                  <a:cubicBezTo>
                    <a:pt x="3532" y="13023"/>
                    <a:pt x="3469" y="12967"/>
                    <a:pt x="3412" y="12906"/>
                  </a:cubicBezTo>
                  <a:lnTo>
                    <a:pt x="3302" y="12795"/>
                  </a:lnTo>
                  <a:cubicBezTo>
                    <a:pt x="3250" y="12737"/>
                    <a:pt x="3201" y="12675"/>
                    <a:pt x="3158" y="12612"/>
                  </a:cubicBezTo>
                  <a:cubicBezTo>
                    <a:pt x="3093" y="12531"/>
                    <a:pt x="3036" y="12446"/>
                    <a:pt x="2987" y="12358"/>
                  </a:cubicBezTo>
                  <a:cubicBezTo>
                    <a:pt x="2937" y="12267"/>
                    <a:pt x="2891" y="12177"/>
                    <a:pt x="2850" y="12082"/>
                  </a:cubicBezTo>
                  <a:cubicBezTo>
                    <a:pt x="2807" y="11992"/>
                    <a:pt x="2772" y="11898"/>
                    <a:pt x="2745" y="11801"/>
                  </a:cubicBezTo>
                  <a:cubicBezTo>
                    <a:pt x="2720" y="11719"/>
                    <a:pt x="2700" y="11638"/>
                    <a:pt x="2687" y="11552"/>
                  </a:cubicBezTo>
                  <a:cubicBezTo>
                    <a:pt x="2678" y="11532"/>
                    <a:pt x="2675" y="11509"/>
                    <a:pt x="2680" y="11487"/>
                  </a:cubicBezTo>
                  <a:cubicBezTo>
                    <a:pt x="2667" y="11454"/>
                    <a:pt x="2662" y="11419"/>
                    <a:pt x="2667" y="11384"/>
                  </a:cubicBezTo>
                  <a:cubicBezTo>
                    <a:pt x="2657" y="11335"/>
                    <a:pt x="2652" y="11287"/>
                    <a:pt x="2653" y="11240"/>
                  </a:cubicBezTo>
                  <a:lnTo>
                    <a:pt x="2653" y="4655"/>
                  </a:lnTo>
                  <a:cubicBezTo>
                    <a:pt x="2653" y="4144"/>
                    <a:pt x="2911" y="3848"/>
                    <a:pt x="3282" y="3848"/>
                  </a:cubicBezTo>
                  <a:cubicBezTo>
                    <a:pt x="3434" y="3848"/>
                    <a:pt x="3605" y="3897"/>
                    <a:pt x="3784" y="4002"/>
                  </a:cubicBezTo>
                  <a:lnTo>
                    <a:pt x="9651" y="7389"/>
                  </a:lnTo>
                  <a:lnTo>
                    <a:pt x="52117" y="31921"/>
                  </a:lnTo>
                  <a:cubicBezTo>
                    <a:pt x="52122" y="31921"/>
                    <a:pt x="52125" y="31924"/>
                    <a:pt x="52130" y="31928"/>
                  </a:cubicBezTo>
                  <a:lnTo>
                    <a:pt x="52234" y="31986"/>
                  </a:lnTo>
                  <a:cubicBezTo>
                    <a:pt x="52418" y="32096"/>
                    <a:pt x="52790" y="32313"/>
                    <a:pt x="53287" y="32594"/>
                  </a:cubicBezTo>
                  <a:lnTo>
                    <a:pt x="53738" y="32855"/>
                  </a:lnTo>
                  <a:cubicBezTo>
                    <a:pt x="54058" y="33039"/>
                    <a:pt x="54404" y="33242"/>
                    <a:pt x="54770" y="33451"/>
                  </a:cubicBezTo>
                  <a:cubicBezTo>
                    <a:pt x="55499" y="33869"/>
                    <a:pt x="56442" y="34085"/>
                    <a:pt x="57388" y="34085"/>
                  </a:cubicBezTo>
                  <a:cubicBezTo>
                    <a:pt x="57403" y="34085"/>
                    <a:pt x="57417" y="34085"/>
                    <a:pt x="57432" y="34085"/>
                  </a:cubicBezTo>
                  <a:lnTo>
                    <a:pt x="57432" y="30960"/>
                  </a:lnTo>
                  <a:cubicBezTo>
                    <a:pt x="56406" y="30960"/>
                    <a:pt x="55385" y="30738"/>
                    <a:pt x="54601" y="30287"/>
                  </a:cubicBezTo>
                  <a:lnTo>
                    <a:pt x="54595" y="30280"/>
                  </a:lnTo>
                  <a:lnTo>
                    <a:pt x="52122" y="28855"/>
                  </a:lnTo>
                  <a:lnTo>
                    <a:pt x="52117" y="28855"/>
                  </a:lnTo>
                  <a:lnTo>
                    <a:pt x="12310" y="5858"/>
                  </a:lnTo>
                  <a:lnTo>
                    <a:pt x="4484" y="1340"/>
                  </a:lnTo>
                  <a:lnTo>
                    <a:pt x="2830" y="386"/>
                  </a:lnTo>
                  <a:cubicBezTo>
                    <a:pt x="2622" y="270"/>
                    <a:pt x="2403" y="173"/>
                    <a:pt x="2175" y="97"/>
                  </a:cubicBezTo>
                  <a:cubicBezTo>
                    <a:pt x="2074" y="66"/>
                    <a:pt x="1968" y="41"/>
                    <a:pt x="1863" y="26"/>
                  </a:cubicBezTo>
                  <a:cubicBezTo>
                    <a:pt x="1770" y="9"/>
                    <a:pt x="1676" y="0"/>
                    <a:pt x="158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8"/>
            <p:cNvSpPr/>
            <p:nvPr/>
          </p:nvSpPr>
          <p:spPr>
            <a:xfrm>
              <a:off x="2072550" y="2884350"/>
              <a:ext cx="266525" cy="190175"/>
            </a:xfrm>
            <a:custGeom>
              <a:avLst/>
              <a:gdLst/>
              <a:ahLst/>
              <a:cxnLst/>
              <a:rect l="l" t="t" r="r" b="b"/>
              <a:pathLst>
                <a:path w="10661" h="7607" extrusionOk="0">
                  <a:moveTo>
                    <a:pt x="2661" y="1"/>
                  </a:moveTo>
                  <a:lnTo>
                    <a:pt x="2" y="1534"/>
                  </a:lnTo>
                  <a:lnTo>
                    <a:pt x="1" y="7606"/>
                  </a:lnTo>
                  <a:lnTo>
                    <a:pt x="1" y="7606"/>
                  </a:lnTo>
                  <a:lnTo>
                    <a:pt x="10660" y="4619"/>
                  </a:lnTo>
                  <a:lnTo>
                    <a:pt x="2661" y="1"/>
                  </a:lnTo>
                  <a:close/>
                </a:path>
              </a:pathLst>
            </a:custGeom>
            <a:solidFill>
              <a:srgbClr val="3451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8"/>
            <p:cNvSpPr/>
            <p:nvPr/>
          </p:nvSpPr>
          <p:spPr>
            <a:xfrm>
              <a:off x="3225950" y="2782050"/>
              <a:ext cx="1618475" cy="1012525"/>
            </a:xfrm>
            <a:custGeom>
              <a:avLst/>
              <a:gdLst/>
              <a:ahLst/>
              <a:cxnLst/>
              <a:rect l="l" t="t" r="r" b="b"/>
              <a:pathLst>
                <a:path w="64739" h="40501" extrusionOk="0">
                  <a:moveTo>
                    <a:pt x="64738" y="1"/>
                  </a:moveTo>
                  <a:cubicBezTo>
                    <a:pt x="64738" y="947"/>
                    <a:pt x="63766" y="1520"/>
                    <a:pt x="63323" y="1777"/>
                  </a:cubicBezTo>
                  <a:lnTo>
                    <a:pt x="5317" y="35269"/>
                  </a:lnTo>
                  <a:cubicBezTo>
                    <a:pt x="5317" y="35276"/>
                    <a:pt x="2831" y="36708"/>
                    <a:pt x="2831" y="36708"/>
                  </a:cubicBezTo>
                  <a:cubicBezTo>
                    <a:pt x="2045" y="37159"/>
                    <a:pt x="1026" y="37388"/>
                    <a:pt x="0" y="37388"/>
                  </a:cubicBezTo>
                  <a:lnTo>
                    <a:pt x="0" y="40501"/>
                  </a:lnTo>
                  <a:cubicBezTo>
                    <a:pt x="15" y="40501"/>
                    <a:pt x="29" y="40501"/>
                    <a:pt x="44" y="40501"/>
                  </a:cubicBezTo>
                  <a:cubicBezTo>
                    <a:pt x="990" y="40501"/>
                    <a:pt x="1933" y="40285"/>
                    <a:pt x="2660" y="39866"/>
                  </a:cubicBezTo>
                  <a:cubicBezTo>
                    <a:pt x="3026" y="39657"/>
                    <a:pt x="3374" y="39455"/>
                    <a:pt x="3694" y="39271"/>
                  </a:cubicBezTo>
                  <a:lnTo>
                    <a:pt x="4145" y="39009"/>
                  </a:lnTo>
                  <a:cubicBezTo>
                    <a:pt x="4354" y="38892"/>
                    <a:pt x="4543" y="38780"/>
                    <a:pt x="4707" y="38690"/>
                  </a:cubicBezTo>
                  <a:cubicBezTo>
                    <a:pt x="4792" y="38636"/>
                    <a:pt x="4864" y="38598"/>
                    <a:pt x="4929" y="38558"/>
                  </a:cubicBezTo>
                  <a:cubicBezTo>
                    <a:pt x="5001" y="38519"/>
                    <a:pt x="5054" y="38486"/>
                    <a:pt x="5106" y="38454"/>
                  </a:cubicBezTo>
                  <a:cubicBezTo>
                    <a:pt x="5171" y="38414"/>
                    <a:pt x="5223" y="38389"/>
                    <a:pt x="5263" y="38369"/>
                  </a:cubicBezTo>
                  <a:cubicBezTo>
                    <a:pt x="5295" y="38349"/>
                    <a:pt x="5315" y="38337"/>
                    <a:pt x="5315" y="38337"/>
                  </a:cubicBezTo>
                  <a:lnTo>
                    <a:pt x="63323" y="4843"/>
                  </a:lnTo>
                  <a:cubicBezTo>
                    <a:pt x="64105" y="4392"/>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8"/>
            <p:cNvSpPr/>
            <p:nvPr/>
          </p:nvSpPr>
          <p:spPr>
            <a:xfrm>
              <a:off x="2097775" y="2217075"/>
              <a:ext cx="2756425" cy="1499700"/>
            </a:xfrm>
            <a:custGeom>
              <a:avLst/>
              <a:gdLst/>
              <a:ahLst/>
              <a:cxnLst/>
              <a:rect l="l" t="t" r="r" b="b"/>
              <a:pathLst>
                <a:path w="110257" h="59988" extrusionOk="0">
                  <a:moveTo>
                    <a:pt x="65374" y="1"/>
                  </a:moveTo>
                  <a:cubicBezTo>
                    <a:pt x="64356" y="1"/>
                    <a:pt x="63341" y="223"/>
                    <a:pt x="62565" y="668"/>
                  </a:cubicBezTo>
                  <a:lnTo>
                    <a:pt x="9651" y="31310"/>
                  </a:lnTo>
                  <a:lnTo>
                    <a:pt x="6990" y="32838"/>
                  </a:lnTo>
                  <a:lnTo>
                    <a:pt x="6" y="33706"/>
                  </a:lnTo>
                  <a:lnTo>
                    <a:pt x="1" y="33712"/>
                  </a:lnTo>
                  <a:cubicBezTo>
                    <a:pt x="3" y="33746"/>
                    <a:pt x="9" y="33779"/>
                    <a:pt x="19" y="33811"/>
                  </a:cubicBezTo>
                  <a:cubicBezTo>
                    <a:pt x="14" y="33833"/>
                    <a:pt x="18" y="33856"/>
                    <a:pt x="26" y="33876"/>
                  </a:cubicBezTo>
                  <a:cubicBezTo>
                    <a:pt x="41" y="33960"/>
                    <a:pt x="59" y="34043"/>
                    <a:pt x="84" y="34125"/>
                  </a:cubicBezTo>
                  <a:cubicBezTo>
                    <a:pt x="111" y="34222"/>
                    <a:pt x="146" y="34315"/>
                    <a:pt x="190" y="34406"/>
                  </a:cubicBezTo>
                  <a:cubicBezTo>
                    <a:pt x="230" y="34499"/>
                    <a:pt x="277" y="34591"/>
                    <a:pt x="327" y="34680"/>
                  </a:cubicBezTo>
                  <a:cubicBezTo>
                    <a:pt x="375" y="34770"/>
                    <a:pt x="432" y="34855"/>
                    <a:pt x="497" y="34935"/>
                  </a:cubicBezTo>
                  <a:cubicBezTo>
                    <a:pt x="541" y="34999"/>
                    <a:pt x="589" y="35061"/>
                    <a:pt x="641" y="35119"/>
                  </a:cubicBezTo>
                  <a:lnTo>
                    <a:pt x="751" y="35229"/>
                  </a:lnTo>
                  <a:cubicBezTo>
                    <a:pt x="811" y="35288"/>
                    <a:pt x="875" y="35343"/>
                    <a:pt x="942" y="35393"/>
                  </a:cubicBezTo>
                  <a:cubicBezTo>
                    <a:pt x="1000" y="35438"/>
                    <a:pt x="1065" y="35485"/>
                    <a:pt x="1125" y="35523"/>
                  </a:cubicBezTo>
                  <a:lnTo>
                    <a:pt x="39811" y="57868"/>
                  </a:lnTo>
                  <a:lnTo>
                    <a:pt x="39817" y="57868"/>
                  </a:lnTo>
                  <a:lnTo>
                    <a:pt x="42297" y="59300"/>
                  </a:lnTo>
                  <a:cubicBezTo>
                    <a:pt x="43123" y="59760"/>
                    <a:pt x="44063" y="59987"/>
                    <a:pt x="45116" y="59987"/>
                  </a:cubicBezTo>
                  <a:cubicBezTo>
                    <a:pt x="45119" y="59987"/>
                    <a:pt x="45123" y="59987"/>
                    <a:pt x="45127" y="59987"/>
                  </a:cubicBezTo>
                  <a:cubicBezTo>
                    <a:pt x="46148" y="59987"/>
                    <a:pt x="47174" y="59758"/>
                    <a:pt x="47959" y="59307"/>
                  </a:cubicBezTo>
                  <a:lnTo>
                    <a:pt x="50437" y="57875"/>
                  </a:lnTo>
                  <a:lnTo>
                    <a:pt x="108692" y="24242"/>
                  </a:lnTo>
                  <a:cubicBezTo>
                    <a:pt x="110256" y="23340"/>
                    <a:pt x="110256" y="21870"/>
                    <a:pt x="108699" y="20961"/>
                  </a:cubicBezTo>
                  <a:lnTo>
                    <a:pt x="100952" y="19569"/>
                  </a:lnTo>
                  <a:lnTo>
                    <a:pt x="68228" y="688"/>
                  </a:lnTo>
                  <a:cubicBezTo>
                    <a:pt x="67441" y="230"/>
                    <a:pt x="66406" y="1"/>
                    <a:pt x="65374"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8"/>
            <p:cNvSpPr/>
            <p:nvPr/>
          </p:nvSpPr>
          <p:spPr>
            <a:xfrm>
              <a:off x="2138975" y="2639300"/>
              <a:ext cx="2659875" cy="1038300"/>
            </a:xfrm>
            <a:custGeom>
              <a:avLst/>
              <a:gdLst/>
              <a:ahLst/>
              <a:cxnLst/>
              <a:rect l="l" t="t" r="r" b="b"/>
              <a:pathLst>
                <a:path w="106395" h="41532" extrusionOk="0">
                  <a:moveTo>
                    <a:pt x="106394" y="0"/>
                  </a:moveTo>
                  <a:lnTo>
                    <a:pt x="43479" y="36438"/>
                  </a:lnTo>
                  <a:lnTo>
                    <a:pt x="0" y="11335"/>
                  </a:lnTo>
                  <a:lnTo>
                    <a:pt x="7" y="16934"/>
                  </a:lnTo>
                  <a:lnTo>
                    <a:pt x="41845" y="41093"/>
                  </a:lnTo>
                  <a:cubicBezTo>
                    <a:pt x="42351" y="41385"/>
                    <a:pt x="42915" y="41532"/>
                    <a:pt x="43479" y="41532"/>
                  </a:cubicBezTo>
                  <a:cubicBezTo>
                    <a:pt x="44044" y="41532"/>
                    <a:pt x="44609" y="41385"/>
                    <a:pt x="45115" y="41093"/>
                  </a:cubicBezTo>
                  <a:lnTo>
                    <a:pt x="105577" y="6182"/>
                  </a:lnTo>
                  <a:cubicBezTo>
                    <a:pt x="106082" y="5890"/>
                    <a:pt x="106394" y="5350"/>
                    <a:pt x="106394" y="4767"/>
                  </a:cubicBezTo>
                  <a:lnTo>
                    <a:pt x="10639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8"/>
            <p:cNvSpPr/>
            <p:nvPr/>
          </p:nvSpPr>
          <p:spPr>
            <a:xfrm>
              <a:off x="3225950" y="2639300"/>
              <a:ext cx="1572900" cy="1038275"/>
            </a:xfrm>
            <a:custGeom>
              <a:avLst/>
              <a:gdLst/>
              <a:ahLst/>
              <a:cxnLst/>
              <a:rect l="l" t="t" r="r" b="b"/>
              <a:pathLst>
                <a:path w="62916" h="41531" extrusionOk="0">
                  <a:moveTo>
                    <a:pt x="62915" y="0"/>
                  </a:moveTo>
                  <a:lnTo>
                    <a:pt x="0" y="36438"/>
                  </a:lnTo>
                  <a:lnTo>
                    <a:pt x="0" y="41531"/>
                  </a:lnTo>
                  <a:cubicBezTo>
                    <a:pt x="575" y="41531"/>
                    <a:pt x="1138" y="41380"/>
                    <a:pt x="1636" y="41093"/>
                  </a:cubicBezTo>
                  <a:lnTo>
                    <a:pt x="62098" y="6182"/>
                  </a:lnTo>
                  <a:cubicBezTo>
                    <a:pt x="62603" y="5890"/>
                    <a:pt x="62915" y="5350"/>
                    <a:pt x="62915" y="4767"/>
                  </a:cubicBezTo>
                  <a:lnTo>
                    <a:pt x="62915"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8"/>
            <p:cNvSpPr/>
            <p:nvPr/>
          </p:nvSpPr>
          <p:spPr>
            <a:xfrm>
              <a:off x="2122350" y="2935125"/>
              <a:ext cx="33275" cy="155425"/>
            </a:xfrm>
            <a:custGeom>
              <a:avLst/>
              <a:gdLst/>
              <a:ahLst/>
              <a:cxnLst/>
              <a:rect l="l" t="t" r="r" b="b"/>
              <a:pathLst>
                <a:path w="1331" h="6217" extrusionOk="0">
                  <a:moveTo>
                    <a:pt x="422" y="0"/>
                  </a:moveTo>
                  <a:cubicBezTo>
                    <a:pt x="174" y="0"/>
                    <a:pt x="0" y="254"/>
                    <a:pt x="0" y="670"/>
                  </a:cubicBezTo>
                  <a:lnTo>
                    <a:pt x="5" y="4781"/>
                  </a:lnTo>
                  <a:cubicBezTo>
                    <a:pt x="5" y="5323"/>
                    <a:pt x="303" y="5933"/>
                    <a:pt x="669" y="6145"/>
                  </a:cubicBezTo>
                  <a:cubicBezTo>
                    <a:pt x="753" y="6194"/>
                    <a:pt x="834" y="6217"/>
                    <a:pt x="909" y="6217"/>
                  </a:cubicBezTo>
                  <a:cubicBezTo>
                    <a:pt x="1156" y="6217"/>
                    <a:pt x="1330" y="5963"/>
                    <a:pt x="1330" y="5547"/>
                  </a:cubicBezTo>
                  <a:lnTo>
                    <a:pt x="1330" y="1438"/>
                  </a:lnTo>
                  <a:cubicBezTo>
                    <a:pt x="1330" y="897"/>
                    <a:pt x="1033" y="285"/>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8"/>
            <p:cNvSpPr/>
            <p:nvPr/>
          </p:nvSpPr>
          <p:spPr>
            <a:xfrm>
              <a:off x="3225950" y="2553575"/>
              <a:ext cx="1618475" cy="1012525"/>
            </a:xfrm>
            <a:custGeom>
              <a:avLst/>
              <a:gdLst/>
              <a:ahLst/>
              <a:cxnLst/>
              <a:rect l="l" t="t" r="r" b="b"/>
              <a:pathLst>
                <a:path w="64739" h="40501" extrusionOk="0">
                  <a:moveTo>
                    <a:pt x="64738" y="1"/>
                  </a:moveTo>
                  <a:cubicBezTo>
                    <a:pt x="64738" y="980"/>
                    <a:pt x="63739" y="1536"/>
                    <a:pt x="63323" y="1777"/>
                  </a:cubicBezTo>
                  <a:lnTo>
                    <a:pt x="37152" y="16886"/>
                  </a:lnTo>
                  <a:lnTo>
                    <a:pt x="5317" y="35271"/>
                  </a:lnTo>
                  <a:cubicBezTo>
                    <a:pt x="5310" y="35271"/>
                    <a:pt x="2839" y="36696"/>
                    <a:pt x="2839" y="36696"/>
                  </a:cubicBezTo>
                  <a:cubicBezTo>
                    <a:pt x="2047" y="37154"/>
                    <a:pt x="1028" y="37376"/>
                    <a:pt x="0" y="37376"/>
                  </a:cubicBezTo>
                  <a:lnTo>
                    <a:pt x="0" y="40501"/>
                  </a:lnTo>
                  <a:cubicBezTo>
                    <a:pt x="15" y="40501"/>
                    <a:pt x="29" y="40501"/>
                    <a:pt x="44" y="40501"/>
                  </a:cubicBezTo>
                  <a:cubicBezTo>
                    <a:pt x="990" y="40501"/>
                    <a:pt x="1933" y="40285"/>
                    <a:pt x="2662" y="39867"/>
                  </a:cubicBezTo>
                  <a:cubicBezTo>
                    <a:pt x="3028" y="39658"/>
                    <a:pt x="3374" y="39455"/>
                    <a:pt x="3694" y="39272"/>
                  </a:cubicBezTo>
                  <a:lnTo>
                    <a:pt x="4145" y="39010"/>
                  </a:lnTo>
                  <a:cubicBezTo>
                    <a:pt x="4642" y="38729"/>
                    <a:pt x="5014" y="38514"/>
                    <a:pt x="5198" y="38402"/>
                  </a:cubicBezTo>
                  <a:lnTo>
                    <a:pt x="5302" y="38344"/>
                  </a:lnTo>
                  <a:cubicBezTo>
                    <a:pt x="5315" y="38337"/>
                    <a:pt x="39812" y="18414"/>
                    <a:pt x="39812" y="18414"/>
                  </a:cubicBezTo>
                  <a:lnTo>
                    <a:pt x="63321" y="4843"/>
                  </a:lnTo>
                  <a:cubicBezTo>
                    <a:pt x="64103" y="4390"/>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8"/>
            <p:cNvSpPr/>
            <p:nvPr/>
          </p:nvSpPr>
          <p:spPr>
            <a:xfrm>
              <a:off x="2051050" y="1910200"/>
              <a:ext cx="2803150" cy="1577800"/>
            </a:xfrm>
            <a:custGeom>
              <a:avLst/>
              <a:gdLst/>
              <a:ahLst/>
              <a:cxnLst/>
              <a:rect l="l" t="t" r="r" b="b"/>
              <a:pathLst>
                <a:path w="112126" h="63112" extrusionOk="0">
                  <a:moveTo>
                    <a:pt x="86" y="37884"/>
                  </a:moveTo>
                  <a:cubicBezTo>
                    <a:pt x="56" y="37898"/>
                    <a:pt x="27" y="37914"/>
                    <a:pt x="0" y="37934"/>
                  </a:cubicBezTo>
                  <a:lnTo>
                    <a:pt x="86" y="37884"/>
                  </a:lnTo>
                  <a:close/>
                  <a:moveTo>
                    <a:pt x="67240" y="1"/>
                  </a:moveTo>
                  <a:cubicBezTo>
                    <a:pt x="66223" y="1"/>
                    <a:pt x="65209" y="223"/>
                    <a:pt x="64434" y="671"/>
                  </a:cubicBezTo>
                  <a:lnTo>
                    <a:pt x="86" y="37884"/>
                  </a:lnTo>
                  <a:lnTo>
                    <a:pt x="86" y="37884"/>
                  </a:lnTo>
                  <a:cubicBezTo>
                    <a:pt x="105" y="37876"/>
                    <a:pt x="124" y="37869"/>
                    <a:pt x="144" y="37862"/>
                  </a:cubicBezTo>
                  <a:cubicBezTo>
                    <a:pt x="179" y="37839"/>
                    <a:pt x="219" y="37824"/>
                    <a:pt x="261" y="37817"/>
                  </a:cubicBezTo>
                  <a:cubicBezTo>
                    <a:pt x="299" y="37797"/>
                    <a:pt x="343" y="37784"/>
                    <a:pt x="386" y="37779"/>
                  </a:cubicBezTo>
                  <a:cubicBezTo>
                    <a:pt x="445" y="37759"/>
                    <a:pt x="507" y="37745"/>
                    <a:pt x="568" y="37739"/>
                  </a:cubicBezTo>
                  <a:cubicBezTo>
                    <a:pt x="633" y="37732"/>
                    <a:pt x="699" y="37725"/>
                    <a:pt x="765" y="37725"/>
                  </a:cubicBezTo>
                  <a:cubicBezTo>
                    <a:pt x="867" y="37725"/>
                    <a:pt x="971" y="37734"/>
                    <a:pt x="1071" y="37752"/>
                  </a:cubicBezTo>
                  <a:cubicBezTo>
                    <a:pt x="1178" y="37767"/>
                    <a:pt x="1283" y="37790"/>
                    <a:pt x="1385" y="37824"/>
                  </a:cubicBezTo>
                  <a:cubicBezTo>
                    <a:pt x="1613" y="37899"/>
                    <a:pt x="1831" y="37994"/>
                    <a:pt x="2039" y="38111"/>
                  </a:cubicBezTo>
                  <a:lnTo>
                    <a:pt x="3693" y="39065"/>
                  </a:lnTo>
                  <a:lnTo>
                    <a:pt x="11520" y="43585"/>
                  </a:lnTo>
                  <a:lnTo>
                    <a:pt x="41680" y="61006"/>
                  </a:lnTo>
                  <a:lnTo>
                    <a:pt x="41688" y="61006"/>
                  </a:lnTo>
                  <a:lnTo>
                    <a:pt x="44159" y="62431"/>
                  </a:lnTo>
                  <a:cubicBezTo>
                    <a:pt x="44964" y="62858"/>
                    <a:pt x="45867" y="63112"/>
                    <a:pt x="46915" y="63112"/>
                  </a:cubicBezTo>
                  <a:cubicBezTo>
                    <a:pt x="46942" y="63112"/>
                    <a:pt x="46969" y="63111"/>
                    <a:pt x="46996" y="63111"/>
                  </a:cubicBezTo>
                  <a:cubicBezTo>
                    <a:pt x="48017" y="63111"/>
                    <a:pt x="49043" y="62889"/>
                    <a:pt x="49828" y="62438"/>
                  </a:cubicBezTo>
                  <a:lnTo>
                    <a:pt x="52306" y="61006"/>
                  </a:lnTo>
                  <a:lnTo>
                    <a:pt x="102821" y="31844"/>
                  </a:lnTo>
                  <a:lnTo>
                    <a:pt x="110561" y="27373"/>
                  </a:lnTo>
                  <a:cubicBezTo>
                    <a:pt x="112125" y="26464"/>
                    <a:pt x="112125" y="24999"/>
                    <a:pt x="110568" y="24090"/>
                  </a:cubicBezTo>
                  <a:lnTo>
                    <a:pt x="70097" y="689"/>
                  </a:lnTo>
                  <a:cubicBezTo>
                    <a:pt x="69309" y="231"/>
                    <a:pt x="68273" y="1"/>
                    <a:pt x="672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8"/>
            <p:cNvSpPr/>
            <p:nvPr/>
          </p:nvSpPr>
          <p:spPr>
            <a:xfrm>
              <a:off x="2248775" y="2068050"/>
              <a:ext cx="2352575" cy="1350700"/>
            </a:xfrm>
            <a:custGeom>
              <a:avLst/>
              <a:gdLst/>
              <a:ahLst/>
              <a:cxnLst/>
              <a:rect l="l" t="t" r="r" b="b"/>
              <a:pathLst>
                <a:path w="94103" h="54028" extrusionOk="0">
                  <a:moveTo>
                    <a:pt x="55033" y="0"/>
                  </a:moveTo>
                  <a:cubicBezTo>
                    <a:pt x="54416" y="0"/>
                    <a:pt x="53798" y="136"/>
                    <a:pt x="53327" y="408"/>
                  </a:cubicBezTo>
                  <a:lnTo>
                    <a:pt x="938" y="30646"/>
                  </a:lnTo>
                  <a:cubicBezTo>
                    <a:pt x="1" y="31189"/>
                    <a:pt x="1" y="32070"/>
                    <a:pt x="936" y="32613"/>
                  </a:cubicBezTo>
                  <a:lnTo>
                    <a:pt x="37164" y="53619"/>
                  </a:lnTo>
                  <a:cubicBezTo>
                    <a:pt x="37633" y="53891"/>
                    <a:pt x="38249" y="54027"/>
                    <a:pt x="38864" y="54027"/>
                  </a:cubicBezTo>
                  <a:cubicBezTo>
                    <a:pt x="39478" y="54027"/>
                    <a:pt x="40091" y="53892"/>
                    <a:pt x="40559" y="53621"/>
                  </a:cubicBezTo>
                  <a:lnTo>
                    <a:pt x="93164" y="23263"/>
                  </a:lnTo>
                  <a:cubicBezTo>
                    <a:pt x="94103" y="22720"/>
                    <a:pt x="94101" y="21843"/>
                    <a:pt x="93161" y="21305"/>
                  </a:cubicBezTo>
                  <a:lnTo>
                    <a:pt x="56726" y="403"/>
                  </a:lnTo>
                  <a:cubicBezTo>
                    <a:pt x="56258" y="134"/>
                    <a:pt x="55646" y="0"/>
                    <a:pt x="5503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8"/>
            <p:cNvSpPr/>
            <p:nvPr/>
          </p:nvSpPr>
          <p:spPr>
            <a:xfrm>
              <a:off x="2031250" y="2853325"/>
              <a:ext cx="1194725" cy="941250"/>
            </a:xfrm>
            <a:custGeom>
              <a:avLst/>
              <a:gdLst/>
              <a:ahLst/>
              <a:cxnLst/>
              <a:rect l="l" t="t" r="r" b="b"/>
              <a:pathLst>
                <a:path w="47789" h="37650" extrusionOk="0">
                  <a:moveTo>
                    <a:pt x="1556" y="0"/>
                  </a:moveTo>
                  <a:cubicBezTo>
                    <a:pt x="1491" y="0"/>
                    <a:pt x="1425" y="7"/>
                    <a:pt x="1360" y="14"/>
                  </a:cubicBezTo>
                  <a:cubicBezTo>
                    <a:pt x="1297" y="20"/>
                    <a:pt x="1237" y="34"/>
                    <a:pt x="1177" y="54"/>
                  </a:cubicBezTo>
                  <a:cubicBezTo>
                    <a:pt x="1133" y="59"/>
                    <a:pt x="1091" y="72"/>
                    <a:pt x="1053" y="92"/>
                  </a:cubicBezTo>
                  <a:cubicBezTo>
                    <a:pt x="1011" y="102"/>
                    <a:pt x="971" y="117"/>
                    <a:pt x="934" y="139"/>
                  </a:cubicBezTo>
                  <a:cubicBezTo>
                    <a:pt x="916" y="144"/>
                    <a:pt x="903" y="151"/>
                    <a:pt x="882" y="157"/>
                  </a:cubicBezTo>
                  <a:lnTo>
                    <a:pt x="791" y="211"/>
                  </a:lnTo>
                  <a:lnTo>
                    <a:pt x="784" y="211"/>
                  </a:lnTo>
                  <a:cubicBezTo>
                    <a:pt x="301" y="525"/>
                    <a:pt x="0" y="1145"/>
                    <a:pt x="0" y="2022"/>
                  </a:cubicBezTo>
                  <a:lnTo>
                    <a:pt x="0" y="7688"/>
                  </a:lnTo>
                  <a:cubicBezTo>
                    <a:pt x="0" y="9492"/>
                    <a:pt x="1268" y="11689"/>
                    <a:pt x="2831" y="12591"/>
                  </a:cubicBezTo>
                  <a:lnTo>
                    <a:pt x="42473" y="35484"/>
                  </a:lnTo>
                  <a:cubicBezTo>
                    <a:pt x="42473" y="35484"/>
                    <a:pt x="42492" y="35498"/>
                    <a:pt x="42525" y="35518"/>
                  </a:cubicBezTo>
                  <a:cubicBezTo>
                    <a:pt x="42564" y="35538"/>
                    <a:pt x="42617" y="35563"/>
                    <a:pt x="42682" y="35603"/>
                  </a:cubicBezTo>
                  <a:cubicBezTo>
                    <a:pt x="42734" y="35635"/>
                    <a:pt x="42788" y="35668"/>
                    <a:pt x="42859" y="35707"/>
                  </a:cubicBezTo>
                  <a:cubicBezTo>
                    <a:pt x="42925" y="35747"/>
                    <a:pt x="42996" y="35785"/>
                    <a:pt x="43082" y="35839"/>
                  </a:cubicBezTo>
                  <a:cubicBezTo>
                    <a:pt x="43244" y="35929"/>
                    <a:pt x="43434" y="36041"/>
                    <a:pt x="43643" y="36158"/>
                  </a:cubicBezTo>
                  <a:lnTo>
                    <a:pt x="44094" y="36420"/>
                  </a:lnTo>
                  <a:cubicBezTo>
                    <a:pt x="44415" y="36602"/>
                    <a:pt x="44761" y="36806"/>
                    <a:pt x="45127" y="37015"/>
                  </a:cubicBezTo>
                  <a:cubicBezTo>
                    <a:pt x="45858" y="37436"/>
                    <a:pt x="46806" y="37650"/>
                    <a:pt x="47755" y="37650"/>
                  </a:cubicBezTo>
                  <a:cubicBezTo>
                    <a:pt x="47766" y="37650"/>
                    <a:pt x="47777" y="37650"/>
                    <a:pt x="47788" y="37650"/>
                  </a:cubicBezTo>
                  <a:lnTo>
                    <a:pt x="47788" y="34537"/>
                  </a:lnTo>
                  <a:cubicBezTo>
                    <a:pt x="46762" y="34537"/>
                    <a:pt x="45741" y="34308"/>
                    <a:pt x="44958" y="33857"/>
                  </a:cubicBezTo>
                  <a:lnTo>
                    <a:pt x="42472" y="32425"/>
                  </a:lnTo>
                  <a:lnTo>
                    <a:pt x="42472" y="32418"/>
                  </a:lnTo>
                  <a:lnTo>
                    <a:pt x="3786" y="10073"/>
                  </a:lnTo>
                  <a:cubicBezTo>
                    <a:pt x="3726" y="10035"/>
                    <a:pt x="3661" y="9990"/>
                    <a:pt x="3603" y="9943"/>
                  </a:cubicBezTo>
                  <a:cubicBezTo>
                    <a:pt x="3532" y="9896"/>
                    <a:pt x="3469" y="9841"/>
                    <a:pt x="3412" y="9779"/>
                  </a:cubicBezTo>
                  <a:lnTo>
                    <a:pt x="3302" y="9669"/>
                  </a:lnTo>
                  <a:cubicBezTo>
                    <a:pt x="3250" y="9611"/>
                    <a:pt x="3202" y="9549"/>
                    <a:pt x="3158" y="9485"/>
                  </a:cubicBezTo>
                  <a:cubicBezTo>
                    <a:pt x="3093" y="9405"/>
                    <a:pt x="3036" y="9320"/>
                    <a:pt x="2988" y="9231"/>
                  </a:cubicBezTo>
                  <a:cubicBezTo>
                    <a:pt x="2938" y="9141"/>
                    <a:pt x="2891" y="9051"/>
                    <a:pt x="2851" y="8956"/>
                  </a:cubicBezTo>
                  <a:cubicBezTo>
                    <a:pt x="2807" y="8865"/>
                    <a:pt x="2772" y="8772"/>
                    <a:pt x="2745" y="8675"/>
                  </a:cubicBezTo>
                  <a:cubicBezTo>
                    <a:pt x="2720" y="8593"/>
                    <a:pt x="2702" y="8511"/>
                    <a:pt x="2687" y="8426"/>
                  </a:cubicBezTo>
                  <a:cubicBezTo>
                    <a:pt x="2679" y="8406"/>
                    <a:pt x="2675" y="8383"/>
                    <a:pt x="2680" y="8361"/>
                  </a:cubicBezTo>
                  <a:cubicBezTo>
                    <a:pt x="2667" y="8327"/>
                    <a:pt x="2662" y="8292"/>
                    <a:pt x="2667" y="8257"/>
                  </a:cubicBezTo>
                  <a:cubicBezTo>
                    <a:pt x="2657" y="8209"/>
                    <a:pt x="2654" y="8160"/>
                    <a:pt x="2655" y="8114"/>
                  </a:cubicBezTo>
                  <a:lnTo>
                    <a:pt x="2655" y="4657"/>
                  </a:lnTo>
                  <a:cubicBezTo>
                    <a:pt x="2655" y="4146"/>
                    <a:pt x="2913" y="3849"/>
                    <a:pt x="3285" y="3849"/>
                  </a:cubicBezTo>
                  <a:cubicBezTo>
                    <a:pt x="3436" y="3849"/>
                    <a:pt x="3607" y="3898"/>
                    <a:pt x="3786" y="4002"/>
                  </a:cubicBezTo>
                  <a:lnTo>
                    <a:pt x="9651" y="7390"/>
                  </a:lnTo>
                  <a:lnTo>
                    <a:pt x="42472" y="26347"/>
                  </a:lnTo>
                  <a:cubicBezTo>
                    <a:pt x="42477" y="26347"/>
                    <a:pt x="42482" y="26350"/>
                    <a:pt x="42485" y="26354"/>
                  </a:cubicBezTo>
                  <a:lnTo>
                    <a:pt x="42590" y="26412"/>
                  </a:lnTo>
                  <a:cubicBezTo>
                    <a:pt x="42772" y="26524"/>
                    <a:pt x="43145" y="26739"/>
                    <a:pt x="43643" y="27020"/>
                  </a:cubicBezTo>
                  <a:lnTo>
                    <a:pt x="44094" y="27282"/>
                  </a:lnTo>
                  <a:cubicBezTo>
                    <a:pt x="44413" y="27465"/>
                    <a:pt x="44761" y="27668"/>
                    <a:pt x="45127" y="27877"/>
                  </a:cubicBezTo>
                  <a:cubicBezTo>
                    <a:pt x="45856" y="28295"/>
                    <a:pt x="46799" y="28511"/>
                    <a:pt x="47745" y="28511"/>
                  </a:cubicBezTo>
                  <a:cubicBezTo>
                    <a:pt x="47759" y="28511"/>
                    <a:pt x="47774" y="28511"/>
                    <a:pt x="47788" y="28511"/>
                  </a:cubicBezTo>
                  <a:lnTo>
                    <a:pt x="47788" y="25386"/>
                  </a:lnTo>
                  <a:cubicBezTo>
                    <a:pt x="46761" y="25386"/>
                    <a:pt x="45741" y="25164"/>
                    <a:pt x="44956" y="24713"/>
                  </a:cubicBezTo>
                  <a:lnTo>
                    <a:pt x="44950" y="24706"/>
                  </a:lnTo>
                  <a:lnTo>
                    <a:pt x="42478" y="23281"/>
                  </a:lnTo>
                  <a:lnTo>
                    <a:pt x="42472" y="23281"/>
                  </a:lnTo>
                  <a:lnTo>
                    <a:pt x="12312" y="5860"/>
                  </a:lnTo>
                  <a:lnTo>
                    <a:pt x="4485" y="1342"/>
                  </a:lnTo>
                  <a:lnTo>
                    <a:pt x="2831" y="386"/>
                  </a:lnTo>
                  <a:cubicBezTo>
                    <a:pt x="2622" y="269"/>
                    <a:pt x="2403" y="174"/>
                    <a:pt x="2177" y="99"/>
                  </a:cubicBezTo>
                  <a:cubicBezTo>
                    <a:pt x="2074" y="67"/>
                    <a:pt x="1970" y="42"/>
                    <a:pt x="1863" y="27"/>
                  </a:cubicBezTo>
                  <a:cubicBezTo>
                    <a:pt x="1761" y="9"/>
                    <a:pt x="1659" y="0"/>
                    <a:pt x="15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8"/>
            <p:cNvSpPr/>
            <p:nvPr/>
          </p:nvSpPr>
          <p:spPr>
            <a:xfrm>
              <a:off x="2266875" y="2420050"/>
              <a:ext cx="266475" cy="306725"/>
            </a:xfrm>
            <a:custGeom>
              <a:avLst/>
              <a:gdLst/>
              <a:ahLst/>
              <a:cxnLst/>
              <a:rect l="l" t="t" r="r" b="b"/>
              <a:pathLst>
                <a:path w="10659" h="12269" extrusionOk="0">
                  <a:moveTo>
                    <a:pt x="2658" y="0"/>
                  </a:moveTo>
                  <a:lnTo>
                    <a:pt x="0" y="1534"/>
                  </a:lnTo>
                  <a:lnTo>
                    <a:pt x="0" y="12269"/>
                  </a:lnTo>
                  <a:lnTo>
                    <a:pt x="10658" y="7686"/>
                  </a:lnTo>
                  <a:lnTo>
                    <a:pt x="2658" y="0"/>
                  </a:lnTo>
                  <a:close/>
                </a:path>
              </a:pathLst>
            </a:custGeom>
            <a:solidFill>
              <a:srgbClr val="8E2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8"/>
            <p:cNvSpPr/>
            <p:nvPr/>
          </p:nvSpPr>
          <p:spPr>
            <a:xfrm>
              <a:off x="3225900" y="2469325"/>
              <a:ext cx="1363425" cy="865325"/>
            </a:xfrm>
            <a:custGeom>
              <a:avLst/>
              <a:gdLst/>
              <a:ahLst/>
              <a:cxnLst/>
              <a:rect l="l" t="t" r="r" b="b"/>
              <a:pathLst>
                <a:path w="54537" h="34613" extrusionOk="0">
                  <a:moveTo>
                    <a:pt x="54537" y="1"/>
                  </a:moveTo>
                  <a:cubicBezTo>
                    <a:pt x="54537" y="946"/>
                    <a:pt x="53564" y="1519"/>
                    <a:pt x="53120" y="1775"/>
                  </a:cubicBezTo>
                  <a:lnTo>
                    <a:pt x="5317" y="29383"/>
                  </a:lnTo>
                  <a:cubicBezTo>
                    <a:pt x="5317" y="29390"/>
                    <a:pt x="2831" y="30822"/>
                    <a:pt x="2831" y="30822"/>
                  </a:cubicBezTo>
                  <a:cubicBezTo>
                    <a:pt x="2047" y="31273"/>
                    <a:pt x="1026" y="31502"/>
                    <a:pt x="1" y="31502"/>
                  </a:cubicBezTo>
                  <a:lnTo>
                    <a:pt x="1" y="34613"/>
                  </a:lnTo>
                  <a:cubicBezTo>
                    <a:pt x="15" y="34613"/>
                    <a:pt x="29" y="34613"/>
                    <a:pt x="44" y="34613"/>
                  </a:cubicBezTo>
                  <a:cubicBezTo>
                    <a:pt x="990" y="34613"/>
                    <a:pt x="1933" y="34397"/>
                    <a:pt x="2660" y="33979"/>
                  </a:cubicBezTo>
                  <a:cubicBezTo>
                    <a:pt x="3028" y="33771"/>
                    <a:pt x="3374" y="33567"/>
                    <a:pt x="3695" y="33385"/>
                  </a:cubicBezTo>
                  <a:lnTo>
                    <a:pt x="4146" y="33122"/>
                  </a:lnTo>
                  <a:cubicBezTo>
                    <a:pt x="4355" y="33005"/>
                    <a:pt x="4543" y="32893"/>
                    <a:pt x="4707" y="32802"/>
                  </a:cubicBezTo>
                  <a:cubicBezTo>
                    <a:pt x="4792" y="32750"/>
                    <a:pt x="4864" y="32711"/>
                    <a:pt x="4929" y="32671"/>
                  </a:cubicBezTo>
                  <a:cubicBezTo>
                    <a:pt x="5001" y="32633"/>
                    <a:pt x="5055" y="32599"/>
                    <a:pt x="5106" y="32566"/>
                  </a:cubicBezTo>
                  <a:cubicBezTo>
                    <a:pt x="5172" y="32528"/>
                    <a:pt x="5223" y="32501"/>
                    <a:pt x="5264" y="32482"/>
                  </a:cubicBezTo>
                  <a:cubicBezTo>
                    <a:pt x="5295" y="32462"/>
                    <a:pt x="5315" y="32449"/>
                    <a:pt x="5315" y="32449"/>
                  </a:cubicBezTo>
                  <a:lnTo>
                    <a:pt x="53122" y="4843"/>
                  </a:lnTo>
                  <a:cubicBezTo>
                    <a:pt x="53904" y="4392"/>
                    <a:pt x="54537" y="3339"/>
                    <a:pt x="54537" y="2492"/>
                  </a:cubicBezTo>
                  <a:lnTo>
                    <a:pt x="5453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8"/>
            <p:cNvSpPr/>
            <p:nvPr/>
          </p:nvSpPr>
          <p:spPr>
            <a:xfrm>
              <a:off x="2292050" y="1899925"/>
              <a:ext cx="2307025" cy="1356950"/>
            </a:xfrm>
            <a:custGeom>
              <a:avLst/>
              <a:gdLst/>
              <a:ahLst/>
              <a:cxnLst/>
              <a:rect l="l" t="t" r="r" b="b"/>
              <a:pathLst>
                <a:path w="92281" h="54278" extrusionOk="0">
                  <a:moveTo>
                    <a:pt x="55173" y="1"/>
                  </a:moveTo>
                  <a:cubicBezTo>
                    <a:pt x="54155" y="1"/>
                    <a:pt x="53139" y="223"/>
                    <a:pt x="52363" y="669"/>
                  </a:cubicBezTo>
                  <a:lnTo>
                    <a:pt x="9651" y="25423"/>
                  </a:lnTo>
                  <a:lnTo>
                    <a:pt x="9651" y="28491"/>
                  </a:lnTo>
                  <a:lnTo>
                    <a:pt x="7" y="32482"/>
                  </a:lnTo>
                  <a:lnTo>
                    <a:pt x="1" y="32489"/>
                  </a:lnTo>
                  <a:cubicBezTo>
                    <a:pt x="4" y="32522"/>
                    <a:pt x="11" y="32556"/>
                    <a:pt x="21" y="32588"/>
                  </a:cubicBezTo>
                  <a:cubicBezTo>
                    <a:pt x="16" y="32609"/>
                    <a:pt x="17" y="32633"/>
                    <a:pt x="27" y="32653"/>
                  </a:cubicBezTo>
                  <a:cubicBezTo>
                    <a:pt x="41" y="32736"/>
                    <a:pt x="61" y="32820"/>
                    <a:pt x="86" y="32902"/>
                  </a:cubicBezTo>
                  <a:cubicBezTo>
                    <a:pt x="113" y="32999"/>
                    <a:pt x="148" y="33092"/>
                    <a:pt x="190" y="33182"/>
                  </a:cubicBezTo>
                  <a:cubicBezTo>
                    <a:pt x="231" y="33276"/>
                    <a:pt x="276" y="33368"/>
                    <a:pt x="328" y="33456"/>
                  </a:cubicBezTo>
                  <a:cubicBezTo>
                    <a:pt x="377" y="33547"/>
                    <a:pt x="433" y="33632"/>
                    <a:pt x="497" y="33712"/>
                  </a:cubicBezTo>
                  <a:cubicBezTo>
                    <a:pt x="542" y="33776"/>
                    <a:pt x="590" y="33837"/>
                    <a:pt x="641" y="33896"/>
                  </a:cubicBezTo>
                  <a:lnTo>
                    <a:pt x="753" y="34006"/>
                  </a:lnTo>
                  <a:cubicBezTo>
                    <a:pt x="813" y="34065"/>
                    <a:pt x="876" y="34120"/>
                    <a:pt x="941" y="34170"/>
                  </a:cubicBezTo>
                  <a:cubicBezTo>
                    <a:pt x="1002" y="34215"/>
                    <a:pt x="1067" y="34262"/>
                    <a:pt x="1125" y="34300"/>
                  </a:cubicBezTo>
                  <a:lnTo>
                    <a:pt x="32040" y="52159"/>
                  </a:lnTo>
                  <a:lnTo>
                    <a:pt x="32046" y="52159"/>
                  </a:lnTo>
                  <a:lnTo>
                    <a:pt x="34524" y="53591"/>
                  </a:lnTo>
                  <a:cubicBezTo>
                    <a:pt x="35351" y="54052"/>
                    <a:pt x="36297" y="54278"/>
                    <a:pt x="37355" y="54278"/>
                  </a:cubicBezTo>
                  <a:cubicBezTo>
                    <a:pt x="38374" y="54278"/>
                    <a:pt x="39401" y="54047"/>
                    <a:pt x="40185" y="53598"/>
                  </a:cubicBezTo>
                  <a:lnTo>
                    <a:pt x="42663" y="52166"/>
                  </a:lnTo>
                  <a:lnTo>
                    <a:pt x="90718" y="24419"/>
                  </a:lnTo>
                  <a:cubicBezTo>
                    <a:pt x="92280" y="23517"/>
                    <a:pt x="92280" y="22045"/>
                    <a:pt x="90725" y="21136"/>
                  </a:cubicBezTo>
                  <a:lnTo>
                    <a:pt x="84312" y="17377"/>
                  </a:lnTo>
                  <a:lnTo>
                    <a:pt x="58026" y="687"/>
                  </a:lnTo>
                  <a:cubicBezTo>
                    <a:pt x="57239" y="230"/>
                    <a:pt x="56205" y="1"/>
                    <a:pt x="55173" y="1"/>
                  </a:cubicBezTo>
                  <a:close/>
                </a:path>
              </a:pathLst>
            </a:custGeom>
            <a:solidFill>
              <a:srgbClr val="AF2A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8"/>
            <p:cNvSpPr/>
            <p:nvPr/>
          </p:nvSpPr>
          <p:spPr>
            <a:xfrm>
              <a:off x="2333250" y="2209975"/>
              <a:ext cx="2210475" cy="1007725"/>
            </a:xfrm>
            <a:custGeom>
              <a:avLst/>
              <a:gdLst/>
              <a:ahLst/>
              <a:cxnLst/>
              <a:rect l="l" t="t" r="r" b="b"/>
              <a:pathLst>
                <a:path w="88419" h="40309" extrusionOk="0">
                  <a:moveTo>
                    <a:pt x="88418" y="1"/>
                  </a:moveTo>
                  <a:lnTo>
                    <a:pt x="35705" y="30554"/>
                  </a:lnTo>
                  <a:lnTo>
                    <a:pt x="0" y="9937"/>
                  </a:lnTo>
                  <a:lnTo>
                    <a:pt x="8" y="20197"/>
                  </a:lnTo>
                  <a:lnTo>
                    <a:pt x="34071" y="39871"/>
                  </a:lnTo>
                  <a:cubicBezTo>
                    <a:pt x="34577" y="40162"/>
                    <a:pt x="35142" y="40308"/>
                    <a:pt x="35706" y="40308"/>
                  </a:cubicBezTo>
                  <a:cubicBezTo>
                    <a:pt x="36271" y="40308"/>
                    <a:pt x="36835" y="40162"/>
                    <a:pt x="37341" y="39871"/>
                  </a:cubicBezTo>
                  <a:lnTo>
                    <a:pt x="87601" y="10846"/>
                  </a:lnTo>
                  <a:cubicBezTo>
                    <a:pt x="88107" y="10554"/>
                    <a:pt x="88418" y="10014"/>
                    <a:pt x="88418" y="9431"/>
                  </a:cubicBezTo>
                  <a:lnTo>
                    <a:pt x="8841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8"/>
            <p:cNvSpPr/>
            <p:nvPr/>
          </p:nvSpPr>
          <p:spPr>
            <a:xfrm>
              <a:off x="3225900" y="2209975"/>
              <a:ext cx="1317850" cy="1007725"/>
            </a:xfrm>
            <a:custGeom>
              <a:avLst/>
              <a:gdLst/>
              <a:ahLst/>
              <a:cxnLst/>
              <a:rect l="l" t="t" r="r" b="b"/>
              <a:pathLst>
                <a:path w="52714" h="40309" extrusionOk="0">
                  <a:moveTo>
                    <a:pt x="52714" y="1"/>
                  </a:moveTo>
                  <a:lnTo>
                    <a:pt x="1" y="30554"/>
                  </a:lnTo>
                  <a:lnTo>
                    <a:pt x="1" y="40309"/>
                  </a:lnTo>
                  <a:cubicBezTo>
                    <a:pt x="574" y="40309"/>
                    <a:pt x="1138" y="40158"/>
                    <a:pt x="1635" y="39871"/>
                  </a:cubicBezTo>
                  <a:lnTo>
                    <a:pt x="51895" y="10846"/>
                  </a:lnTo>
                  <a:cubicBezTo>
                    <a:pt x="52401" y="10554"/>
                    <a:pt x="52714" y="10014"/>
                    <a:pt x="52714" y="9431"/>
                  </a:cubicBezTo>
                  <a:lnTo>
                    <a:pt x="52714" y="1"/>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8"/>
            <p:cNvSpPr/>
            <p:nvPr/>
          </p:nvSpPr>
          <p:spPr>
            <a:xfrm>
              <a:off x="2316625" y="2470850"/>
              <a:ext cx="33275" cy="271975"/>
            </a:xfrm>
            <a:custGeom>
              <a:avLst/>
              <a:gdLst/>
              <a:ahLst/>
              <a:cxnLst/>
              <a:rect l="l" t="t" r="r" b="b"/>
              <a:pathLst>
                <a:path w="1331" h="10879" extrusionOk="0">
                  <a:moveTo>
                    <a:pt x="422" y="0"/>
                  </a:moveTo>
                  <a:cubicBezTo>
                    <a:pt x="175" y="0"/>
                    <a:pt x="0" y="254"/>
                    <a:pt x="0" y="670"/>
                  </a:cubicBezTo>
                  <a:lnTo>
                    <a:pt x="5" y="9443"/>
                  </a:lnTo>
                  <a:cubicBezTo>
                    <a:pt x="5" y="9984"/>
                    <a:pt x="303" y="10596"/>
                    <a:pt x="668" y="10807"/>
                  </a:cubicBezTo>
                  <a:cubicBezTo>
                    <a:pt x="753" y="10855"/>
                    <a:pt x="834" y="10878"/>
                    <a:pt x="909" y="10878"/>
                  </a:cubicBezTo>
                  <a:cubicBezTo>
                    <a:pt x="1156" y="10878"/>
                    <a:pt x="1330" y="10624"/>
                    <a:pt x="1330" y="10208"/>
                  </a:cubicBezTo>
                  <a:lnTo>
                    <a:pt x="1330" y="1438"/>
                  </a:lnTo>
                  <a:cubicBezTo>
                    <a:pt x="1330" y="897"/>
                    <a:pt x="1033" y="286"/>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8"/>
            <p:cNvSpPr/>
            <p:nvPr/>
          </p:nvSpPr>
          <p:spPr>
            <a:xfrm>
              <a:off x="3225900" y="2124275"/>
              <a:ext cx="1363425" cy="865400"/>
            </a:xfrm>
            <a:custGeom>
              <a:avLst/>
              <a:gdLst/>
              <a:ahLst/>
              <a:cxnLst/>
              <a:rect l="l" t="t" r="r" b="b"/>
              <a:pathLst>
                <a:path w="54537" h="34616" extrusionOk="0">
                  <a:moveTo>
                    <a:pt x="54537" y="0"/>
                  </a:moveTo>
                  <a:cubicBezTo>
                    <a:pt x="54537" y="979"/>
                    <a:pt x="53538" y="1538"/>
                    <a:pt x="53122" y="1776"/>
                  </a:cubicBezTo>
                  <a:lnTo>
                    <a:pt x="34504" y="12533"/>
                  </a:lnTo>
                  <a:lnTo>
                    <a:pt x="5317" y="29384"/>
                  </a:lnTo>
                  <a:cubicBezTo>
                    <a:pt x="5310" y="29384"/>
                    <a:pt x="2839" y="30810"/>
                    <a:pt x="2839" y="30810"/>
                  </a:cubicBezTo>
                  <a:cubicBezTo>
                    <a:pt x="2047" y="31267"/>
                    <a:pt x="1028" y="31490"/>
                    <a:pt x="1" y="31490"/>
                  </a:cubicBezTo>
                  <a:lnTo>
                    <a:pt x="1" y="34616"/>
                  </a:lnTo>
                  <a:cubicBezTo>
                    <a:pt x="15" y="34616"/>
                    <a:pt x="29" y="34616"/>
                    <a:pt x="44" y="34616"/>
                  </a:cubicBezTo>
                  <a:cubicBezTo>
                    <a:pt x="990" y="34616"/>
                    <a:pt x="1933" y="34400"/>
                    <a:pt x="2662" y="33981"/>
                  </a:cubicBezTo>
                  <a:cubicBezTo>
                    <a:pt x="3028" y="33772"/>
                    <a:pt x="3374" y="33570"/>
                    <a:pt x="3695" y="33386"/>
                  </a:cubicBezTo>
                  <a:lnTo>
                    <a:pt x="4146" y="33124"/>
                  </a:lnTo>
                  <a:cubicBezTo>
                    <a:pt x="4642" y="32843"/>
                    <a:pt x="5015" y="32627"/>
                    <a:pt x="5198" y="32517"/>
                  </a:cubicBezTo>
                  <a:lnTo>
                    <a:pt x="5302" y="32457"/>
                  </a:lnTo>
                  <a:cubicBezTo>
                    <a:pt x="5315" y="32450"/>
                    <a:pt x="37164" y="14063"/>
                    <a:pt x="37164" y="14063"/>
                  </a:cubicBezTo>
                  <a:lnTo>
                    <a:pt x="53120" y="4842"/>
                  </a:lnTo>
                  <a:cubicBezTo>
                    <a:pt x="53902" y="4391"/>
                    <a:pt x="54537" y="3339"/>
                    <a:pt x="54537" y="2492"/>
                  </a:cubicBezTo>
                  <a:lnTo>
                    <a:pt x="5453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8"/>
            <p:cNvSpPr/>
            <p:nvPr/>
          </p:nvSpPr>
          <p:spPr>
            <a:xfrm>
              <a:off x="2245325" y="1593075"/>
              <a:ext cx="2353750" cy="1318475"/>
            </a:xfrm>
            <a:custGeom>
              <a:avLst/>
              <a:gdLst/>
              <a:ahLst/>
              <a:cxnLst/>
              <a:rect l="l" t="t" r="r" b="b"/>
              <a:pathLst>
                <a:path w="94150" h="52739" extrusionOk="0">
                  <a:moveTo>
                    <a:pt x="86" y="31999"/>
                  </a:moveTo>
                  <a:cubicBezTo>
                    <a:pt x="56" y="32012"/>
                    <a:pt x="27" y="32029"/>
                    <a:pt x="0" y="32048"/>
                  </a:cubicBezTo>
                  <a:lnTo>
                    <a:pt x="86" y="31999"/>
                  </a:lnTo>
                  <a:close/>
                  <a:moveTo>
                    <a:pt x="57035" y="0"/>
                  </a:moveTo>
                  <a:cubicBezTo>
                    <a:pt x="56019" y="0"/>
                    <a:pt x="55006" y="222"/>
                    <a:pt x="54232" y="669"/>
                  </a:cubicBezTo>
                  <a:lnTo>
                    <a:pt x="86" y="31999"/>
                  </a:lnTo>
                  <a:lnTo>
                    <a:pt x="86" y="31999"/>
                  </a:lnTo>
                  <a:cubicBezTo>
                    <a:pt x="105" y="31990"/>
                    <a:pt x="124" y="31983"/>
                    <a:pt x="144" y="31977"/>
                  </a:cubicBezTo>
                  <a:cubicBezTo>
                    <a:pt x="179" y="31953"/>
                    <a:pt x="219" y="31938"/>
                    <a:pt x="261" y="31931"/>
                  </a:cubicBezTo>
                  <a:cubicBezTo>
                    <a:pt x="301" y="31911"/>
                    <a:pt x="343" y="31898"/>
                    <a:pt x="386" y="31891"/>
                  </a:cubicBezTo>
                  <a:cubicBezTo>
                    <a:pt x="446" y="31871"/>
                    <a:pt x="506" y="31858"/>
                    <a:pt x="570" y="31853"/>
                  </a:cubicBezTo>
                  <a:cubicBezTo>
                    <a:pt x="635" y="31845"/>
                    <a:pt x="700" y="31841"/>
                    <a:pt x="765" y="31839"/>
                  </a:cubicBezTo>
                  <a:cubicBezTo>
                    <a:pt x="773" y="31839"/>
                    <a:pt x="780" y="31839"/>
                    <a:pt x="788" y="31839"/>
                  </a:cubicBezTo>
                  <a:cubicBezTo>
                    <a:pt x="884" y="31839"/>
                    <a:pt x="978" y="31849"/>
                    <a:pt x="1073" y="31865"/>
                  </a:cubicBezTo>
                  <a:cubicBezTo>
                    <a:pt x="1180" y="31881"/>
                    <a:pt x="1283" y="31905"/>
                    <a:pt x="1387" y="31938"/>
                  </a:cubicBezTo>
                  <a:cubicBezTo>
                    <a:pt x="1612" y="32012"/>
                    <a:pt x="1831" y="32108"/>
                    <a:pt x="2040" y="32225"/>
                  </a:cubicBezTo>
                  <a:lnTo>
                    <a:pt x="3694" y="33179"/>
                  </a:lnTo>
                  <a:lnTo>
                    <a:pt x="11520" y="37697"/>
                  </a:lnTo>
                  <a:lnTo>
                    <a:pt x="33907" y="50632"/>
                  </a:lnTo>
                  <a:lnTo>
                    <a:pt x="33914" y="50632"/>
                  </a:lnTo>
                  <a:lnTo>
                    <a:pt x="36385" y="52058"/>
                  </a:lnTo>
                  <a:cubicBezTo>
                    <a:pt x="37190" y="52484"/>
                    <a:pt x="38094" y="52738"/>
                    <a:pt x="39143" y="52738"/>
                  </a:cubicBezTo>
                  <a:cubicBezTo>
                    <a:pt x="39170" y="52738"/>
                    <a:pt x="39197" y="52738"/>
                    <a:pt x="39224" y="52738"/>
                  </a:cubicBezTo>
                  <a:cubicBezTo>
                    <a:pt x="40243" y="52738"/>
                    <a:pt x="41270" y="52515"/>
                    <a:pt x="42054" y="52064"/>
                  </a:cubicBezTo>
                  <a:lnTo>
                    <a:pt x="44532" y="50632"/>
                  </a:lnTo>
                  <a:lnTo>
                    <a:pt x="84844" y="27358"/>
                  </a:lnTo>
                  <a:lnTo>
                    <a:pt x="92587" y="22886"/>
                  </a:lnTo>
                  <a:cubicBezTo>
                    <a:pt x="94149" y="21977"/>
                    <a:pt x="94149" y="20513"/>
                    <a:pt x="92594" y="19603"/>
                  </a:cubicBezTo>
                  <a:lnTo>
                    <a:pt x="59895" y="689"/>
                  </a:lnTo>
                  <a:cubicBezTo>
                    <a:pt x="59106" y="231"/>
                    <a:pt x="58069" y="0"/>
                    <a:pt x="57035"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8"/>
            <p:cNvSpPr/>
            <p:nvPr/>
          </p:nvSpPr>
          <p:spPr>
            <a:xfrm>
              <a:off x="2555550" y="1877325"/>
              <a:ext cx="1579150" cy="849375"/>
            </a:xfrm>
            <a:custGeom>
              <a:avLst/>
              <a:gdLst/>
              <a:ahLst/>
              <a:cxnLst/>
              <a:rect l="l" t="t" r="r" b="b"/>
              <a:pathLst>
                <a:path w="63166" h="33975" extrusionOk="0">
                  <a:moveTo>
                    <a:pt x="31368" y="1"/>
                  </a:moveTo>
                  <a:cubicBezTo>
                    <a:pt x="28100" y="1"/>
                    <a:pt x="24831" y="313"/>
                    <a:pt x="21709" y="938"/>
                  </a:cubicBezTo>
                  <a:lnTo>
                    <a:pt x="3547" y="11446"/>
                  </a:lnTo>
                  <a:cubicBezTo>
                    <a:pt x="0" y="17395"/>
                    <a:pt x="2336" y="24254"/>
                    <a:pt x="10559" y="29002"/>
                  </a:cubicBezTo>
                  <a:cubicBezTo>
                    <a:pt x="16303" y="32318"/>
                    <a:pt x="23828" y="33975"/>
                    <a:pt x="31354" y="33975"/>
                  </a:cubicBezTo>
                  <a:cubicBezTo>
                    <a:pt x="35770" y="33975"/>
                    <a:pt x="40187" y="33404"/>
                    <a:pt x="44244" y="32264"/>
                  </a:cubicBezTo>
                  <a:lnTo>
                    <a:pt x="57824" y="24423"/>
                  </a:lnTo>
                  <a:cubicBezTo>
                    <a:pt x="63166" y="18089"/>
                    <a:pt x="61288" y="10238"/>
                    <a:pt x="52174" y="4976"/>
                  </a:cubicBezTo>
                  <a:cubicBezTo>
                    <a:pt x="46429" y="1659"/>
                    <a:pt x="38899" y="1"/>
                    <a:pt x="31368"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8"/>
            <p:cNvSpPr/>
            <p:nvPr/>
          </p:nvSpPr>
          <p:spPr>
            <a:xfrm>
              <a:off x="2225525" y="2389050"/>
              <a:ext cx="1000450" cy="945600"/>
            </a:xfrm>
            <a:custGeom>
              <a:avLst/>
              <a:gdLst/>
              <a:ahLst/>
              <a:cxnLst/>
              <a:rect l="l" t="t" r="r" b="b"/>
              <a:pathLst>
                <a:path w="40018" h="37824" extrusionOk="0">
                  <a:moveTo>
                    <a:pt x="1580" y="0"/>
                  </a:moveTo>
                  <a:cubicBezTo>
                    <a:pt x="1572" y="0"/>
                    <a:pt x="1565" y="0"/>
                    <a:pt x="1557" y="0"/>
                  </a:cubicBezTo>
                  <a:cubicBezTo>
                    <a:pt x="1490" y="0"/>
                    <a:pt x="1425" y="6"/>
                    <a:pt x="1360" y="14"/>
                  </a:cubicBezTo>
                  <a:cubicBezTo>
                    <a:pt x="1298" y="19"/>
                    <a:pt x="1237" y="32"/>
                    <a:pt x="1178" y="52"/>
                  </a:cubicBezTo>
                  <a:cubicBezTo>
                    <a:pt x="1133" y="59"/>
                    <a:pt x="1091" y="72"/>
                    <a:pt x="1053" y="91"/>
                  </a:cubicBezTo>
                  <a:cubicBezTo>
                    <a:pt x="1011" y="101"/>
                    <a:pt x="971" y="117"/>
                    <a:pt x="934" y="138"/>
                  </a:cubicBezTo>
                  <a:cubicBezTo>
                    <a:pt x="916" y="144"/>
                    <a:pt x="902" y="151"/>
                    <a:pt x="882" y="158"/>
                  </a:cubicBezTo>
                  <a:lnTo>
                    <a:pt x="790" y="209"/>
                  </a:lnTo>
                  <a:lnTo>
                    <a:pt x="784" y="209"/>
                  </a:lnTo>
                  <a:cubicBezTo>
                    <a:pt x="301" y="523"/>
                    <a:pt x="0" y="1145"/>
                    <a:pt x="0" y="2020"/>
                  </a:cubicBezTo>
                  <a:lnTo>
                    <a:pt x="0" y="12349"/>
                  </a:lnTo>
                  <a:cubicBezTo>
                    <a:pt x="0" y="14154"/>
                    <a:pt x="1268" y="16351"/>
                    <a:pt x="2830" y="17253"/>
                  </a:cubicBezTo>
                  <a:lnTo>
                    <a:pt x="34701" y="35660"/>
                  </a:lnTo>
                  <a:cubicBezTo>
                    <a:pt x="34701" y="35660"/>
                    <a:pt x="34719" y="35673"/>
                    <a:pt x="34753" y="35693"/>
                  </a:cubicBezTo>
                  <a:cubicBezTo>
                    <a:pt x="34791" y="35714"/>
                    <a:pt x="34844" y="35739"/>
                    <a:pt x="34910" y="35779"/>
                  </a:cubicBezTo>
                  <a:cubicBezTo>
                    <a:pt x="34961" y="35810"/>
                    <a:pt x="35015" y="35844"/>
                    <a:pt x="35087" y="35882"/>
                  </a:cubicBezTo>
                  <a:cubicBezTo>
                    <a:pt x="35152" y="35922"/>
                    <a:pt x="35224" y="35961"/>
                    <a:pt x="35309" y="36014"/>
                  </a:cubicBezTo>
                  <a:cubicBezTo>
                    <a:pt x="35471" y="36104"/>
                    <a:pt x="35661" y="36216"/>
                    <a:pt x="35870" y="36335"/>
                  </a:cubicBezTo>
                  <a:lnTo>
                    <a:pt x="36321" y="36596"/>
                  </a:lnTo>
                  <a:cubicBezTo>
                    <a:pt x="36642" y="36778"/>
                    <a:pt x="36988" y="36982"/>
                    <a:pt x="37354" y="37190"/>
                  </a:cubicBezTo>
                  <a:cubicBezTo>
                    <a:pt x="38083" y="37608"/>
                    <a:pt x="39026" y="37824"/>
                    <a:pt x="39972" y="37824"/>
                  </a:cubicBezTo>
                  <a:cubicBezTo>
                    <a:pt x="39987" y="37824"/>
                    <a:pt x="40001" y="37824"/>
                    <a:pt x="40016" y="37824"/>
                  </a:cubicBezTo>
                  <a:lnTo>
                    <a:pt x="40016" y="34713"/>
                  </a:lnTo>
                  <a:cubicBezTo>
                    <a:pt x="38990" y="34713"/>
                    <a:pt x="37969" y="34484"/>
                    <a:pt x="37185" y="34033"/>
                  </a:cubicBezTo>
                  <a:lnTo>
                    <a:pt x="34699" y="32601"/>
                  </a:lnTo>
                  <a:lnTo>
                    <a:pt x="34699" y="32594"/>
                  </a:lnTo>
                  <a:lnTo>
                    <a:pt x="3786" y="14735"/>
                  </a:lnTo>
                  <a:cubicBezTo>
                    <a:pt x="3726" y="14697"/>
                    <a:pt x="3661" y="14650"/>
                    <a:pt x="3602" y="14605"/>
                  </a:cubicBezTo>
                  <a:cubicBezTo>
                    <a:pt x="3534" y="14558"/>
                    <a:pt x="3470" y="14503"/>
                    <a:pt x="3414" y="14441"/>
                  </a:cubicBezTo>
                  <a:lnTo>
                    <a:pt x="3302" y="14331"/>
                  </a:lnTo>
                  <a:cubicBezTo>
                    <a:pt x="3250" y="14272"/>
                    <a:pt x="3201" y="14211"/>
                    <a:pt x="3158" y="14147"/>
                  </a:cubicBezTo>
                  <a:cubicBezTo>
                    <a:pt x="3094" y="14067"/>
                    <a:pt x="3038" y="13982"/>
                    <a:pt x="2988" y="13891"/>
                  </a:cubicBezTo>
                  <a:cubicBezTo>
                    <a:pt x="2937" y="13803"/>
                    <a:pt x="2891" y="13711"/>
                    <a:pt x="2851" y="13617"/>
                  </a:cubicBezTo>
                  <a:cubicBezTo>
                    <a:pt x="2807" y="13527"/>
                    <a:pt x="2772" y="13434"/>
                    <a:pt x="2745" y="13337"/>
                  </a:cubicBezTo>
                  <a:cubicBezTo>
                    <a:pt x="2722" y="13255"/>
                    <a:pt x="2702" y="13171"/>
                    <a:pt x="2687" y="13088"/>
                  </a:cubicBezTo>
                  <a:cubicBezTo>
                    <a:pt x="2678" y="13068"/>
                    <a:pt x="2677" y="13044"/>
                    <a:pt x="2680" y="13023"/>
                  </a:cubicBezTo>
                  <a:cubicBezTo>
                    <a:pt x="2667" y="12989"/>
                    <a:pt x="2663" y="12954"/>
                    <a:pt x="2667" y="12917"/>
                  </a:cubicBezTo>
                  <a:cubicBezTo>
                    <a:pt x="2657" y="12871"/>
                    <a:pt x="2653" y="12822"/>
                    <a:pt x="2655" y="12774"/>
                  </a:cubicBezTo>
                  <a:lnTo>
                    <a:pt x="2655" y="4655"/>
                  </a:lnTo>
                  <a:cubicBezTo>
                    <a:pt x="2655" y="4145"/>
                    <a:pt x="2912" y="3849"/>
                    <a:pt x="3284" y="3849"/>
                  </a:cubicBezTo>
                  <a:cubicBezTo>
                    <a:pt x="3436" y="3849"/>
                    <a:pt x="3606" y="3898"/>
                    <a:pt x="3786" y="4002"/>
                  </a:cubicBezTo>
                  <a:lnTo>
                    <a:pt x="9651" y="7389"/>
                  </a:lnTo>
                  <a:lnTo>
                    <a:pt x="34701" y="21859"/>
                  </a:lnTo>
                  <a:cubicBezTo>
                    <a:pt x="34706" y="21861"/>
                    <a:pt x="34711" y="21863"/>
                    <a:pt x="34714" y="21866"/>
                  </a:cubicBezTo>
                  <a:lnTo>
                    <a:pt x="34819" y="21926"/>
                  </a:lnTo>
                  <a:cubicBezTo>
                    <a:pt x="35001" y="22036"/>
                    <a:pt x="35374" y="22252"/>
                    <a:pt x="35872" y="22533"/>
                  </a:cubicBezTo>
                  <a:lnTo>
                    <a:pt x="36323" y="22795"/>
                  </a:lnTo>
                  <a:cubicBezTo>
                    <a:pt x="36642" y="22979"/>
                    <a:pt x="36990" y="23181"/>
                    <a:pt x="37356" y="23390"/>
                  </a:cubicBezTo>
                  <a:cubicBezTo>
                    <a:pt x="38085" y="23809"/>
                    <a:pt x="39028" y="24025"/>
                    <a:pt x="39974" y="24025"/>
                  </a:cubicBezTo>
                  <a:cubicBezTo>
                    <a:pt x="39988" y="24025"/>
                    <a:pt x="40003" y="24025"/>
                    <a:pt x="40017" y="24025"/>
                  </a:cubicBezTo>
                  <a:lnTo>
                    <a:pt x="40017" y="20899"/>
                  </a:lnTo>
                  <a:cubicBezTo>
                    <a:pt x="38990" y="20899"/>
                    <a:pt x="37970" y="20676"/>
                    <a:pt x="37185" y="20225"/>
                  </a:cubicBezTo>
                  <a:lnTo>
                    <a:pt x="37179" y="20219"/>
                  </a:lnTo>
                  <a:lnTo>
                    <a:pt x="34707" y="18793"/>
                  </a:lnTo>
                  <a:lnTo>
                    <a:pt x="34701" y="18793"/>
                  </a:lnTo>
                  <a:lnTo>
                    <a:pt x="12312" y="5858"/>
                  </a:lnTo>
                  <a:lnTo>
                    <a:pt x="4485" y="1340"/>
                  </a:lnTo>
                  <a:lnTo>
                    <a:pt x="2830" y="386"/>
                  </a:lnTo>
                  <a:cubicBezTo>
                    <a:pt x="2623" y="269"/>
                    <a:pt x="2404" y="173"/>
                    <a:pt x="2177" y="97"/>
                  </a:cubicBezTo>
                  <a:cubicBezTo>
                    <a:pt x="2075" y="66"/>
                    <a:pt x="1970" y="42"/>
                    <a:pt x="1865" y="26"/>
                  </a:cubicBezTo>
                  <a:cubicBezTo>
                    <a:pt x="1770" y="10"/>
                    <a:pt x="1674" y="0"/>
                    <a:pt x="158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8"/>
            <p:cNvSpPr/>
            <p:nvPr/>
          </p:nvSpPr>
          <p:spPr>
            <a:xfrm>
              <a:off x="3875050" y="2745850"/>
              <a:ext cx="9050" cy="207625"/>
            </a:xfrm>
            <a:custGeom>
              <a:avLst/>
              <a:gdLst/>
              <a:ahLst/>
              <a:cxnLst/>
              <a:rect l="l" t="t" r="r" b="b"/>
              <a:pathLst>
                <a:path w="362" h="8305" extrusionOk="0">
                  <a:moveTo>
                    <a:pt x="177" y="0"/>
                  </a:moveTo>
                  <a:lnTo>
                    <a:pt x="0" y="8301"/>
                  </a:lnTo>
                  <a:cubicBezTo>
                    <a:pt x="60" y="8303"/>
                    <a:pt x="121" y="8305"/>
                    <a:pt x="181" y="8305"/>
                  </a:cubicBezTo>
                  <a:cubicBezTo>
                    <a:pt x="241" y="8305"/>
                    <a:pt x="301" y="8303"/>
                    <a:pt x="361" y="8301"/>
                  </a:cubicBezTo>
                  <a:lnTo>
                    <a:pt x="177" y="0"/>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8"/>
            <p:cNvSpPr/>
            <p:nvPr/>
          </p:nvSpPr>
          <p:spPr>
            <a:xfrm>
              <a:off x="238125" y="3510450"/>
              <a:ext cx="2191125" cy="1495000"/>
            </a:xfrm>
            <a:custGeom>
              <a:avLst/>
              <a:gdLst/>
              <a:ahLst/>
              <a:cxnLst/>
              <a:rect l="l" t="t" r="r" b="b"/>
              <a:pathLst>
                <a:path w="87645" h="59800" extrusionOk="0">
                  <a:moveTo>
                    <a:pt x="45151" y="0"/>
                  </a:moveTo>
                  <a:cubicBezTo>
                    <a:pt x="45151" y="0"/>
                    <a:pt x="37279" y="13779"/>
                    <a:pt x="23887" y="21475"/>
                  </a:cubicBezTo>
                  <a:cubicBezTo>
                    <a:pt x="10498" y="29169"/>
                    <a:pt x="0" y="35265"/>
                    <a:pt x="0" y="35265"/>
                  </a:cubicBezTo>
                  <a:lnTo>
                    <a:pt x="42495" y="59799"/>
                  </a:lnTo>
                  <a:lnTo>
                    <a:pt x="71709" y="42932"/>
                  </a:lnTo>
                  <a:cubicBezTo>
                    <a:pt x="76457" y="40191"/>
                    <a:pt x="84864" y="32378"/>
                    <a:pt x="87645" y="24534"/>
                  </a:cubicBezTo>
                  <a:lnTo>
                    <a:pt x="45151" y="0"/>
                  </a:ln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8"/>
            <p:cNvSpPr/>
            <p:nvPr/>
          </p:nvSpPr>
          <p:spPr>
            <a:xfrm>
              <a:off x="677450" y="4685325"/>
              <a:ext cx="730375" cy="385925"/>
            </a:xfrm>
            <a:custGeom>
              <a:avLst/>
              <a:gdLst/>
              <a:ahLst/>
              <a:cxnLst/>
              <a:rect l="l" t="t" r="r" b="b"/>
              <a:pathLst>
                <a:path w="29215" h="15437" extrusionOk="0">
                  <a:moveTo>
                    <a:pt x="23903" y="1"/>
                  </a:moveTo>
                  <a:cubicBezTo>
                    <a:pt x="23903" y="1"/>
                    <a:pt x="13031" y="7170"/>
                    <a:pt x="0" y="7668"/>
                  </a:cubicBezTo>
                  <a:cubicBezTo>
                    <a:pt x="1966" y="8803"/>
                    <a:pt x="5758" y="9447"/>
                    <a:pt x="9474" y="9447"/>
                  </a:cubicBezTo>
                  <a:cubicBezTo>
                    <a:pt x="10780" y="9447"/>
                    <a:pt x="12076" y="9367"/>
                    <a:pt x="13280" y="9202"/>
                  </a:cubicBezTo>
                  <a:lnTo>
                    <a:pt x="13280" y="9202"/>
                  </a:lnTo>
                  <a:cubicBezTo>
                    <a:pt x="13280" y="9202"/>
                    <a:pt x="12631" y="11895"/>
                    <a:pt x="7968" y="15335"/>
                  </a:cubicBezTo>
                  <a:cubicBezTo>
                    <a:pt x="7968" y="15335"/>
                    <a:pt x="8344" y="15437"/>
                    <a:pt x="9079" y="15437"/>
                  </a:cubicBezTo>
                  <a:cubicBezTo>
                    <a:pt x="11648" y="15437"/>
                    <a:pt x="18601" y="14198"/>
                    <a:pt x="29214" y="3068"/>
                  </a:cubicBezTo>
                  <a:lnTo>
                    <a:pt x="23903" y="1"/>
                  </a:ln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8"/>
            <p:cNvSpPr/>
            <p:nvPr/>
          </p:nvSpPr>
          <p:spPr>
            <a:xfrm>
              <a:off x="876900" y="3625275"/>
              <a:ext cx="689650" cy="362750"/>
            </a:xfrm>
            <a:custGeom>
              <a:avLst/>
              <a:gdLst/>
              <a:ahLst/>
              <a:cxnLst/>
              <a:rect l="l" t="t" r="r" b="b"/>
              <a:pathLst>
                <a:path w="27586" h="14510" extrusionOk="0">
                  <a:moveTo>
                    <a:pt x="13792" y="0"/>
                  </a:moveTo>
                  <a:cubicBezTo>
                    <a:pt x="10577" y="0"/>
                    <a:pt x="7362" y="708"/>
                    <a:pt x="4909" y="2125"/>
                  </a:cubicBezTo>
                  <a:cubicBezTo>
                    <a:pt x="0" y="4957"/>
                    <a:pt x="0" y="9550"/>
                    <a:pt x="4909" y="12384"/>
                  </a:cubicBezTo>
                  <a:cubicBezTo>
                    <a:pt x="7363" y="13801"/>
                    <a:pt x="10578" y="14509"/>
                    <a:pt x="13794" y="14509"/>
                  </a:cubicBezTo>
                  <a:cubicBezTo>
                    <a:pt x="17009" y="14509"/>
                    <a:pt x="20224" y="13801"/>
                    <a:pt x="22678" y="12384"/>
                  </a:cubicBezTo>
                  <a:cubicBezTo>
                    <a:pt x="27585" y="9550"/>
                    <a:pt x="27585" y="4957"/>
                    <a:pt x="22678" y="2125"/>
                  </a:cubicBezTo>
                  <a:cubicBezTo>
                    <a:pt x="20224" y="708"/>
                    <a:pt x="17008" y="0"/>
                    <a:pt x="13792"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8"/>
            <p:cNvSpPr/>
            <p:nvPr/>
          </p:nvSpPr>
          <p:spPr>
            <a:xfrm>
              <a:off x="993375" y="2814600"/>
              <a:ext cx="206925" cy="300225"/>
            </a:xfrm>
            <a:custGeom>
              <a:avLst/>
              <a:gdLst/>
              <a:ahLst/>
              <a:cxnLst/>
              <a:rect l="l" t="t" r="r" b="b"/>
              <a:pathLst>
                <a:path w="8277" h="12009" extrusionOk="0">
                  <a:moveTo>
                    <a:pt x="5498" y="0"/>
                  </a:moveTo>
                  <a:cubicBezTo>
                    <a:pt x="4233" y="62"/>
                    <a:pt x="3339" y="360"/>
                    <a:pt x="2432" y="1272"/>
                  </a:cubicBezTo>
                  <a:cubicBezTo>
                    <a:pt x="1766" y="1942"/>
                    <a:pt x="277" y="6902"/>
                    <a:pt x="130" y="8963"/>
                  </a:cubicBezTo>
                  <a:cubicBezTo>
                    <a:pt x="1" y="10771"/>
                    <a:pt x="1541" y="12009"/>
                    <a:pt x="3313" y="12009"/>
                  </a:cubicBezTo>
                  <a:cubicBezTo>
                    <a:pt x="3560" y="12009"/>
                    <a:pt x="3811" y="11985"/>
                    <a:pt x="4063" y="11935"/>
                  </a:cubicBezTo>
                  <a:cubicBezTo>
                    <a:pt x="5964" y="11559"/>
                    <a:pt x="8277" y="7920"/>
                    <a:pt x="8228" y="6328"/>
                  </a:cubicBezTo>
                  <a:cubicBezTo>
                    <a:pt x="8178" y="4735"/>
                    <a:pt x="5498" y="0"/>
                    <a:pt x="54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8"/>
            <p:cNvSpPr/>
            <p:nvPr/>
          </p:nvSpPr>
          <p:spPr>
            <a:xfrm>
              <a:off x="1020925" y="2806900"/>
              <a:ext cx="157650" cy="104850"/>
            </a:xfrm>
            <a:custGeom>
              <a:avLst/>
              <a:gdLst/>
              <a:ahLst/>
              <a:cxnLst/>
              <a:rect l="l" t="t" r="r" b="b"/>
              <a:pathLst>
                <a:path w="6306" h="4194" extrusionOk="0">
                  <a:moveTo>
                    <a:pt x="4904" y="1"/>
                  </a:moveTo>
                  <a:cubicBezTo>
                    <a:pt x="4757" y="1"/>
                    <a:pt x="4587" y="10"/>
                    <a:pt x="4389" y="29"/>
                  </a:cubicBezTo>
                  <a:cubicBezTo>
                    <a:pt x="2313" y="238"/>
                    <a:pt x="1462" y="927"/>
                    <a:pt x="1125" y="1379"/>
                  </a:cubicBezTo>
                  <a:cubicBezTo>
                    <a:pt x="787" y="1832"/>
                    <a:pt x="263" y="3119"/>
                    <a:pt x="132" y="3653"/>
                  </a:cubicBezTo>
                  <a:cubicBezTo>
                    <a:pt x="0" y="4188"/>
                    <a:pt x="206" y="4193"/>
                    <a:pt x="206" y="4193"/>
                  </a:cubicBezTo>
                  <a:cubicBezTo>
                    <a:pt x="852" y="2288"/>
                    <a:pt x="1689" y="1279"/>
                    <a:pt x="1689" y="1279"/>
                  </a:cubicBezTo>
                  <a:cubicBezTo>
                    <a:pt x="1863" y="1225"/>
                    <a:pt x="2014" y="1204"/>
                    <a:pt x="2146" y="1204"/>
                  </a:cubicBezTo>
                  <a:cubicBezTo>
                    <a:pt x="2616" y="1204"/>
                    <a:pt x="2826" y="1476"/>
                    <a:pt x="2826" y="1476"/>
                  </a:cubicBezTo>
                  <a:lnTo>
                    <a:pt x="5584" y="815"/>
                  </a:lnTo>
                  <a:cubicBezTo>
                    <a:pt x="5584" y="815"/>
                    <a:pt x="6305" y="1"/>
                    <a:pt x="490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a:off x="1191425" y="2814600"/>
              <a:ext cx="406850" cy="314000"/>
            </a:xfrm>
            <a:custGeom>
              <a:avLst/>
              <a:gdLst/>
              <a:ahLst/>
              <a:cxnLst/>
              <a:rect l="l" t="t" r="r" b="b"/>
              <a:pathLst>
                <a:path w="16274" h="12560" extrusionOk="0">
                  <a:moveTo>
                    <a:pt x="1198" y="0"/>
                  </a:moveTo>
                  <a:cubicBezTo>
                    <a:pt x="1148" y="0"/>
                    <a:pt x="1098" y="2"/>
                    <a:pt x="1048" y="5"/>
                  </a:cubicBezTo>
                  <a:cubicBezTo>
                    <a:pt x="331" y="56"/>
                    <a:pt x="0" y="462"/>
                    <a:pt x="669" y="1808"/>
                  </a:cubicBezTo>
                  <a:cubicBezTo>
                    <a:pt x="1335" y="3157"/>
                    <a:pt x="2709" y="5573"/>
                    <a:pt x="4057" y="7116"/>
                  </a:cubicBezTo>
                  <a:cubicBezTo>
                    <a:pt x="4712" y="7865"/>
                    <a:pt x="5786" y="8988"/>
                    <a:pt x="7551" y="10003"/>
                  </a:cubicBezTo>
                  <a:cubicBezTo>
                    <a:pt x="8782" y="10712"/>
                    <a:pt x="9871" y="11133"/>
                    <a:pt x="11231" y="11549"/>
                  </a:cubicBezTo>
                  <a:cubicBezTo>
                    <a:pt x="11601" y="11661"/>
                    <a:pt x="11848" y="11836"/>
                    <a:pt x="12530" y="12135"/>
                  </a:cubicBezTo>
                  <a:cubicBezTo>
                    <a:pt x="13109" y="12390"/>
                    <a:pt x="13817" y="12559"/>
                    <a:pt x="14396" y="12559"/>
                  </a:cubicBezTo>
                  <a:cubicBezTo>
                    <a:pt x="14498" y="12559"/>
                    <a:pt x="14596" y="12554"/>
                    <a:pt x="14688" y="12543"/>
                  </a:cubicBezTo>
                  <a:cubicBezTo>
                    <a:pt x="15307" y="12470"/>
                    <a:pt x="15519" y="12346"/>
                    <a:pt x="15557" y="12216"/>
                  </a:cubicBezTo>
                  <a:cubicBezTo>
                    <a:pt x="15607" y="12050"/>
                    <a:pt x="15477" y="11952"/>
                    <a:pt x="15191" y="11952"/>
                  </a:cubicBezTo>
                  <a:cubicBezTo>
                    <a:pt x="15092" y="11952"/>
                    <a:pt x="14971" y="11958"/>
                    <a:pt x="14830" y="11958"/>
                  </a:cubicBezTo>
                  <a:cubicBezTo>
                    <a:pt x="14563" y="11958"/>
                    <a:pt x="14228" y="11936"/>
                    <a:pt x="13845" y="11813"/>
                  </a:cubicBezTo>
                  <a:lnTo>
                    <a:pt x="13845" y="11813"/>
                  </a:lnTo>
                  <a:cubicBezTo>
                    <a:pt x="13845" y="11813"/>
                    <a:pt x="14246" y="11832"/>
                    <a:pt x="14598" y="11832"/>
                  </a:cubicBezTo>
                  <a:cubicBezTo>
                    <a:pt x="14687" y="11832"/>
                    <a:pt x="14772" y="11831"/>
                    <a:pt x="14847" y="11828"/>
                  </a:cubicBezTo>
                  <a:cubicBezTo>
                    <a:pt x="15223" y="11811"/>
                    <a:pt x="15586" y="11739"/>
                    <a:pt x="15833" y="11656"/>
                  </a:cubicBezTo>
                  <a:cubicBezTo>
                    <a:pt x="16140" y="11552"/>
                    <a:pt x="16274" y="11093"/>
                    <a:pt x="15987" y="11084"/>
                  </a:cubicBezTo>
                  <a:cubicBezTo>
                    <a:pt x="15974" y="11084"/>
                    <a:pt x="15962" y="11084"/>
                    <a:pt x="15949" y="11084"/>
                  </a:cubicBezTo>
                  <a:cubicBezTo>
                    <a:pt x="15677" y="11084"/>
                    <a:pt x="15448" y="11152"/>
                    <a:pt x="14916" y="11166"/>
                  </a:cubicBezTo>
                  <a:cubicBezTo>
                    <a:pt x="14875" y="11168"/>
                    <a:pt x="14834" y="11168"/>
                    <a:pt x="14794" y="11168"/>
                  </a:cubicBezTo>
                  <a:cubicBezTo>
                    <a:pt x="14539" y="11168"/>
                    <a:pt x="14284" y="11141"/>
                    <a:pt x="14033" y="11089"/>
                  </a:cubicBezTo>
                  <a:cubicBezTo>
                    <a:pt x="14033" y="11089"/>
                    <a:pt x="14638" y="11043"/>
                    <a:pt x="15134" y="10906"/>
                  </a:cubicBezTo>
                  <a:cubicBezTo>
                    <a:pt x="15632" y="10770"/>
                    <a:pt x="15809" y="10612"/>
                    <a:pt x="15921" y="10501"/>
                  </a:cubicBezTo>
                  <a:cubicBezTo>
                    <a:pt x="16025" y="10397"/>
                    <a:pt x="16025" y="10138"/>
                    <a:pt x="15732" y="10138"/>
                  </a:cubicBezTo>
                  <a:cubicBezTo>
                    <a:pt x="15712" y="10138"/>
                    <a:pt x="15690" y="10140"/>
                    <a:pt x="15667" y="10142"/>
                  </a:cubicBezTo>
                  <a:cubicBezTo>
                    <a:pt x="15367" y="10175"/>
                    <a:pt x="15005" y="10337"/>
                    <a:pt x="14449" y="10337"/>
                  </a:cubicBezTo>
                  <a:cubicBezTo>
                    <a:pt x="14409" y="10337"/>
                    <a:pt x="14368" y="10336"/>
                    <a:pt x="14326" y="10334"/>
                  </a:cubicBezTo>
                  <a:cubicBezTo>
                    <a:pt x="13871" y="10313"/>
                    <a:pt x="13554" y="10236"/>
                    <a:pt x="13616" y="10171"/>
                  </a:cubicBezTo>
                  <a:cubicBezTo>
                    <a:pt x="13679" y="10105"/>
                    <a:pt x="13946" y="10135"/>
                    <a:pt x="14306" y="9968"/>
                  </a:cubicBezTo>
                  <a:cubicBezTo>
                    <a:pt x="14650" y="9810"/>
                    <a:pt x="14892" y="9449"/>
                    <a:pt x="14789" y="9263"/>
                  </a:cubicBezTo>
                  <a:cubicBezTo>
                    <a:pt x="14750" y="9195"/>
                    <a:pt x="14723" y="9169"/>
                    <a:pt x="14686" y="9169"/>
                  </a:cubicBezTo>
                  <a:cubicBezTo>
                    <a:pt x="14621" y="9169"/>
                    <a:pt x="14525" y="9247"/>
                    <a:pt x="14286" y="9315"/>
                  </a:cubicBezTo>
                  <a:cubicBezTo>
                    <a:pt x="13906" y="9424"/>
                    <a:pt x="13537" y="9377"/>
                    <a:pt x="13014" y="9571"/>
                  </a:cubicBezTo>
                  <a:cubicBezTo>
                    <a:pt x="12555" y="9743"/>
                    <a:pt x="12251" y="9840"/>
                    <a:pt x="11795" y="9878"/>
                  </a:cubicBezTo>
                  <a:cubicBezTo>
                    <a:pt x="11778" y="9879"/>
                    <a:pt x="11761" y="9880"/>
                    <a:pt x="11743" y="9880"/>
                  </a:cubicBezTo>
                  <a:cubicBezTo>
                    <a:pt x="11244" y="9880"/>
                    <a:pt x="9959" y="9380"/>
                    <a:pt x="8834" y="8739"/>
                  </a:cubicBezTo>
                  <a:cubicBezTo>
                    <a:pt x="7457" y="7955"/>
                    <a:pt x="6029" y="6511"/>
                    <a:pt x="5496" y="5803"/>
                  </a:cubicBezTo>
                  <a:cubicBezTo>
                    <a:pt x="4346" y="4274"/>
                    <a:pt x="3115" y="1979"/>
                    <a:pt x="2739" y="1148"/>
                  </a:cubicBezTo>
                  <a:cubicBezTo>
                    <a:pt x="2325" y="235"/>
                    <a:pt x="1760" y="0"/>
                    <a:pt x="1198"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8"/>
            <p:cNvSpPr/>
            <p:nvPr/>
          </p:nvSpPr>
          <p:spPr>
            <a:xfrm>
              <a:off x="1123050" y="3683875"/>
              <a:ext cx="137700" cy="115050"/>
            </a:xfrm>
            <a:custGeom>
              <a:avLst/>
              <a:gdLst/>
              <a:ahLst/>
              <a:cxnLst/>
              <a:rect l="l" t="t" r="r" b="b"/>
              <a:pathLst>
                <a:path w="5508" h="4602" extrusionOk="0">
                  <a:moveTo>
                    <a:pt x="532" y="0"/>
                  </a:moveTo>
                  <a:cubicBezTo>
                    <a:pt x="532" y="0"/>
                    <a:pt x="426" y="388"/>
                    <a:pt x="291" y="699"/>
                  </a:cubicBezTo>
                  <a:cubicBezTo>
                    <a:pt x="154" y="1008"/>
                    <a:pt x="0" y="1532"/>
                    <a:pt x="19" y="1805"/>
                  </a:cubicBezTo>
                  <a:cubicBezTo>
                    <a:pt x="39" y="2075"/>
                    <a:pt x="602" y="2540"/>
                    <a:pt x="1008" y="2657"/>
                  </a:cubicBezTo>
                  <a:cubicBezTo>
                    <a:pt x="1415" y="2774"/>
                    <a:pt x="1992" y="3312"/>
                    <a:pt x="2182" y="3646"/>
                  </a:cubicBezTo>
                  <a:cubicBezTo>
                    <a:pt x="2455" y="4125"/>
                    <a:pt x="3307" y="4576"/>
                    <a:pt x="3897" y="4596"/>
                  </a:cubicBezTo>
                  <a:cubicBezTo>
                    <a:pt x="3985" y="4599"/>
                    <a:pt x="4074" y="4601"/>
                    <a:pt x="4164" y="4601"/>
                  </a:cubicBezTo>
                  <a:cubicBezTo>
                    <a:pt x="4676" y="4601"/>
                    <a:pt x="5186" y="4546"/>
                    <a:pt x="5333" y="4364"/>
                  </a:cubicBezTo>
                  <a:cubicBezTo>
                    <a:pt x="5507" y="4150"/>
                    <a:pt x="5354" y="3860"/>
                    <a:pt x="4268" y="2812"/>
                  </a:cubicBezTo>
                  <a:cubicBezTo>
                    <a:pt x="3180" y="1766"/>
                    <a:pt x="2445" y="1120"/>
                    <a:pt x="2182" y="259"/>
                  </a:cubicBezTo>
                  <a:lnTo>
                    <a:pt x="532"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8"/>
            <p:cNvSpPr/>
            <p:nvPr/>
          </p:nvSpPr>
          <p:spPr>
            <a:xfrm>
              <a:off x="1081600" y="3764200"/>
              <a:ext cx="65875" cy="144975"/>
            </a:xfrm>
            <a:custGeom>
              <a:avLst/>
              <a:gdLst/>
              <a:ahLst/>
              <a:cxnLst/>
              <a:rect l="l" t="t" r="r" b="b"/>
              <a:pathLst>
                <a:path w="2635" h="5799" extrusionOk="0">
                  <a:moveTo>
                    <a:pt x="487" y="0"/>
                  </a:moveTo>
                  <a:cubicBezTo>
                    <a:pt x="358" y="331"/>
                    <a:pt x="115" y="516"/>
                    <a:pt x="183" y="1387"/>
                  </a:cubicBezTo>
                  <a:cubicBezTo>
                    <a:pt x="250" y="2256"/>
                    <a:pt x="173" y="2603"/>
                    <a:pt x="88" y="3313"/>
                  </a:cubicBezTo>
                  <a:cubicBezTo>
                    <a:pt x="1" y="4023"/>
                    <a:pt x="363" y="4999"/>
                    <a:pt x="704" y="5452"/>
                  </a:cubicBezTo>
                  <a:cubicBezTo>
                    <a:pt x="863" y="5664"/>
                    <a:pt x="1151" y="5798"/>
                    <a:pt x="1442" y="5798"/>
                  </a:cubicBezTo>
                  <a:cubicBezTo>
                    <a:pt x="1774" y="5798"/>
                    <a:pt x="2112" y="5624"/>
                    <a:pt x="2268" y="5195"/>
                  </a:cubicBezTo>
                  <a:cubicBezTo>
                    <a:pt x="2564" y="4388"/>
                    <a:pt x="2634" y="3706"/>
                    <a:pt x="2427" y="2894"/>
                  </a:cubicBezTo>
                  <a:cubicBezTo>
                    <a:pt x="2221" y="2082"/>
                    <a:pt x="2495" y="1462"/>
                    <a:pt x="2358" y="919"/>
                  </a:cubicBezTo>
                  <a:cubicBezTo>
                    <a:pt x="2282" y="602"/>
                    <a:pt x="2171" y="294"/>
                    <a:pt x="2031"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8"/>
            <p:cNvSpPr/>
            <p:nvPr/>
          </p:nvSpPr>
          <p:spPr>
            <a:xfrm>
              <a:off x="1051025" y="3150300"/>
              <a:ext cx="238925" cy="619525"/>
            </a:xfrm>
            <a:custGeom>
              <a:avLst/>
              <a:gdLst/>
              <a:ahLst/>
              <a:cxnLst/>
              <a:rect l="l" t="t" r="r" b="b"/>
              <a:pathLst>
                <a:path w="9557" h="24781" extrusionOk="0">
                  <a:moveTo>
                    <a:pt x="5082" y="4174"/>
                  </a:moveTo>
                  <a:lnTo>
                    <a:pt x="5329" y="4244"/>
                  </a:lnTo>
                  <a:lnTo>
                    <a:pt x="5902" y="11350"/>
                  </a:lnTo>
                  <a:cubicBezTo>
                    <a:pt x="5902" y="11350"/>
                    <a:pt x="5115" y="12608"/>
                    <a:pt x="4784" y="13891"/>
                  </a:cubicBezTo>
                  <a:cubicBezTo>
                    <a:pt x="4518" y="14925"/>
                    <a:pt x="3791" y="19129"/>
                    <a:pt x="3518" y="20725"/>
                  </a:cubicBezTo>
                  <a:lnTo>
                    <a:pt x="3518" y="20725"/>
                  </a:lnTo>
                  <a:cubicBezTo>
                    <a:pt x="3596" y="19718"/>
                    <a:pt x="3684" y="18715"/>
                    <a:pt x="3769" y="17998"/>
                  </a:cubicBezTo>
                  <a:cubicBezTo>
                    <a:pt x="4026" y="15830"/>
                    <a:pt x="4111" y="14249"/>
                    <a:pt x="4335" y="12981"/>
                  </a:cubicBezTo>
                  <a:cubicBezTo>
                    <a:pt x="4614" y="11402"/>
                    <a:pt x="5082" y="4174"/>
                    <a:pt x="5082" y="4174"/>
                  </a:cubicBezTo>
                  <a:close/>
                  <a:moveTo>
                    <a:pt x="8804" y="1"/>
                  </a:moveTo>
                  <a:lnTo>
                    <a:pt x="596" y="420"/>
                  </a:lnTo>
                  <a:cubicBezTo>
                    <a:pt x="1" y="2975"/>
                    <a:pt x="788" y="7020"/>
                    <a:pt x="915" y="9115"/>
                  </a:cubicBezTo>
                  <a:cubicBezTo>
                    <a:pt x="1042" y="11211"/>
                    <a:pt x="1227" y="13649"/>
                    <a:pt x="1227" y="13649"/>
                  </a:cubicBezTo>
                  <a:cubicBezTo>
                    <a:pt x="1227" y="13649"/>
                    <a:pt x="587" y="15861"/>
                    <a:pt x="619" y="17564"/>
                  </a:cubicBezTo>
                  <a:cubicBezTo>
                    <a:pt x="653" y="19373"/>
                    <a:pt x="1710" y="24556"/>
                    <a:pt x="1710" y="24556"/>
                  </a:cubicBezTo>
                  <a:cubicBezTo>
                    <a:pt x="1710" y="24556"/>
                    <a:pt x="2011" y="24780"/>
                    <a:pt x="2468" y="24780"/>
                  </a:cubicBezTo>
                  <a:cubicBezTo>
                    <a:pt x="2697" y="24780"/>
                    <a:pt x="2965" y="24724"/>
                    <a:pt x="3254" y="24556"/>
                  </a:cubicBezTo>
                  <a:cubicBezTo>
                    <a:pt x="3254" y="24556"/>
                    <a:pt x="3344" y="23061"/>
                    <a:pt x="3467" y="21397"/>
                  </a:cubicBezTo>
                  <a:lnTo>
                    <a:pt x="3467" y="21397"/>
                  </a:lnTo>
                  <a:cubicBezTo>
                    <a:pt x="3596" y="21518"/>
                    <a:pt x="3944" y="21798"/>
                    <a:pt x="4404" y="21798"/>
                  </a:cubicBezTo>
                  <a:cubicBezTo>
                    <a:pt x="4605" y="21798"/>
                    <a:pt x="4827" y="21745"/>
                    <a:pt x="5062" y="21602"/>
                  </a:cubicBezTo>
                  <a:cubicBezTo>
                    <a:pt x="5062" y="21602"/>
                    <a:pt x="8575" y="13263"/>
                    <a:pt x="9016" y="12500"/>
                  </a:cubicBezTo>
                  <a:cubicBezTo>
                    <a:pt x="9486" y="11686"/>
                    <a:pt x="9556" y="2231"/>
                    <a:pt x="88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8"/>
            <p:cNvSpPr/>
            <p:nvPr/>
          </p:nvSpPr>
          <p:spPr>
            <a:xfrm>
              <a:off x="1178100" y="3229700"/>
              <a:ext cx="61050" cy="184775"/>
            </a:xfrm>
            <a:custGeom>
              <a:avLst/>
              <a:gdLst/>
              <a:ahLst/>
              <a:cxnLst/>
              <a:rect l="l" t="t" r="r" b="b"/>
              <a:pathLst>
                <a:path w="2442" h="7391" extrusionOk="0">
                  <a:moveTo>
                    <a:pt x="2441" y="1"/>
                  </a:moveTo>
                  <a:lnTo>
                    <a:pt x="2441" y="1"/>
                  </a:lnTo>
                  <a:cubicBezTo>
                    <a:pt x="1705" y="487"/>
                    <a:pt x="0" y="998"/>
                    <a:pt x="0" y="998"/>
                  </a:cubicBezTo>
                  <a:lnTo>
                    <a:pt x="246" y="1068"/>
                  </a:lnTo>
                  <a:lnTo>
                    <a:pt x="757" y="7391"/>
                  </a:lnTo>
                  <a:cubicBezTo>
                    <a:pt x="757" y="7391"/>
                    <a:pt x="649" y="1331"/>
                    <a:pt x="1065" y="1048"/>
                  </a:cubicBezTo>
                  <a:cubicBezTo>
                    <a:pt x="1481" y="768"/>
                    <a:pt x="2441" y="1"/>
                    <a:pt x="2441"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8"/>
            <p:cNvSpPr/>
            <p:nvPr/>
          </p:nvSpPr>
          <p:spPr>
            <a:xfrm>
              <a:off x="1094525" y="2763600"/>
              <a:ext cx="148100" cy="155575"/>
            </a:xfrm>
            <a:custGeom>
              <a:avLst/>
              <a:gdLst/>
              <a:ahLst/>
              <a:cxnLst/>
              <a:rect l="l" t="t" r="r" b="b"/>
              <a:pathLst>
                <a:path w="5924" h="6223" extrusionOk="0">
                  <a:moveTo>
                    <a:pt x="1360" y="0"/>
                  </a:moveTo>
                  <a:cubicBezTo>
                    <a:pt x="1360" y="0"/>
                    <a:pt x="1494" y="2401"/>
                    <a:pt x="1450" y="2577"/>
                  </a:cubicBezTo>
                  <a:cubicBezTo>
                    <a:pt x="1405" y="2754"/>
                    <a:pt x="506" y="2921"/>
                    <a:pt x="254" y="3131"/>
                  </a:cubicBezTo>
                  <a:cubicBezTo>
                    <a:pt x="0" y="3340"/>
                    <a:pt x="1551" y="5780"/>
                    <a:pt x="2343" y="6142"/>
                  </a:cubicBezTo>
                  <a:cubicBezTo>
                    <a:pt x="2462" y="6197"/>
                    <a:pt x="2619" y="6223"/>
                    <a:pt x="2800" y="6223"/>
                  </a:cubicBezTo>
                  <a:cubicBezTo>
                    <a:pt x="3821" y="6223"/>
                    <a:pt x="5614" y="5409"/>
                    <a:pt x="5763" y="4373"/>
                  </a:cubicBezTo>
                  <a:cubicBezTo>
                    <a:pt x="5923" y="3250"/>
                    <a:pt x="5066" y="2375"/>
                    <a:pt x="4737" y="2069"/>
                  </a:cubicBezTo>
                  <a:cubicBezTo>
                    <a:pt x="4652" y="2050"/>
                    <a:pt x="4547" y="2045"/>
                    <a:pt x="4444" y="2045"/>
                  </a:cubicBezTo>
                  <a:cubicBezTo>
                    <a:pt x="4324" y="2045"/>
                    <a:pt x="4206" y="2052"/>
                    <a:pt x="4128" y="2052"/>
                  </a:cubicBezTo>
                  <a:cubicBezTo>
                    <a:pt x="4100" y="2052"/>
                    <a:pt x="4076" y="2051"/>
                    <a:pt x="4060" y="2049"/>
                  </a:cubicBezTo>
                  <a:lnTo>
                    <a:pt x="3992" y="884"/>
                  </a:lnTo>
                  <a:cubicBezTo>
                    <a:pt x="2919" y="538"/>
                    <a:pt x="1360" y="0"/>
                    <a:pt x="1360"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8"/>
            <p:cNvSpPr/>
            <p:nvPr/>
          </p:nvSpPr>
          <p:spPr>
            <a:xfrm>
              <a:off x="1071250" y="2814625"/>
              <a:ext cx="237875" cy="227200"/>
            </a:xfrm>
            <a:custGeom>
              <a:avLst/>
              <a:gdLst/>
              <a:ahLst/>
              <a:cxnLst/>
              <a:rect l="l" t="t" r="r" b="b"/>
              <a:pathLst>
                <a:path w="9515" h="9088" extrusionOk="0">
                  <a:moveTo>
                    <a:pt x="5472" y="0"/>
                  </a:moveTo>
                  <a:cubicBezTo>
                    <a:pt x="5359" y="0"/>
                    <a:pt x="5249" y="4"/>
                    <a:pt x="5168" y="9"/>
                  </a:cubicBezTo>
                  <a:cubicBezTo>
                    <a:pt x="5168" y="9"/>
                    <a:pt x="5840" y="606"/>
                    <a:pt x="6172" y="1368"/>
                  </a:cubicBezTo>
                  <a:cubicBezTo>
                    <a:pt x="6478" y="2066"/>
                    <a:pt x="6248" y="2796"/>
                    <a:pt x="5660" y="3055"/>
                  </a:cubicBezTo>
                  <a:cubicBezTo>
                    <a:pt x="5390" y="3174"/>
                    <a:pt x="5143" y="3233"/>
                    <a:pt x="4909" y="3233"/>
                  </a:cubicBezTo>
                  <a:cubicBezTo>
                    <a:pt x="4401" y="3233"/>
                    <a:pt x="3953" y="2958"/>
                    <a:pt x="3459" y="2424"/>
                  </a:cubicBezTo>
                  <a:cubicBezTo>
                    <a:pt x="2968" y="1894"/>
                    <a:pt x="2734" y="1209"/>
                    <a:pt x="1954" y="768"/>
                  </a:cubicBezTo>
                  <a:cubicBezTo>
                    <a:pt x="1279" y="870"/>
                    <a:pt x="331" y="1239"/>
                    <a:pt x="224" y="1607"/>
                  </a:cubicBezTo>
                  <a:cubicBezTo>
                    <a:pt x="99" y="2038"/>
                    <a:pt x="1" y="4058"/>
                    <a:pt x="580" y="5605"/>
                  </a:cubicBezTo>
                  <a:cubicBezTo>
                    <a:pt x="1158" y="7152"/>
                    <a:pt x="1838" y="8201"/>
                    <a:pt x="2173" y="8870"/>
                  </a:cubicBezTo>
                  <a:cubicBezTo>
                    <a:pt x="2173" y="8870"/>
                    <a:pt x="2872" y="9088"/>
                    <a:pt x="3877" y="9088"/>
                  </a:cubicBezTo>
                  <a:cubicBezTo>
                    <a:pt x="4792" y="9088"/>
                    <a:pt x="5961" y="8907"/>
                    <a:pt x="7085" y="8215"/>
                  </a:cubicBezTo>
                  <a:cubicBezTo>
                    <a:pt x="7085" y="8215"/>
                    <a:pt x="7324" y="6957"/>
                    <a:pt x="7337" y="6071"/>
                  </a:cubicBezTo>
                  <a:cubicBezTo>
                    <a:pt x="9514" y="4183"/>
                    <a:pt x="7666" y="1841"/>
                    <a:pt x="5830" y="19"/>
                  </a:cubicBezTo>
                  <a:cubicBezTo>
                    <a:pt x="5735" y="5"/>
                    <a:pt x="5602" y="0"/>
                    <a:pt x="5472"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8"/>
            <p:cNvSpPr/>
            <p:nvPr/>
          </p:nvSpPr>
          <p:spPr>
            <a:xfrm>
              <a:off x="1096400" y="2828000"/>
              <a:ext cx="71525" cy="199700"/>
            </a:xfrm>
            <a:custGeom>
              <a:avLst/>
              <a:gdLst/>
              <a:ahLst/>
              <a:cxnLst/>
              <a:rect l="l" t="t" r="r" b="b"/>
              <a:pathLst>
                <a:path w="2861" h="7988" extrusionOk="0">
                  <a:moveTo>
                    <a:pt x="1375" y="1"/>
                  </a:moveTo>
                  <a:cubicBezTo>
                    <a:pt x="460" y="1"/>
                    <a:pt x="0" y="527"/>
                    <a:pt x="0" y="527"/>
                  </a:cubicBezTo>
                  <a:cubicBezTo>
                    <a:pt x="590" y="706"/>
                    <a:pt x="1247" y="1626"/>
                    <a:pt x="1285" y="3646"/>
                  </a:cubicBezTo>
                  <a:cubicBezTo>
                    <a:pt x="1315" y="5287"/>
                    <a:pt x="151" y="6544"/>
                    <a:pt x="151" y="6544"/>
                  </a:cubicBezTo>
                  <a:lnTo>
                    <a:pt x="802" y="7987"/>
                  </a:lnTo>
                  <a:cubicBezTo>
                    <a:pt x="802" y="7987"/>
                    <a:pt x="2625" y="6234"/>
                    <a:pt x="2745" y="3646"/>
                  </a:cubicBezTo>
                  <a:cubicBezTo>
                    <a:pt x="2861" y="1142"/>
                    <a:pt x="1375" y="1"/>
                    <a:pt x="137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8"/>
            <p:cNvSpPr/>
            <p:nvPr/>
          </p:nvSpPr>
          <p:spPr>
            <a:xfrm>
              <a:off x="1128525" y="2763600"/>
              <a:ext cx="67175" cy="57425"/>
            </a:xfrm>
            <a:custGeom>
              <a:avLst/>
              <a:gdLst/>
              <a:ahLst/>
              <a:cxnLst/>
              <a:rect l="l" t="t" r="r" b="b"/>
              <a:pathLst>
                <a:path w="2687" h="2297" extrusionOk="0">
                  <a:moveTo>
                    <a:pt x="0" y="0"/>
                  </a:moveTo>
                  <a:cubicBezTo>
                    <a:pt x="0" y="0"/>
                    <a:pt x="22" y="435"/>
                    <a:pt x="35" y="754"/>
                  </a:cubicBezTo>
                  <a:cubicBezTo>
                    <a:pt x="35" y="754"/>
                    <a:pt x="112" y="1574"/>
                    <a:pt x="1467" y="2216"/>
                  </a:cubicBezTo>
                  <a:cubicBezTo>
                    <a:pt x="1558" y="2258"/>
                    <a:pt x="1743" y="2297"/>
                    <a:pt x="1943" y="2297"/>
                  </a:cubicBezTo>
                  <a:cubicBezTo>
                    <a:pt x="2272" y="2297"/>
                    <a:pt x="2640" y="2192"/>
                    <a:pt x="2687" y="1827"/>
                  </a:cubicBezTo>
                  <a:lnTo>
                    <a:pt x="2632" y="884"/>
                  </a:lnTo>
                  <a:lnTo>
                    <a:pt x="1868" y="634"/>
                  </a:lnTo>
                  <a:lnTo>
                    <a:pt x="0" y="0"/>
                  </a:lnTo>
                  <a:close/>
                </a:path>
              </a:pathLst>
            </a:custGeom>
            <a:solidFill>
              <a:srgbClr val="A6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8"/>
            <p:cNvSpPr/>
            <p:nvPr/>
          </p:nvSpPr>
          <p:spPr>
            <a:xfrm>
              <a:off x="1092725" y="2623850"/>
              <a:ext cx="156625" cy="183800"/>
            </a:xfrm>
            <a:custGeom>
              <a:avLst/>
              <a:gdLst/>
              <a:ahLst/>
              <a:cxnLst/>
              <a:rect l="l" t="t" r="r" b="b"/>
              <a:pathLst>
                <a:path w="6265" h="7352" extrusionOk="0">
                  <a:moveTo>
                    <a:pt x="3156" y="0"/>
                  </a:moveTo>
                  <a:cubicBezTo>
                    <a:pt x="3101" y="0"/>
                    <a:pt x="3044" y="2"/>
                    <a:pt x="2988" y="5"/>
                  </a:cubicBezTo>
                  <a:cubicBezTo>
                    <a:pt x="1295" y="99"/>
                    <a:pt x="0" y="1547"/>
                    <a:pt x="94" y="3240"/>
                  </a:cubicBezTo>
                  <a:cubicBezTo>
                    <a:pt x="149" y="4229"/>
                    <a:pt x="674" y="5069"/>
                    <a:pt x="1432" y="5590"/>
                  </a:cubicBezTo>
                  <a:cubicBezTo>
                    <a:pt x="1432" y="5590"/>
                    <a:pt x="1576" y="6147"/>
                    <a:pt x="1674" y="6264"/>
                  </a:cubicBezTo>
                  <a:cubicBezTo>
                    <a:pt x="2238" y="6922"/>
                    <a:pt x="3733" y="7343"/>
                    <a:pt x="4227" y="7351"/>
                  </a:cubicBezTo>
                  <a:cubicBezTo>
                    <a:pt x="4231" y="7351"/>
                    <a:pt x="4234" y="7352"/>
                    <a:pt x="4238" y="7352"/>
                  </a:cubicBezTo>
                  <a:cubicBezTo>
                    <a:pt x="4660" y="7352"/>
                    <a:pt x="5028" y="6955"/>
                    <a:pt x="5425" y="6299"/>
                  </a:cubicBezTo>
                  <a:cubicBezTo>
                    <a:pt x="6264" y="4920"/>
                    <a:pt x="6057" y="3390"/>
                    <a:pt x="5927" y="2628"/>
                  </a:cubicBezTo>
                  <a:cubicBezTo>
                    <a:pt x="5698" y="1139"/>
                    <a:pt x="4656" y="0"/>
                    <a:pt x="3156"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8"/>
            <p:cNvSpPr/>
            <p:nvPr/>
          </p:nvSpPr>
          <p:spPr>
            <a:xfrm>
              <a:off x="1092550" y="2623825"/>
              <a:ext cx="142600" cy="139800"/>
            </a:xfrm>
            <a:custGeom>
              <a:avLst/>
              <a:gdLst/>
              <a:ahLst/>
              <a:cxnLst/>
              <a:rect l="l" t="t" r="r" b="b"/>
              <a:pathLst>
                <a:path w="5704" h="5592" extrusionOk="0">
                  <a:moveTo>
                    <a:pt x="3166" y="1"/>
                  </a:moveTo>
                  <a:cubicBezTo>
                    <a:pt x="2956" y="1"/>
                    <a:pt x="2741" y="22"/>
                    <a:pt x="2524" y="68"/>
                  </a:cubicBezTo>
                  <a:cubicBezTo>
                    <a:pt x="1229" y="337"/>
                    <a:pt x="230" y="1460"/>
                    <a:pt x="109" y="2778"/>
                  </a:cubicBezTo>
                  <a:cubicBezTo>
                    <a:pt x="1" y="3964"/>
                    <a:pt x="567" y="4992"/>
                    <a:pt x="1439" y="5591"/>
                  </a:cubicBezTo>
                  <a:cubicBezTo>
                    <a:pt x="1406" y="5486"/>
                    <a:pt x="600" y="4288"/>
                    <a:pt x="1426" y="4023"/>
                  </a:cubicBezTo>
                  <a:lnTo>
                    <a:pt x="1426" y="4023"/>
                  </a:lnTo>
                  <a:cubicBezTo>
                    <a:pt x="1558" y="4175"/>
                    <a:pt x="1593" y="4409"/>
                    <a:pt x="1598" y="4651"/>
                  </a:cubicBezTo>
                  <a:cubicBezTo>
                    <a:pt x="1598" y="4651"/>
                    <a:pt x="2007" y="4612"/>
                    <a:pt x="1915" y="4133"/>
                  </a:cubicBezTo>
                  <a:cubicBezTo>
                    <a:pt x="1890" y="3999"/>
                    <a:pt x="1867" y="3876"/>
                    <a:pt x="1845" y="3765"/>
                  </a:cubicBezTo>
                  <a:cubicBezTo>
                    <a:pt x="1772" y="3393"/>
                    <a:pt x="1867" y="3017"/>
                    <a:pt x="2079" y="2701"/>
                  </a:cubicBezTo>
                  <a:cubicBezTo>
                    <a:pt x="2251" y="2447"/>
                    <a:pt x="2397" y="2094"/>
                    <a:pt x="2296" y="1698"/>
                  </a:cubicBezTo>
                  <a:lnTo>
                    <a:pt x="2296" y="1698"/>
                  </a:lnTo>
                  <a:cubicBezTo>
                    <a:pt x="2296" y="1699"/>
                    <a:pt x="2899" y="1968"/>
                    <a:pt x="3769" y="1968"/>
                  </a:cubicBezTo>
                  <a:cubicBezTo>
                    <a:pt x="4033" y="1968"/>
                    <a:pt x="4322" y="1943"/>
                    <a:pt x="4625" y="1879"/>
                  </a:cubicBezTo>
                  <a:cubicBezTo>
                    <a:pt x="5175" y="1764"/>
                    <a:pt x="5549" y="1556"/>
                    <a:pt x="5703" y="1384"/>
                  </a:cubicBezTo>
                  <a:cubicBezTo>
                    <a:pt x="5154" y="551"/>
                    <a:pt x="4223" y="1"/>
                    <a:pt x="3166" y="1"/>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8"/>
            <p:cNvSpPr/>
            <p:nvPr/>
          </p:nvSpPr>
          <p:spPr>
            <a:xfrm>
              <a:off x="1066525" y="2604550"/>
              <a:ext cx="75125" cy="70025"/>
            </a:xfrm>
            <a:custGeom>
              <a:avLst/>
              <a:gdLst/>
              <a:ahLst/>
              <a:cxnLst/>
              <a:rect l="l" t="t" r="r" b="b"/>
              <a:pathLst>
                <a:path w="3005" h="2801" extrusionOk="0">
                  <a:moveTo>
                    <a:pt x="1754" y="0"/>
                  </a:moveTo>
                  <a:cubicBezTo>
                    <a:pt x="1318" y="0"/>
                    <a:pt x="852" y="224"/>
                    <a:pt x="522" y="638"/>
                  </a:cubicBezTo>
                  <a:cubicBezTo>
                    <a:pt x="1" y="1295"/>
                    <a:pt x="21" y="2179"/>
                    <a:pt x="567" y="2613"/>
                  </a:cubicBezTo>
                  <a:cubicBezTo>
                    <a:pt x="729" y="2742"/>
                    <a:pt x="900" y="2800"/>
                    <a:pt x="1073" y="2800"/>
                  </a:cubicBezTo>
                  <a:cubicBezTo>
                    <a:pt x="1485" y="2800"/>
                    <a:pt x="1913" y="2475"/>
                    <a:pt x="2281" y="2013"/>
                  </a:cubicBezTo>
                  <a:cubicBezTo>
                    <a:pt x="2803" y="1357"/>
                    <a:pt x="3005" y="673"/>
                    <a:pt x="2457" y="237"/>
                  </a:cubicBezTo>
                  <a:cubicBezTo>
                    <a:pt x="2255" y="77"/>
                    <a:pt x="2010" y="0"/>
                    <a:pt x="1754" y="0"/>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8"/>
            <p:cNvSpPr/>
            <p:nvPr/>
          </p:nvSpPr>
          <p:spPr>
            <a:xfrm>
              <a:off x="1149950" y="2626300"/>
              <a:ext cx="110200" cy="89625"/>
            </a:xfrm>
            <a:custGeom>
              <a:avLst/>
              <a:gdLst/>
              <a:ahLst/>
              <a:cxnLst/>
              <a:rect l="l" t="t" r="r" b="b"/>
              <a:pathLst>
                <a:path w="4408" h="3585" extrusionOk="0">
                  <a:moveTo>
                    <a:pt x="1849" y="1"/>
                  </a:moveTo>
                  <a:cubicBezTo>
                    <a:pt x="1788" y="1"/>
                    <a:pt x="1725" y="3"/>
                    <a:pt x="1661" y="7"/>
                  </a:cubicBezTo>
                  <a:lnTo>
                    <a:pt x="0" y="1601"/>
                  </a:lnTo>
                  <a:cubicBezTo>
                    <a:pt x="0" y="1601"/>
                    <a:pt x="353" y="2587"/>
                    <a:pt x="213" y="3536"/>
                  </a:cubicBezTo>
                  <a:cubicBezTo>
                    <a:pt x="213" y="3536"/>
                    <a:pt x="513" y="3584"/>
                    <a:pt x="977" y="3584"/>
                  </a:cubicBezTo>
                  <a:cubicBezTo>
                    <a:pt x="1209" y="3584"/>
                    <a:pt x="1482" y="3572"/>
                    <a:pt x="1778" y="3536"/>
                  </a:cubicBezTo>
                  <a:cubicBezTo>
                    <a:pt x="1778" y="3536"/>
                    <a:pt x="1833" y="2610"/>
                    <a:pt x="1664" y="1601"/>
                  </a:cubicBezTo>
                  <a:lnTo>
                    <a:pt x="1664" y="1601"/>
                  </a:lnTo>
                  <a:cubicBezTo>
                    <a:pt x="1664" y="1601"/>
                    <a:pt x="2017" y="2382"/>
                    <a:pt x="2116" y="3454"/>
                  </a:cubicBezTo>
                  <a:cubicBezTo>
                    <a:pt x="2116" y="3454"/>
                    <a:pt x="2196" y="3464"/>
                    <a:pt x="2324" y="3464"/>
                  </a:cubicBezTo>
                  <a:cubicBezTo>
                    <a:pt x="2561" y="3464"/>
                    <a:pt x="2963" y="3429"/>
                    <a:pt x="3329" y="3229"/>
                  </a:cubicBezTo>
                  <a:cubicBezTo>
                    <a:pt x="3329" y="3229"/>
                    <a:pt x="3392" y="2523"/>
                    <a:pt x="3176" y="1959"/>
                  </a:cubicBezTo>
                  <a:lnTo>
                    <a:pt x="3176" y="1959"/>
                  </a:lnTo>
                  <a:cubicBezTo>
                    <a:pt x="3177" y="1959"/>
                    <a:pt x="3521" y="2425"/>
                    <a:pt x="3566" y="3172"/>
                  </a:cubicBezTo>
                  <a:cubicBezTo>
                    <a:pt x="3566" y="3172"/>
                    <a:pt x="3935" y="3130"/>
                    <a:pt x="4176" y="2861"/>
                  </a:cubicBezTo>
                  <a:cubicBezTo>
                    <a:pt x="4408" y="2599"/>
                    <a:pt x="3969" y="1"/>
                    <a:pt x="1849" y="1"/>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8"/>
            <p:cNvSpPr/>
            <p:nvPr/>
          </p:nvSpPr>
          <p:spPr>
            <a:xfrm>
              <a:off x="1089050" y="2717975"/>
              <a:ext cx="39500" cy="49825"/>
            </a:xfrm>
            <a:custGeom>
              <a:avLst/>
              <a:gdLst/>
              <a:ahLst/>
              <a:cxnLst/>
              <a:rect l="l" t="t" r="r" b="b"/>
              <a:pathLst>
                <a:path w="1580" h="1993" extrusionOk="0">
                  <a:moveTo>
                    <a:pt x="973" y="1"/>
                  </a:moveTo>
                  <a:cubicBezTo>
                    <a:pt x="773" y="1"/>
                    <a:pt x="572" y="78"/>
                    <a:pt x="445" y="278"/>
                  </a:cubicBezTo>
                  <a:cubicBezTo>
                    <a:pt x="1" y="973"/>
                    <a:pt x="632" y="1993"/>
                    <a:pt x="1185" y="1993"/>
                  </a:cubicBezTo>
                  <a:cubicBezTo>
                    <a:pt x="1192" y="1993"/>
                    <a:pt x="1200" y="1993"/>
                    <a:pt x="1207" y="1992"/>
                  </a:cubicBezTo>
                  <a:cubicBezTo>
                    <a:pt x="1506" y="1977"/>
                    <a:pt x="1579" y="1825"/>
                    <a:pt x="1579" y="1825"/>
                  </a:cubicBezTo>
                  <a:lnTo>
                    <a:pt x="1566" y="255"/>
                  </a:lnTo>
                  <a:cubicBezTo>
                    <a:pt x="1454" y="112"/>
                    <a:pt x="1214" y="1"/>
                    <a:pt x="973" y="1"/>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8"/>
            <p:cNvSpPr/>
            <p:nvPr/>
          </p:nvSpPr>
          <p:spPr>
            <a:xfrm>
              <a:off x="1065900" y="3010950"/>
              <a:ext cx="209425" cy="195225"/>
            </a:xfrm>
            <a:custGeom>
              <a:avLst/>
              <a:gdLst/>
              <a:ahLst/>
              <a:cxnLst/>
              <a:rect l="l" t="t" r="r" b="b"/>
              <a:pathLst>
                <a:path w="8377" h="7809" extrusionOk="0">
                  <a:moveTo>
                    <a:pt x="6338" y="1"/>
                  </a:moveTo>
                  <a:cubicBezTo>
                    <a:pt x="4866" y="1"/>
                    <a:pt x="2223" y="703"/>
                    <a:pt x="2223" y="703"/>
                  </a:cubicBezTo>
                  <a:cubicBezTo>
                    <a:pt x="2387" y="1015"/>
                    <a:pt x="2412" y="1356"/>
                    <a:pt x="1864" y="2151"/>
                  </a:cubicBezTo>
                  <a:cubicBezTo>
                    <a:pt x="1314" y="2946"/>
                    <a:pt x="205" y="4669"/>
                    <a:pt x="1" y="5994"/>
                  </a:cubicBezTo>
                  <a:cubicBezTo>
                    <a:pt x="438" y="6460"/>
                    <a:pt x="1062" y="7416"/>
                    <a:pt x="2961" y="7716"/>
                  </a:cubicBezTo>
                  <a:cubicBezTo>
                    <a:pt x="3362" y="7780"/>
                    <a:pt x="3748" y="7808"/>
                    <a:pt x="4116" y="7808"/>
                  </a:cubicBezTo>
                  <a:cubicBezTo>
                    <a:pt x="6262" y="7808"/>
                    <a:pt x="7827" y="6847"/>
                    <a:pt x="8376" y="6248"/>
                  </a:cubicBezTo>
                  <a:cubicBezTo>
                    <a:pt x="8376" y="6248"/>
                    <a:pt x="8341" y="5100"/>
                    <a:pt x="7863" y="3028"/>
                  </a:cubicBezTo>
                  <a:cubicBezTo>
                    <a:pt x="7574" y="1782"/>
                    <a:pt x="7414" y="1332"/>
                    <a:pt x="7299" y="360"/>
                  </a:cubicBezTo>
                  <a:cubicBezTo>
                    <a:pt x="7268" y="97"/>
                    <a:pt x="6883" y="1"/>
                    <a:pt x="6338"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8"/>
            <p:cNvSpPr/>
            <p:nvPr/>
          </p:nvSpPr>
          <p:spPr>
            <a:xfrm>
              <a:off x="1196025" y="2812050"/>
              <a:ext cx="66675" cy="57300"/>
            </a:xfrm>
            <a:custGeom>
              <a:avLst/>
              <a:gdLst/>
              <a:ahLst/>
              <a:cxnLst/>
              <a:rect l="l" t="t" r="r" b="b"/>
              <a:pathLst>
                <a:path w="2667" h="2292" extrusionOk="0">
                  <a:moveTo>
                    <a:pt x="620" y="0"/>
                  </a:moveTo>
                  <a:cubicBezTo>
                    <a:pt x="447" y="0"/>
                    <a:pt x="238" y="28"/>
                    <a:pt x="0" y="111"/>
                  </a:cubicBezTo>
                  <a:cubicBezTo>
                    <a:pt x="0" y="111"/>
                    <a:pt x="1676" y="787"/>
                    <a:pt x="2667" y="2291"/>
                  </a:cubicBezTo>
                  <a:cubicBezTo>
                    <a:pt x="2667" y="2291"/>
                    <a:pt x="1928" y="645"/>
                    <a:pt x="1150" y="102"/>
                  </a:cubicBezTo>
                  <a:cubicBezTo>
                    <a:pt x="1150" y="102"/>
                    <a:pt x="953" y="0"/>
                    <a:pt x="6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8"/>
            <p:cNvSpPr/>
            <p:nvPr/>
          </p:nvSpPr>
          <p:spPr>
            <a:xfrm>
              <a:off x="1067400" y="2849025"/>
              <a:ext cx="236875" cy="447500"/>
            </a:xfrm>
            <a:custGeom>
              <a:avLst/>
              <a:gdLst/>
              <a:ahLst/>
              <a:cxnLst/>
              <a:rect l="l" t="t" r="r" b="b"/>
              <a:pathLst>
                <a:path w="9475" h="17900" extrusionOk="0">
                  <a:moveTo>
                    <a:pt x="821" y="0"/>
                  </a:moveTo>
                  <a:cubicBezTo>
                    <a:pt x="410" y="0"/>
                    <a:pt x="125" y="392"/>
                    <a:pt x="73" y="1514"/>
                  </a:cubicBezTo>
                  <a:cubicBezTo>
                    <a:pt x="1" y="3016"/>
                    <a:pt x="31" y="5794"/>
                    <a:pt x="460" y="7799"/>
                  </a:cubicBezTo>
                  <a:cubicBezTo>
                    <a:pt x="669" y="8770"/>
                    <a:pt x="1062" y="10275"/>
                    <a:pt x="2113" y="12018"/>
                  </a:cubicBezTo>
                  <a:cubicBezTo>
                    <a:pt x="2846" y="13236"/>
                    <a:pt x="3593" y="14132"/>
                    <a:pt x="4580" y="15154"/>
                  </a:cubicBezTo>
                  <a:cubicBezTo>
                    <a:pt x="4851" y="15433"/>
                    <a:pt x="4981" y="15707"/>
                    <a:pt x="5433" y="16299"/>
                  </a:cubicBezTo>
                  <a:cubicBezTo>
                    <a:pt x="5882" y="16892"/>
                    <a:pt x="6545" y="17467"/>
                    <a:pt x="7122" y="17702"/>
                  </a:cubicBezTo>
                  <a:cubicBezTo>
                    <a:pt x="7467" y="17845"/>
                    <a:pt x="7694" y="17899"/>
                    <a:pt x="7841" y="17899"/>
                  </a:cubicBezTo>
                  <a:cubicBezTo>
                    <a:pt x="7939" y="17899"/>
                    <a:pt x="8001" y="17875"/>
                    <a:pt x="8041" y="17837"/>
                  </a:cubicBezTo>
                  <a:cubicBezTo>
                    <a:pt x="8164" y="17719"/>
                    <a:pt x="8097" y="17568"/>
                    <a:pt x="7847" y="17430"/>
                  </a:cubicBezTo>
                  <a:cubicBezTo>
                    <a:pt x="7596" y="17293"/>
                    <a:pt x="7159" y="17106"/>
                    <a:pt x="6737" y="16656"/>
                  </a:cubicBezTo>
                  <a:lnTo>
                    <a:pt x="6737" y="16656"/>
                  </a:lnTo>
                  <a:cubicBezTo>
                    <a:pt x="6738" y="16656"/>
                    <a:pt x="7270" y="16985"/>
                    <a:pt x="7606" y="17154"/>
                  </a:cubicBezTo>
                  <a:cubicBezTo>
                    <a:pt x="7944" y="17323"/>
                    <a:pt x="8296" y="17435"/>
                    <a:pt x="8552" y="17483"/>
                  </a:cubicBezTo>
                  <a:cubicBezTo>
                    <a:pt x="8576" y="17488"/>
                    <a:pt x="8601" y="17490"/>
                    <a:pt x="8625" y="17490"/>
                  </a:cubicBezTo>
                  <a:cubicBezTo>
                    <a:pt x="8920" y="17490"/>
                    <a:pt x="9193" y="17191"/>
                    <a:pt x="8963" y="17057"/>
                  </a:cubicBezTo>
                  <a:cubicBezTo>
                    <a:pt x="8714" y="16912"/>
                    <a:pt x="8482" y="16867"/>
                    <a:pt x="7987" y="16609"/>
                  </a:cubicBezTo>
                  <a:cubicBezTo>
                    <a:pt x="7723" y="16474"/>
                    <a:pt x="7478" y="16307"/>
                    <a:pt x="7254" y="16115"/>
                  </a:cubicBezTo>
                  <a:lnTo>
                    <a:pt x="7254" y="16115"/>
                  </a:lnTo>
                  <a:cubicBezTo>
                    <a:pt x="7254" y="16115"/>
                    <a:pt x="7805" y="16366"/>
                    <a:pt x="8306" y="16487"/>
                  </a:cubicBezTo>
                  <a:cubicBezTo>
                    <a:pt x="8539" y="16545"/>
                    <a:pt x="8713" y="16564"/>
                    <a:pt x="8848" y="16564"/>
                  </a:cubicBezTo>
                  <a:cubicBezTo>
                    <a:pt x="9004" y="16564"/>
                    <a:pt x="9109" y="16538"/>
                    <a:pt x="9190" y="16516"/>
                  </a:cubicBezTo>
                  <a:cubicBezTo>
                    <a:pt x="9341" y="16472"/>
                    <a:pt x="9474" y="16218"/>
                    <a:pt x="9142" y="16078"/>
                  </a:cubicBezTo>
                  <a:cubicBezTo>
                    <a:pt x="8843" y="15953"/>
                    <a:pt x="8410" y="15923"/>
                    <a:pt x="7877" y="15595"/>
                  </a:cubicBezTo>
                  <a:cubicBezTo>
                    <a:pt x="7489" y="15356"/>
                    <a:pt x="7249" y="15136"/>
                    <a:pt x="7336" y="15107"/>
                  </a:cubicBezTo>
                  <a:cubicBezTo>
                    <a:pt x="7342" y="15105"/>
                    <a:pt x="7350" y="15104"/>
                    <a:pt x="7358" y="15104"/>
                  </a:cubicBezTo>
                  <a:cubicBezTo>
                    <a:pt x="7457" y="15104"/>
                    <a:pt x="7671" y="15240"/>
                    <a:pt x="8036" y="15266"/>
                  </a:cubicBezTo>
                  <a:cubicBezTo>
                    <a:pt x="8060" y="15268"/>
                    <a:pt x="8084" y="15269"/>
                    <a:pt x="8109" y="15269"/>
                  </a:cubicBezTo>
                  <a:cubicBezTo>
                    <a:pt x="8462" y="15269"/>
                    <a:pt x="8801" y="15082"/>
                    <a:pt x="8801" y="14884"/>
                  </a:cubicBezTo>
                  <a:cubicBezTo>
                    <a:pt x="8799" y="14670"/>
                    <a:pt x="8719" y="14775"/>
                    <a:pt x="8335" y="14686"/>
                  </a:cubicBezTo>
                  <a:cubicBezTo>
                    <a:pt x="7950" y="14598"/>
                    <a:pt x="7651" y="14376"/>
                    <a:pt x="7100" y="14294"/>
                  </a:cubicBezTo>
                  <a:cubicBezTo>
                    <a:pt x="6614" y="14220"/>
                    <a:pt x="6300" y="14157"/>
                    <a:pt x="5884" y="13970"/>
                  </a:cubicBezTo>
                  <a:cubicBezTo>
                    <a:pt x="5468" y="13781"/>
                    <a:pt x="4545" y="12683"/>
                    <a:pt x="3849" y="11535"/>
                  </a:cubicBezTo>
                  <a:cubicBezTo>
                    <a:pt x="3025" y="10182"/>
                    <a:pt x="2475" y="8227"/>
                    <a:pt x="2353" y="7348"/>
                  </a:cubicBezTo>
                  <a:cubicBezTo>
                    <a:pt x="2089" y="5455"/>
                    <a:pt x="2128" y="2849"/>
                    <a:pt x="2203" y="1942"/>
                  </a:cubicBezTo>
                  <a:cubicBezTo>
                    <a:pt x="2293" y="852"/>
                    <a:pt x="1834" y="381"/>
                    <a:pt x="1279" y="122"/>
                  </a:cubicBezTo>
                  <a:cubicBezTo>
                    <a:pt x="1114" y="45"/>
                    <a:pt x="960" y="0"/>
                    <a:pt x="821"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8"/>
            <p:cNvSpPr/>
            <p:nvPr/>
          </p:nvSpPr>
          <p:spPr>
            <a:xfrm>
              <a:off x="5772900" y="3235250"/>
              <a:ext cx="1610525" cy="962075"/>
            </a:xfrm>
            <a:custGeom>
              <a:avLst/>
              <a:gdLst/>
              <a:ahLst/>
              <a:cxnLst/>
              <a:rect l="l" t="t" r="r" b="b"/>
              <a:pathLst>
                <a:path w="64421" h="38483" extrusionOk="0">
                  <a:moveTo>
                    <a:pt x="57900" y="1"/>
                  </a:moveTo>
                  <a:cubicBezTo>
                    <a:pt x="57325" y="1"/>
                    <a:pt x="56804" y="130"/>
                    <a:pt x="56388" y="419"/>
                  </a:cubicBezTo>
                  <a:lnTo>
                    <a:pt x="51324" y="3378"/>
                  </a:lnTo>
                  <a:cubicBezTo>
                    <a:pt x="51317" y="3381"/>
                    <a:pt x="51317" y="3381"/>
                    <a:pt x="51315" y="3386"/>
                  </a:cubicBezTo>
                  <a:lnTo>
                    <a:pt x="48877" y="4769"/>
                  </a:lnTo>
                  <a:cubicBezTo>
                    <a:pt x="48847" y="4788"/>
                    <a:pt x="48819" y="4811"/>
                    <a:pt x="48794" y="4836"/>
                  </a:cubicBezTo>
                  <a:lnTo>
                    <a:pt x="45063" y="6991"/>
                  </a:lnTo>
                  <a:lnTo>
                    <a:pt x="44747" y="7172"/>
                  </a:lnTo>
                  <a:cubicBezTo>
                    <a:pt x="44746" y="7174"/>
                    <a:pt x="44744" y="7177"/>
                    <a:pt x="44741" y="7179"/>
                  </a:cubicBezTo>
                  <a:lnTo>
                    <a:pt x="9799" y="27342"/>
                  </a:lnTo>
                  <a:lnTo>
                    <a:pt x="9796" y="27335"/>
                  </a:lnTo>
                  <a:lnTo>
                    <a:pt x="2562" y="35569"/>
                  </a:lnTo>
                  <a:lnTo>
                    <a:pt x="0" y="38482"/>
                  </a:lnTo>
                  <a:lnTo>
                    <a:pt x="0" y="38482"/>
                  </a:lnTo>
                  <a:lnTo>
                    <a:pt x="14635" y="35579"/>
                  </a:lnTo>
                  <a:lnTo>
                    <a:pt x="63413" y="7389"/>
                  </a:lnTo>
                  <a:cubicBezTo>
                    <a:pt x="64230" y="6824"/>
                    <a:pt x="64421" y="5839"/>
                    <a:pt x="64202" y="4731"/>
                  </a:cubicBezTo>
                  <a:cubicBezTo>
                    <a:pt x="63745" y="2332"/>
                    <a:pt x="60339" y="1"/>
                    <a:pt x="57900" y="1"/>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8"/>
            <p:cNvSpPr/>
            <p:nvPr/>
          </p:nvSpPr>
          <p:spPr>
            <a:xfrm>
              <a:off x="5772900" y="3843750"/>
              <a:ext cx="486950" cy="294300"/>
            </a:xfrm>
            <a:custGeom>
              <a:avLst/>
              <a:gdLst/>
              <a:ahLst/>
              <a:cxnLst/>
              <a:rect l="l" t="t" r="r" b="b"/>
              <a:pathLst>
                <a:path w="19478" h="11772" extrusionOk="0">
                  <a:moveTo>
                    <a:pt x="12051" y="1"/>
                  </a:moveTo>
                  <a:cubicBezTo>
                    <a:pt x="11314" y="1"/>
                    <a:pt x="10549" y="191"/>
                    <a:pt x="9796" y="624"/>
                  </a:cubicBezTo>
                  <a:lnTo>
                    <a:pt x="0" y="11772"/>
                  </a:lnTo>
                  <a:lnTo>
                    <a:pt x="0" y="11772"/>
                  </a:lnTo>
                  <a:lnTo>
                    <a:pt x="14633" y="8869"/>
                  </a:lnTo>
                  <a:cubicBezTo>
                    <a:pt x="19478" y="6080"/>
                    <a:pt x="16214" y="1"/>
                    <a:pt x="12051" y="1"/>
                  </a:cubicBez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8"/>
            <p:cNvSpPr/>
            <p:nvPr/>
          </p:nvSpPr>
          <p:spPr>
            <a:xfrm>
              <a:off x="5772900" y="3942075"/>
              <a:ext cx="437150" cy="195975"/>
            </a:xfrm>
            <a:custGeom>
              <a:avLst/>
              <a:gdLst/>
              <a:ahLst/>
              <a:cxnLst/>
              <a:rect l="l" t="t" r="r" b="b"/>
              <a:pathLst>
                <a:path w="17486" h="7839" extrusionOk="0">
                  <a:moveTo>
                    <a:pt x="15228" y="1"/>
                  </a:moveTo>
                  <a:lnTo>
                    <a:pt x="0" y="7839"/>
                  </a:lnTo>
                  <a:lnTo>
                    <a:pt x="14635" y="4935"/>
                  </a:lnTo>
                  <a:cubicBezTo>
                    <a:pt x="17475" y="3299"/>
                    <a:pt x="17485" y="2168"/>
                    <a:pt x="15228" y="1"/>
                  </a:cubicBezTo>
                  <a:close/>
                </a:path>
              </a:pathLst>
            </a:custGeom>
            <a:solidFill>
              <a:srgbClr val="F2E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8"/>
            <p:cNvSpPr/>
            <p:nvPr/>
          </p:nvSpPr>
          <p:spPr>
            <a:xfrm>
              <a:off x="5772900" y="4065175"/>
              <a:ext cx="101800" cy="72875"/>
            </a:xfrm>
            <a:custGeom>
              <a:avLst/>
              <a:gdLst/>
              <a:ahLst/>
              <a:cxnLst/>
              <a:rect l="l" t="t" r="r" b="b"/>
              <a:pathLst>
                <a:path w="4072" h="2915" extrusionOk="0">
                  <a:moveTo>
                    <a:pt x="2562" y="1"/>
                  </a:moveTo>
                  <a:lnTo>
                    <a:pt x="0" y="2915"/>
                  </a:lnTo>
                  <a:lnTo>
                    <a:pt x="4072" y="2106"/>
                  </a:lnTo>
                  <a:lnTo>
                    <a:pt x="2939" y="1942"/>
                  </a:lnTo>
                  <a:lnTo>
                    <a:pt x="3534" y="1371"/>
                  </a:lnTo>
                  <a:lnTo>
                    <a:pt x="3534" y="1371"/>
                  </a:lnTo>
                  <a:lnTo>
                    <a:pt x="2600" y="1399"/>
                  </a:lnTo>
                  <a:lnTo>
                    <a:pt x="3016" y="604"/>
                  </a:lnTo>
                  <a:lnTo>
                    <a:pt x="2291" y="846"/>
                  </a:lnTo>
                  <a:lnTo>
                    <a:pt x="2562" y="1"/>
                  </a:lnTo>
                  <a:close/>
                </a:path>
              </a:pathLst>
            </a:custGeom>
            <a:solidFill>
              <a:srgbClr val="191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8"/>
            <p:cNvSpPr/>
            <p:nvPr/>
          </p:nvSpPr>
          <p:spPr>
            <a:xfrm>
              <a:off x="6017875" y="3260625"/>
              <a:ext cx="1164725" cy="804825"/>
            </a:xfrm>
            <a:custGeom>
              <a:avLst/>
              <a:gdLst/>
              <a:ahLst/>
              <a:cxnLst/>
              <a:rect l="l" t="t" r="r" b="b"/>
              <a:pathLst>
                <a:path w="46589" h="32193" extrusionOk="0">
                  <a:moveTo>
                    <a:pt x="46589" y="8095"/>
                  </a:moveTo>
                  <a:lnTo>
                    <a:pt x="46547" y="8119"/>
                  </a:lnTo>
                  <a:lnTo>
                    <a:pt x="46547" y="8119"/>
                  </a:lnTo>
                  <a:cubicBezTo>
                    <a:pt x="46561" y="8112"/>
                    <a:pt x="46575" y="8104"/>
                    <a:pt x="46589" y="8095"/>
                  </a:cubicBezTo>
                  <a:close/>
                  <a:moveTo>
                    <a:pt x="41516" y="0"/>
                  </a:moveTo>
                  <a:lnTo>
                    <a:pt x="38997" y="1450"/>
                  </a:lnTo>
                  <a:lnTo>
                    <a:pt x="0" y="23952"/>
                  </a:lnTo>
                  <a:cubicBezTo>
                    <a:pt x="144" y="23870"/>
                    <a:pt x="309" y="23831"/>
                    <a:pt x="490" y="23831"/>
                  </a:cubicBezTo>
                  <a:cubicBezTo>
                    <a:pt x="1701" y="23831"/>
                    <a:pt x="3638" y="25566"/>
                    <a:pt x="4720" y="27662"/>
                  </a:cubicBezTo>
                  <a:cubicBezTo>
                    <a:pt x="5420" y="29018"/>
                    <a:pt x="5990" y="31528"/>
                    <a:pt x="4836" y="32193"/>
                  </a:cubicBezTo>
                  <a:lnTo>
                    <a:pt x="44181" y="9488"/>
                  </a:lnTo>
                  <a:lnTo>
                    <a:pt x="45496" y="8723"/>
                  </a:lnTo>
                  <a:lnTo>
                    <a:pt x="46547" y="8119"/>
                  </a:lnTo>
                  <a:lnTo>
                    <a:pt x="46547" y="8119"/>
                  </a:lnTo>
                  <a:cubicBezTo>
                    <a:pt x="46464" y="8162"/>
                    <a:pt x="46372" y="8183"/>
                    <a:pt x="46273" y="8183"/>
                  </a:cubicBezTo>
                  <a:cubicBezTo>
                    <a:pt x="44419" y="8183"/>
                    <a:pt x="40028" y="969"/>
                    <a:pt x="41516"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8"/>
            <p:cNvSpPr/>
            <p:nvPr/>
          </p:nvSpPr>
          <p:spPr>
            <a:xfrm>
              <a:off x="6135875" y="3418550"/>
              <a:ext cx="1019400" cy="646900"/>
            </a:xfrm>
            <a:custGeom>
              <a:avLst/>
              <a:gdLst/>
              <a:ahLst/>
              <a:cxnLst/>
              <a:rect l="l" t="t" r="r" b="b"/>
              <a:pathLst>
                <a:path w="40776" h="25876" extrusionOk="0">
                  <a:moveTo>
                    <a:pt x="37548" y="0"/>
                  </a:moveTo>
                  <a:lnTo>
                    <a:pt x="0" y="21345"/>
                  </a:lnTo>
                  <a:cubicBezTo>
                    <a:pt x="660" y="22563"/>
                    <a:pt x="1257" y="25219"/>
                    <a:pt x="116" y="25876"/>
                  </a:cubicBezTo>
                  <a:lnTo>
                    <a:pt x="39461" y="3171"/>
                  </a:lnTo>
                  <a:lnTo>
                    <a:pt x="40776" y="2406"/>
                  </a:lnTo>
                  <a:lnTo>
                    <a:pt x="37548" y="0"/>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8"/>
            <p:cNvSpPr/>
            <p:nvPr/>
          </p:nvSpPr>
          <p:spPr>
            <a:xfrm>
              <a:off x="7033075" y="3155125"/>
              <a:ext cx="350350" cy="310100"/>
            </a:xfrm>
            <a:custGeom>
              <a:avLst/>
              <a:gdLst/>
              <a:ahLst/>
              <a:cxnLst/>
              <a:rect l="l" t="t" r="r" b="b"/>
              <a:pathLst>
                <a:path w="14014" h="12404" extrusionOk="0">
                  <a:moveTo>
                    <a:pt x="8665" y="0"/>
                  </a:moveTo>
                  <a:cubicBezTo>
                    <a:pt x="8273" y="0"/>
                    <a:pt x="7897" y="107"/>
                    <a:pt x="7553" y="346"/>
                  </a:cubicBezTo>
                  <a:lnTo>
                    <a:pt x="917" y="4210"/>
                  </a:lnTo>
                  <a:cubicBezTo>
                    <a:pt x="908" y="4213"/>
                    <a:pt x="908" y="4213"/>
                    <a:pt x="906" y="4220"/>
                  </a:cubicBezTo>
                  <a:cubicBezTo>
                    <a:pt x="1" y="4807"/>
                    <a:pt x="1277" y="7707"/>
                    <a:pt x="2826" y="9891"/>
                  </a:cubicBezTo>
                  <a:cubicBezTo>
                    <a:pt x="3823" y="11297"/>
                    <a:pt x="4938" y="12403"/>
                    <a:pt x="5664" y="12403"/>
                  </a:cubicBezTo>
                  <a:cubicBezTo>
                    <a:pt x="5780" y="12403"/>
                    <a:pt x="5886" y="12375"/>
                    <a:pt x="5981" y="12315"/>
                  </a:cubicBezTo>
                  <a:lnTo>
                    <a:pt x="13005" y="8223"/>
                  </a:lnTo>
                  <a:cubicBezTo>
                    <a:pt x="13823" y="7659"/>
                    <a:pt x="14014" y="6673"/>
                    <a:pt x="13795" y="5565"/>
                  </a:cubicBezTo>
                  <a:cubicBezTo>
                    <a:pt x="13318" y="3068"/>
                    <a:pt x="10764" y="0"/>
                    <a:pt x="8665" y="0"/>
                  </a:cubicBezTo>
                  <a:close/>
                </a:path>
              </a:pathLst>
            </a:custGeom>
            <a:solidFill>
              <a:srgbClr val="F95D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8"/>
            <p:cNvSpPr/>
            <p:nvPr/>
          </p:nvSpPr>
          <p:spPr>
            <a:xfrm>
              <a:off x="7042650" y="3155125"/>
              <a:ext cx="338775" cy="207900"/>
            </a:xfrm>
            <a:custGeom>
              <a:avLst/>
              <a:gdLst/>
              <a:ahLst/>
              <a:cxnLst/>
              <a:rect l="l" t="t" r="r" b="b"/>
              <a:pathLst>
                <a:path w="13551" h="8316" extrusionOk="0">
                  <a:moveTo>
                    <a:pt x="8283" y="0"/>
                  </a:moveTo>
                  <a:cubicBezTo>
                    <a:pt x="7890" y="0"/>
                    <a:pt x="7514" y="107"/>
                    <a:pt x="7170" y="346"/>
                  </a:cubicBezTo>
                  <a:lnTo>
                    <a:pt x="534" y="4210"/>
                  </a:lnTo>
                  <a:cubicBezTo>
                    <a:pt x="525" y="4213"/>
                    <a:pt x="525" y="4213"/>
                    <a:pt x="523" y="4220"/>
                  </a:cubicBezTo>
                  <a:cubicBezTo>
                    <a:pt x="1" y="4559"/>
                    <a:pt x="208" y="5674"/>
                    <a:pt x="774" y="6975"/>
                  </a:cubicBezTo>
                  <a:lnTo>
                    <a:pt x="5135" y="8315"/>
                  </a:lnTo>
                  <a:lnTo>
                    <a:pt x="12064" y="4153"/>
                  </a:lnTo>
                  <a:cubicBezTo>
                    <a:pt x="12064" y="4153"/>
                    <a:pt x="13372" y="4898"/>
                    <a:pt x="13277" y="7448"/>
                  </a:cubicBezTo>
                  <a:cubicBezTo>
                    <a:pt x="13522" y="6918"/>
                    <a:pt x="13551" y="6267"/>
                    <a:pt x="13412" y="5565"/>
                  </a:cubicBezTo>
                  <a:cubicBezTo>
                    <a:pt x="12936" y="3068"/>
                    <a:pt x="10381" y="0"/>
                    <a:pt x="8283" y="0"/>
                  </a:cubicBezTo>
                  <a:close/>
                </a:path>
              </a:pathLst>
            </a:custGeom>
            <a:solidFill>
              <a:srgbClr val="FD9C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8"/>
            <p:cNvSpPr/>
            <p:nvPr/>
          </p:nvSpPr>
          <p:spPr>
            <a:xfrm>
              <a:off x="6991950" y="3259550"/>
              <a:ext cx="210200" cy="240350"/>
            </a:xfrm>
            <a:custGeom>
              <a:avLst/>
              <a:gdLst/>
              <a:ahLst/>
              <a:cxnLst/>
              <a:rect l="l" t="t" r="r" b="b"/>
              <a:pathLst>
                <a:path w="8408" h="9614" extrusionOk="0">
                  <a:moveTo>
                    <a:pt x="46" y="1470"/>
                  </a:moveTo>
                  <a:cubicBezTo>
                    <a:pt x="29" y="1477"/>
                    <a:pt x="14" y="1486"/>
                    <a:pt x="0" y="1497"/>
                  </a:cubicBezTo>
                  <a:lnTo>
                    <a:pt x="46" y="1470"/>
                  </a:lnTo>
                  <a:close/>
                  <a:moveTo>
                    <a:pt x="2831" y="1"/>
                  </a:moveTo>
                  <a:cubicBezTo>
                    <a:pt x="2678" y="1"/>
                    <a:pt x="2546" y="32"/>
                    <a:pt x="2441" y="97"/>
                  </a:cubicBezTo>
                  <a:lnTo>
                    <a:pt x="46" y="1470"/>
                  </a:lnTo>
                  <a:lnTo>
                    <a:pt x="46" y="1470"/>
                  </a:lnTo>
                  <a:cubicBezTo>
                    <a:pt x="54" y="1467"/>
                    <a:pt x="63" y="1465"/>
                    <a:pt x="72" y="1463"/>
                  </a:cubicBezTo>
                  <a:lnTo>
                    <a:pt x="80" y="1460"/>
                  </a:lnTo>
                  <a:cubicBezTo>
                    <a:pt x="152" y="1430"/>
                    <a:pt x="230" y="1416"/>
                    <a:pt x="313" y="1416"/>
                  </a:cubicBezTo>
                  <a:cubicBezTo>
                    <a:pt x="1045" y="1416"/>
                    <a:pt x="2170" y="2538"/>
                    <a:pt x="3168" y="3958"/>
                  </a:cubicBezTo>
                  <a:cubicBezTo>
                    <a:pt x="4710" y="6145"/>
                    <a:pt x="5962" y="9044"/>
                    <a:pt x="5043" y="9613"/>
                  </a:cubicBezTo>
                  <a:lnTo>
                    <a:pt x="5686" y="9244"/>
                  </a:lnTo>
                  <a:lnTo>
                    <a:pt x="7489" y="8215"/>
                  </a:lnTo>
                  <a:cubicBezTo>
                    <a:pt x="8408" y="7645"/>
                    <a:pt x="7718" y="4564"/>
                    <a:pt x="6175" y="2377"/>
                  </a:cubicBezTo>
                  <a:cubicBezTo>
                    <a:pt x="5193" y="976"/>
                    <a:pt x="3688" y="1"/>
                    <a:pt x="2831" y="1"/>
                  </a:cubicBez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8"/>
            <p:cNvSpPr/>
            <p:nvPr/>
          </p:nvSpPr>
          <p:spPr>
            <a:xfrm>
              <a:off x="6946250" y="3284675"/>
              <a:ext cx="236600" cy="241900"/>
            </a:xfrm>
            <a:custGeom>
              <a:avLst/>
              <a:gdLst/>
              <a:ahLst/>
              <a:cxnLst/>
              <a:rect l="l" t="t" r="r" b="b"/>
              <a:pathLst>
                <a:path w="9464" h="9676" extrusionOk="0">
                  <a:moveTo>
                    <a:pt x="31" y="1542"/>
                  </a:moveTo>
                  <a:cubicBezTo>
                    <a:pt x="20" y="1547"/>
                    <a:pt x="10" y="1553"/>
                    <a:pt x="0" y="1559"/>
                  </a:cubicBezTo>
                  <a:lnTo>
                    <a:pt x="31" y="1542"/>
                  </a:lnTo>
                  <a:close/>
                  <a:moveTo>
                    <a:pt x="2968" y="1"/>
                  </a:moveTo>
                  <a:cubicBezTo>
                    <a:pt x="2778" y="1"/>
                    <a:pt x="2601" y="47"/>
                    <a:pt x="2440" y="147"/>
                  </a:cubicBezTo>
                  <a:lnTo>
                    <a:pt x="31" y="1542"/>
                  </a:lnTo>
                  <a:lnTo>
                    <a:pt x="31" y="1542"/>
                  </a:lnTo>
                  <a:cubicBezTo>
                    <a:pt x="116" y="1496"/>
                    <a:pt x="211" y="1474"/>
                    <a:pt x="312" y="1474"/>
                  </a:cubicBezTo>
                  <a:cubicBezTo>
                    <a:pt x="2172" y="1474"/>
                    <a:pt x="6562" y="8733"/>
                    <a:pt x="5044" y="9676"/>
                  </a:cubicBezTo>
                  <a:lnTo>
                    <a:pt x="7484" y="8266"/>
                  </a:lnTo>
                  <a:cubicBezTo>
                    <a:pt x="9463" y="7036"/>
                    <a:pt x="5300" y="1"/>
                    <a:pt x="2968" y="1"/>
                  </a:cubicBezTo>
                  <a:close/>
                </a:path>
              </a:pathLst>
            </a:custGeom>
            <a:solidFill>
              <a:srgbClr val="3445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8"/>
            <p:cNvSpPr/>
            <p:nvPr/>
          </p:nvSpPr>
          <p:spPr>
            <a:xfrm>
              <a:off x="6888175" y="3318950"/>
              <a:ext cx="235600" cy="240625"/>
            </a:xfrm>
            <a:custGeom>
              <a:avLst/>
              <a:gdLst/>
              <a:ahLst/>
              <a:cxnLst/>
              <a:rect l="l" t="t" r="r" b="b"/>
              <a:pathLst>
                <a:path w="9424" h="9625" extrusionOk="0">
                  <a:moveTo>
                    <a:pt x="76" y="1487"/>
                  </a:moveTo>
                  <a:cubicBezTo>
                    <a:pt x="50" y="1500"/>
                    <a:pt x="26" y="1514"/>
                    <a:pt x="1" y="1530"/>
                  </a:cubicBezTo>
                  <a:lnTo>
                    <a:pt x="76" y="1487"/>
                  </a:lnTo>
                  <a:close/>
                  <a:moveTo>
                    <a:pt x="2888" y="0"/>
                  </a:moveTo>
                  <a:cubicBezTo>
                    <a:pt x="2714" y="0"/>
                    <a:pt x="2553" y="44"/>
                    <a:pt x="2409" y="136"/>
                  </a:cubicBezTo>
                  <a:lnTo>
                    <a:pt x="76" y="1487"/>
                  </a:lnTo>
                  <a:lnTo>
                    <a:pt x="76" y="1487"/>
                  </a:lnTo>
                  <a:cubicBezTo>
                    <a:pt x="252" y="1393"/>
                    <a:pt x="443" y="1349"/>
                    <a:pt x="644" y="1349"/>
                  </a:cubicBezTo>
                  <a:cubicBezTo>
                    <a:pt x="3163" y="1349"/>
                    <a:pt x="7245" y="8265"/>
                    <a:pt x="5073" y="9625"/>
                  </a:cubicBezTo>
                  <a:lnTo>
                    <a:pt x="7509" y="8241"/>
                  </a:lnTo>
                  <a:cubicBezTo>
                    <a:pt x="7541" y="8223"/>
                    <a:pt x="7568" y="8200"/>
                    <a:pt x="7593" y="8175"/>
                  </a:cubicBezTo>
                  <a:cubicBezTo>
                    <a:pt x="9424" y="6993"/>
                    <a:pt x="5102" y="0"/>
                    <a:pt x="2888" y="0"/>
                  </a:cubicBez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8"/>
            <p:cNvSpPr/>
            <p:nvPr/>
          </p:nvSpPr>
          <p:spPr>
            <a:xfrm>
              <a:off x="6888175" y="3259550"/>
              <a:ext cx="282850" cy="195825"/>
            </a:xfrm>
            <a:custGeom>
              <a:avLst/>
              <a:gdLst/>
              <a:ahLst/>
              <a:cxnLst/>
              <a:rect l="l" t="t" r="r" b="b"/>
              <a:pathLst>
                <a:path w="11314" h="7833" extrusionOk="0">
                  <a:moveTo>
                    <a:pt x="4197" y="1470"/>
                  </a:moveTo>
                  <a:cubicBezTo>
                    <a:pt x="4180" y="1477"/>
                    <a:pt x="4165" y="1486"/>
                    <a:pt x="4151" y="1497"/>
                  </a:cubicBezTo>
                  <a:lnTo>
                    <a:pt x="4197" y="1470"/>
                  </a:lnTo>
                  <a:close/>
                  <a:moveTo>
                    <a:pt x="74" y="3863"/>
                  </a:moveTo>
                  <a:cubicBezTo>
                    <a:pt x="50" y="3877"/>
                    <a:pt x="25" y="3891"/>
                    <a:pt x="1" y="3906"/>
                  </a:cubicBezTo>
                  <a:lnTo>
                    <a:pt x="74" y="3863"/>
                  </a:lnTo>
                  <a:close/>
                  <a:moveTo>
                    <a:pt x="6982" y="1"/>
                  </a:moveTo>
                  <a:cubicBezTo>
                    <a:pt x="6829" y="1"/>
                    <a:pt x="6697" y="32"/>
                    <a:pt x="6592" y="97"/>
                  </a:cubicBezTo>
                  <a:lnTo>
                    <a:pt x="4197" y="1470"/>
                  </a:lnTo>
                  <a:lnTo>
                    <a:pt x="4197" y="1470"/>
                  </a:lnTo>
                  <a:cubicBezTo>
                    <a:pt x="4205" y="1467"/>
                    <a:pt x="4214" y="1465"/>
                    <a:pt x="4223" y="1463"/>
                  </a:cubicBezTo>
                  <a:lnTo>
                    <a:pt x="4231" y="1460"/>
                  </a:lnTo>
                  <a:lnTo>
                    <a:pt x="4233" y="1460"/>
                  </a:lnTo>
                  <a:lnTo>
                    <a:pt x="2430" y="2502"/>
                  </a:lnTo>
                  <a:cubicBezTo>
                    <a:pt x="2424" y="2507"/>
                    <a:pt x="2415" y="2509"/>
                    <a:pt x="2409" y="2512"/>
                  </a:cubicBezTo>
                  <a:lnTo>
                    <a:pt x="74" y="3863"/>
                  </a:lnTo>
                  <a:lnTo>
                    <a:pt x="74" y="3863"/>
                  </a:lnTo>
                  <a:cubicBezTo>
                    <a:pt x="251" y="3769"/>
                    <a:pt x="442" y="3725"/>
                    <a:pt x="643" y="3725"/>
                  </a:cubicBezTo>
                  <a:cubicBezTo>
                    <a:pt x="2008" y="3725"/>
                    <a:pt x="3829" y="5755"/>
                    <a:pt x="4868" y="7832"/>
                  </a:cubicBezTo>
                  <a:lnTo>
                    <a:pt x="11314" y="4140"/>
                  </a:lnTo>
                  <a:cubicBezTo>
                    <a:pt x="11043" y="3520"/>
                    <a:pt x="10712" y="2930"/>
                    <a:pt x="10326" y="2377"/>
                  </a:cubicBezTo>
                  <a:cubicBezTo>
                    <a:pt x="9344" y="976"/>
                    <a:pt x="7839" y="1"/>
                    <a:pt x="69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8"/>
            <p:cNvSpPr/>
            <p:nvPr/>
          </p:nvSpPr>
          <p:spPr>
            <a:xfrm>
              <a:off x="4509600" y="4282650"/>
              <a:ext cx="1018225" cy="535600"/>
            </a:xfrm>
            <a:custGeom>
              <a:avLst/>
              <a:gdLst/>
              <a:ahLst/>
              <a:cxnLst/>
              <a:rect l="l" t="t" r="r" b="b"/>
              <a:pathLst>
                <a:path w="40729" h="21424" extrusionOk="0">
                  <a:moveTo>
                    <a:pt x="20367" y="0"/>
                  </a:moveTo>
                  <a:cubicBezTo>
                    <a:pt x="15619" y="0"/>
                    <a:pt x="10870" y="1046"/>
                    <a:pt x="7245" y="3138"/>
                  </a:cubicBezTo>
                  <a:cubicBezTo>
                    <a:pt x="1" y="7321"/>
                    <a:pt x="1" y="14103"/>
                    <a:pt x="7245" y="18287"/>
                  </a:cubicBezTo>
                  <a:cubicBezTo>
                    <a:pt x="10868" y="20378"/>
                    <a:pt x="15616" y="21424"/>
                    <a:pt x="20363" y="21424"/>
                  </a:cubicBezTo>
                  <a:cubicBezTo>
                    <a:pt x="25111" y="21424"/>
                    <a:pt x="29860" y="20378"/>
                    <a:pt x="33483" y="18287"/>
                  </a:cubicBezTo>
                  <a:cubicBezTo>
                    <a:pt x="40728" y="14103"/>
                    <a:pt x="40728" y="7321"/>
                    <a:pt x="33483" y="3138"/>
                  </a:cubicBezTo>
                  <a:cubicBezTo>
                    <a:pt x="29862" y="1046"/>
                    <a:pt x="25115" y="0"/>
                    <a:pt x="20367"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8"/>
            <p:cNvSpPr/>
            <p:nvPr/>
          </p:nvSpPr>
          <p:spPr>
            <a:xfrm>
              <a:off x="2255800" y="3695575"/>
              <a:ext cx="466800" cy="146375"/>
            </a:xfrm>
            <a:custGeom>
              <a:avLst/>
              <a:gdLst/>
              <a:ahLst/>
              <a:cxnLst/>
              <a:rect l="l" t="t" r="r" b="b"/>
              <a:pathLst>
                <a:path w="18672" h="5855" extrusionOk="0">
                  <a:moveTo>
                    <a:pt x="2627" y="0"/>
                  </a:moveTo>
                  <a:cubicBezTo>
                    <a:pt x="2596" y="0"/>
                    <a:pt x="2557" y="15"/>
                    <a:pt x="2497" y="40"/>
                  </a:cubicBezTo>
                  <a:cubicBezTo>
                    <a:pt x="2299" y="119"/>
                    <a:pt x="2263" y="553"/>
                    <a:pt x="2431" y="892"/>
                  </a:cubicBezTo>
                  <a:cubicBezTo>
                    <a:pt x="2609" y="1246"/>
                    <a:pt x="2836" y="1390"/>
                    <a:pt x="2844" y="1480"/>
                  </a:cubicBezTo>
                  <a:cubicBezTo>
                    <a:pt x="2846" y="1499"/>
                    <a:pt x="2835" y="1508"/>
                    <a:pt x="2812" y="1508"/>
                  </a:cubicBezTo>
                  <a:cubicBezTo>
                    <a:pt x="2727" y="1508"/>
                    <a:pt x="2480" y="1377"/>
                    <a:pt x="2189" y="1164"/>
                  </a:cubicBezTo>
                  <a:cubicBezTo>
                    <a:pt x="1683" y="795"/>
                    <a:pt x="1491" y="408"/>
                    <a:pt x="1262" y="177"/>
                  </a:cubicBezTo>
                  <a:cubicBezTo>
                    <a:pt x="1178" y="93"/>
                    <a:pt x="1101" y="61"/>
                    <a:pt x="1037" y="61"/>
                  </a:cubicBezTo>
                  <a:cubicBezTo>
                    <a:pt x="906" y="61"/>
                    <a:pt x="827" y="195"/>
                    <a:pt x="839" y="299"/>
                  </a:cubicBezTo>
                  <a:cubicBezTo>
                    <a:pt x="856" y="454"/>
                    <a:pt x="896" y="688"/>
                    <a:pt x="1200" y="1106"/>
                  </a:cubicBezTo>
                  <a:cubicBezTo>
                    <a:pt x="1502" y="1522"/>
                    <a:pt x="1944" y="1936"/>
                    <a:pt x="1944" y="1936"/>
                  </a:cubicBezTo>
                  <a:cubicBezTo>
                    <a:pt x="1680" y="1804"/>
                    <a:pt x="1434" y="1639"/>
                    <a:pt x="1208" y="1447"/>
                  </a:cubicBezTo>
                  <a:cubicBezTo>
                    <a:pt x="782" y="1088"/>
                    <a:pt x="652" y="889"/>
                    <a:pt x="423" y="713"/>
                  </a:cubicBezTo>
                  <a:cubicBezTo>
                    <a:pt x="387" y="686"/>
                    <a:pt x="353" y="674"/>
                    <a:pt x="320" y="674"/>
                  </a:cubicBezTo>
                  <a:cubicBezTo>
                    <a:pt x="146" y="674"/>
                    <a:pt x="38" y="1026"/>
                    <a:pt x="186" y="1255"/>
                  </a:cubicBezTo>
                  <a:cubicBezTo>
                    <a:pt x="326" y="1475"/>
                    <a:pt x="565" y="1758"/>
                    <a:pt x="848" y="2005"/>
                  </a:cubicBezTo>
                  <a:cubicBezTo>
                    <a:pt x="1132" y="2252"/>
                    <a:pt x="1640" y="2620"/>
                    <a:pt x="1640" y="2620"/>
                  </a:cubicBezTo>
                  <a:cubicBezTo>
                    <a:pt x="1063" y="2401"/>
                    <a:pt x="724" y="2067"/>
                    <a:pt x="502" y="1888"/>
                  </a:cubicBezTo>
                  <a:cubicBezTo>
                    <a:pt x="385" y="1794"/>
                    <a:pt x="286" y="1748"/>
                    <a:pt x="208" y="1748"/>
                  </a:cubicBezTo>
                  <a:cubicBezTo>
                    <a:pt x="136" y="1748"/>
                    <a:pt x="82" y="1787"/>
                    <a:pt x="51" y="1865"/>
                  </a:cubicBezTo>
                  <a:cubicBezTo>
                    <a:pt x="0" y="1992"/>
                    <a:pt x="87" y="2220"/>
                    <a:pt x="525" y="2663"/>
                  </a:cubicBezTo>
                  <a:cubicBezTo>
                    <a:pt x="963" y="3106"/>
                    <a:pt x="1746" y="3502"/>
                    <a:pt x="2465" y="3694"/>
                  </a:cubicBezTo>
                  <a:cubicBezTo>
                    <a:pt x="3183" y="3886"/>
                    <a:pt x="3527" y="4083"/>
                    <a:pt x="3888" y="4227"/>
                  </a:cubicBezTo>
                  <a:cubicBezTo>
                    <a:pt x="5208" y="4752"/>
                    <a:pt x="5923" y="5193"/>
                    <a:pt x="7303" y="5532"/>
                  </a:cubicBezTo>
                  <a:cubicBezTo>
                    <a:pt x="8270" y="5769"/>
                    <a:pt x="9095" y="5854"/>
                    <a:pt x="9805" y="5854"/>
                  </a:cubicBezTo>
                  <a:cubicBezTo>
                    <a:pt x="10388" y="5854"/>
                    <a:pt x="10893" y="5796"/>
                    <a:pt x="11333" y="5717"/>
                  </a:cubicBezTo>
                  <a:cubicBezTo>
                    <a:pt x="13352" y="5355"/>
                    <a:pt x="15871" y="4486"/>
                    <a:pt x="17235" y="3851"/>
                  </a:cubicBezTo>
                  <a:cubicBezTo>
                    <a:pt x="18596" y="3216"/>
                    <a:pt x="18672" y="2416"/>
                    <a:pt x="18142" y="1930"/>
                  </a:cubicBezTo>
                  <a:cubicBezTo>
                    <a:pt x="17831" y="1645"/>
                    <a:pt x="17517" y="1430"/>
                    <a:pt x="17025" y="1430"/>
                  </a:cubicBezTo>
                  <a:cubicBezTo>
                    <a:pt x="16805" y="1430"/>
                    <a:pt x="16549" y="1473"/>
                    <a:pt x="16242" y="1572"/>
                  </a:cubicBezTo>
                  <a:cubicBezTo>
                    <a:pt x="15250" y="1895"/>
                    <a:pt x="12874" y="2922"/>
                    <a:pt x="11131" y="3375"/>
                  </a:cubicBezTo>
                  <a:cubicBezTo>
                    <a:pt x="10619" y="3508"/>
                    <a:pt x="9902" y="3600"/>
                    <a:pt x="9075" y="3600"/>
                  </a:cubicBezTo>
                  <a:cubicBezTo>
                    <a:pt x="8515" y="3600"/>
                    <a:pt x="7905" y="3558"/>
                    <a:pt x="7273" y="3458"/>
                  </a:cubicBezTo>
                  <a:cubicBezTo>
                    <a:pt x="5947" y="3248"/>
                    <a:pt x="4827" y="2476"/>
                    <a:pt x="4431" y="2180"/>
                  </a:cubicBezTo>
                  <a:cubicBezTo>
                    <a:pt x="4065" y="1906"/>
                    <a:pt x="3954" y="1738"/>
                    <a:pt x="3703" y="1315"/>
                  </a:cubicBezTo>
                  <a:cubicBezTo>
                    <a:pt x="3417" y="837"/>
                    <a:pt x="3115" y="623"/>
                    <a:pt x="2888" y="301"/>
                  </a:cubicBezTo>
                  <a:cubicBezTo>
                    <a:pt x="2729" y="78"/>
                    <a:pt x="2697" y="0"/>
                    <a:pt x="2627"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8"/>
            <p:cNvSpPr/>
            <p:nvPr/>
          </p:nvSpPr>
          <p:spPr>
            <a:xfrm>
              <a:off x="2567400" y="3726900"/>
              <a:ext cx="157450" cy="105850"/>
            </a:xfrm>
            <a:custGeom>
              <a:avLst/>
              <a:gdLst/>
              <a:ahLst/>
              <a:cxnLst/>
              <a:rect l="l" t="t" r="r" b="b"/>
              <a:pathLst>
                <a:path w="6298" h="4234" extrusionOk="0">
                  <a:moveTo>
                    <a:pt x="4998" y="1"/>
                  </a:moveTo>
                  <a:cubicBezTo>
                    <a:pt x="4763" y="1"/>
                    <a:pt x="4483" y="35"/>
                    <a:pt x="4154" y="99"/>
                  </a:cubicBezTo>
                  <a:cubicBezTo>
                    <a:pt x="2986" y="324"/>
                    <a:pt x="821" y="1211"/>
                    <a:pt x="256" y="1430"/>
                  </a:cubicBezTo>
                  <a:cubicBezTo>
                    <a:pt x="256" y="1430"/>
                    <a:pt x="1" y="1816"/>
                    <a:pt x="318" y="2854"/>
                  </a:cubicBezTo>
                  <a:cubicBezTo>
                    <a:pt x="637" y="3890"/>
                    <a:pt x="978" y="4234"/>
                    <a:pt x="978" y="4234"/>
                  </a:cubicBezTo>
                  <a:cubicBezTo>
                    <a:pt x="978" y="4234"/>
                    <a:pt x="3628" y="3375"/>
                    <a:pt x="4604" y="2927"/>
                  </a:cubicBezTo>
                  <a:cubicBezTo>
                    <a:pt x="5579" y="2479"/>
                    <a:pt x="6298" y="1938"/>
                    <a:pt x="6030" y="754"/>
                  </a:cubicBezTo>
                  <a:cubicBezTo>
                    <a:pt x="5912" y="223"/>
                    <a:pt x="5597" y="1"/>
                    <a:pt x="4998"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8"/>
            <p:cNvSpPr/>
            <p:nvPr/>
          </p:nvSpPr>
          <p:spPr>
            <a:xfrm>
              <a:off x="2564725" y="3758975"/>
              <a:ext cx="38675" cy="75375"/>
            </a:xfrm>
            <a:custGeom>
              <a:avLst/>
              <a:gdLst/>
              <a:ahLst/>
              <a:cxnLst/>
              <a:rect l="l" t="t" r="r" b="b"/>
              <a:pathLst>
                <a:path w="1547" h="3015" extrusionOk="0">
                  <a:moveTo>
                    <a:pt x="737" y="0"/>
                  </a:moveTo>
                  <a:lnTo>
                    <a:pt x="211" y="182"/>
                  </a:lnTo>
                  <a:cubicBezTo>
                    <a:pt x="211" y="182"/>
                    <a:pt x="1" y="542"/>
                    <a:pt x="280" y="1592"/>
                  </a:cubicBezTo>
                  <a:cubicBezTo>
                    <a:pt x="559" y="2643"/>
                    <a:pt x="958" y="3014"/>
                    <a:pt x="958" y="3014"/>
                  </a:cubicBezTo>
                  <a:lnTo>
                    <a:pt x="1546" y="2799"/>
                  </a:lnTo>
                  <a:cubicBezTo>
                    <a:pt x="1546" y="2799"/>
                    <a:pt x="1090" y="2229"/>
                    <a:pt x="878" y="1399"/>
                  </a:cubicBezTo>
                  <a:cubicBezTo>
                    <a:pt x="762" y="941"/>
                    <a:pt x="716" y="470"/>
                    <a:pt x="737"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8"/>
            <p:cNvSpPr/>
            <p:nvPr/>
          </p:nvSpPr>
          <p:spPr>
            <a:xfrm>
              <a:off x="238125" y="2858700"/>
              <a:ext cx="2257500" cy="2070100"/>
            </a:xfrm>
            <a:custGeom>
              <a:avLst/>
              <a:gdLst/>
              <a:ahLst/>
              <a:cxnLst/>
              <a:rect l="l" t="t" r="r" b="b"/>
              <a:pathLst>
                <a:path w="90300" h="82804" extrusionOk="0">
                  <a:moveTo>
                    <a:pt x="47806" y="1"/>
                  </a:moveTo>
                  <a:cubicBezTo>
                    <a:pt x="47806" y="27602"/>
                    <a:pt x="23902" y="44469"/>
                    <a:pt x="15936" y="49068"/>
                  </a:cubicBezTo>
                  <a:lnTo>
                    <a:pt x="0" y="58269"/>
                  </a:lnTo>
                  <a:lnTo>
                    <a:pt x="42493" y="82803"/>
                  </a:lnTo>
                  <a:cubicBezTo>
                    <a:pt x="42493" y="82803"/>
                    <a:pt x="50491" y="78319"/>
                    <a:pt x="58429" y="73604"/>
                  </a:cubicBezTo>
                  <a:cubicBezTo>
                    <a:pt x="66397" y="68871"/>
                    <a:pt x="90299" y="52136"/>
                    <a:pt x="90299" y="24536"/>
                  </a:cubicBezTo>
                  <a:lnTo>
                    <a:pt x="4780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8"/>
            <p:cNvSpPr/>
            <p:nvPr/>
          </p:nvSpPr>
          <p:spPr>
            <a:xfrm>
              <a:off x="702875" y="4622100"/>
              <a:ext cx="730425" cy="385900"/>
            </a:xfrm>
            <a:custGeom>
              <a:avLst/>
              <a:gdLst/>
              <a:ahLst/>
              <a:cxnLst/>
              <a:rect l="l" t="t" r="r" b="b"/>
              <a:pathLst>
                <a:path w="29217" h="15436" extrusionOk="0">
                  <a:moveTo>
                    <a:pt x="23903" y="0"/>
                  </a:moveTo>
                  <a:cubicBezTo>
                    <a:pt x="23903" y="0"/>
                    <a:pt x="13033" y="7168"/>
                    <a:pt x="1" y="7668"/>
                  </a:cubicBezTo>
                  <a:cubicBezTo>
                    <a:pt x="1967" y="8803"/>
                    <a:pt x="5761" y="9446"/>
                    <a:pt x="9477" y="9446"/>
                  </a:cubicBezTo>
                  <a:cubicBezTo>
                    <a:pt x="10782" y="9446"/>
                    <a:pt x="12077" y="9366"/>
                    <a:pt x="13280" y="9201"/>
                  </a:cubicBezTo>
                  <a:lnTo>
                    <a:pt x="13280" y="9201"/>
                  </a:lnTo>
                  <a:cubicBezTo>
                    <a:pt x="13280" y="9201"/>
                    <a:pt x="12634" y="11893"/>
                    <a:pt x="7969" y="15335"/>
                  </a:cubicBezTo>
                  <a:cubicBezTo>
                    <a:pt x="7969" y="15335"/>
                    <a:pt x="8344" y="15436"/>
                    <a:pt x="9079" y="15436"/>
                  </a:cubicBezTo>
                  <a:cubicBezTo>
                    <a:pt x="11646" y="15436"/>
                    <a:pt x="18600" y="14198"/>
                    <a:pt x="29216" y="3066"/>
                  </a:cubicBezTo>
                  <a:lnTo>
                    <a:pt x="23903"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8"/>
            <p:cNvSpPr/>
            <p:nvPr/>
          </p:nvSpPr>
          <p:spPr>
            <a:xfrm>
              <a:off x="1221700" y="4531550"/>
              <a:ext cx="290325" cy="230125"/>
            </a:xfrm>
            <a:custGeom>
              <a:avLst/>
              <a:gdLst/>
              <a:ahLst/>
              <a:cxnLst/>
              <a:rect l="l" t="t" r="r" b="b"/>
              <a:pathLst>
                <a:path w="11613" h="9205" extrusionOk="0">
                  <a:moveTo>
                    <a:pt x="5807" y="0"/>
                  </a:moveTo>
                  <a:cubicBezTo>
                    <a:pt x="2600" y="0"/>
                    <a:pt x="1" y="2060"/>
                    <a:pt x="1" y="4601"/>
                  </a:cubicBezTo>
                  <a:cubicBezTo>
                    <a:pt x="1" y="7144"/>
                    <a:pt x="2600" y="9204"/>
                    <a:pt x="5807" y="9204"/>
                  </a:cubicBezTo>
                  <a:cubicBezTo>
                    <a:pt x="9013" y="9204"/>
                    <a:pt x="11613" y="7144"/>
                    <a:pt x="11613" y="4601"/>
                  </a:cubicBezTo>
                  <a:cubicBezTo>
                    <a:pt x="11613" y="2060"/>
                    <a:pt x="9013" y="0"/>
                    <a:pt x="580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8"/>
            <p:cNvSpPr/>
            <p:nvPr/>
          </p:nvSpPr>
          <p:spPr>
            <a:xfrm>
              <a:off x="1254400" y="4564250"/>
              <a:ext cx="224925" cy="164725"/>
            </a:xfrm>
            <a:custGeom>
              <a:avLst/>
              <a:gdLst/>
              <a:ahLst/>
              <a:cxnLst/>
              <a:rect l="l" t="t" r="r" b="b"/>
              <a:pathLst>
                <a:path w="8997" h="6589" extrusionOk="0">
                  <a:moveTo>
                    <a:pt x="4499" y="0"/>
                  </a:moveTo>
                  <a:cubicBezTo>
                    <a:pt x="2014" y="0"/>
                    <a:pt x="1" y="1474"/>
                    <a:pt x="1" y="3293"/>
                  </a:cubicBezTo>
                  <a:cubicBezTo>
                    <a:pt x="1" y="5113"/>
                    <a:pt x="2014" y="6588"/>
                    <a:pt x="4499" y="6588"/>
                  </a:cubicBezTo>
                  <a:cubicBezTo>
                    <a:pt x="6983" y="6588"/>
                    <a:pt x="8996" y="5113"/>
                    <a:pt x="8996" y="3293"/>
                  </a:cubicBezTo>
                  <a:cubicBezTo>
                    <a:pt x="8996" y="1474"/>
                    <a:pt x="6983" y="0"/>
                    <a:pt x="4499"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8"/>
            <p:cNvSpPr/>
            <p:nvPr/>
          </p:nvSpPr>
          <p:spPr>
            <a:xfrm>
              <a:off x="1499400" y="3065825"/>
              <a:ext cx="863450" cy="544250"/>
            </a:xfrm>
            <a:custGeom>
              <a:avLst/>
              <a:gdLst/>
              <a:ahLst/>
              <a:cxnLst/>
              <a:rect l="l" t="t" r="r" b="b"/>
              <a:pathLst>
                <a:path w="34538" h="21770" extrusionOk="0">
                  <a:moveTo>
                    <a:pt x="751" y="0"/>
                  </a:moveTo>
                  <a:cubicBezTo>
                    <a:pt x="304" y="0"/>
                    <a:pt x="0" y="333"/>
                    <a:pt x="0" y="917"/>
                  </a:cubicBezTo>
                  <a:cubicBezTo>
                    <a:pt x="0" y="1761"/>
                    <a:pt x="635" y="2810"/>
                    <a:pt x="1417" y="3261"/>
                  </a:cubicBezTo>
                  <a:lnTo>
                    <a:pt x="33122" y="21564"/>
                  </a:lnTo>
                  <a:cubicBezTo>
                    <a:pt x="33362" y="21703"/>
                    <a:pt x="33588" y="21769"/>
                    <a:pt x="33787" y="21769"/>
                  </a:cubicBezTo>
                  <a:cubicBezTo>
                    <a:pt x="34233" y="21769"/>
                    <a:pt x="34537" y="21434"/>
                    <a:pt x="34537" y="20848"/>
                  </a:cubicBezTo>
                  <a:cubicBezTo>
                    <a:pt x="34537" y="20000"/>
                    <a:pt x="33904" y="18948"/>
                    <a:pt x="33122" y="18497"/>
                  </a:cubicBezTo>
                  <a:lnTo>
                    <a:pt x="1417" y="205"/>
                  </a:lnTo>
                  <a:cubicBezTo>
                    <a:pt x="1176" y="66"/>
                    <a:pt x="949" y="0"/>
                    <a:pt x="75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8"/>
            <p:cNvSpPr/>
            <p:nvPr/>
          </p:nvSpPr>
          <p:spPr>
            <a:xfrm>
              <a:off x="1454275" y="3257925"/>
              <a:ext cx="869550" cy="538825"/>
            </a:xfrm>
            <a:custGeom>
              <a:avLst/>
              <a:gdLst/>
              <a:ahLst/>
              <a:cxnLst/>
              <a:rect l="l" t="t" r="r" b="b"/>
              <a:pathLst>
                <a:path w="34782" h="21553" extrusionOk="0">
                  <a:moveTo>
                    <a:pt x="1020" y="1"/>
                  </a:moveTo>
                  <a:cubicBezTo>
                    <a:pt x="560" y="1"/>
                    <a:pt x="206" y="290"/>
                    <a:pt x="124" y="806"/>
                  </a:cubicBezTo>
                  <a:cubicBezTo>
                    <a:pt x="1" y="1580"/>
                    <a:pt x="537" y="2572"/>
                    <a:pt x="1317" y="3024"/>
                  </a:cubicBezTo>
                  <a:lnTo>
                    <a:pt x="33022" y="21332"/>
                  </a:lnTo>
                  <a:cubicBezTo>
                    <a:pt x="33281" y="21481"/>
                    <a:pt x="33534" y="21552"/>
                    <a:pt x="33762" y="21552"/>
                  </a:cubicBezTo>
                  <a:cubicBezTo>
                    <a:pt x="34222" y="21552"/>
                    <a:pt x="34576" y="21263"/>
                    <a:pt x="34658" y="20744"/>
                  </a:cubicBezTo>
                  <a:cubicBezTo>
                    <a:pt x="34782" y="19967"/>
                    <a:pt x="34245" y="18971"/>
                    <a:pt x="33463" y="18520"/>
                  </a:cubicBezTo>
                  <a:lnTo>
                    <a:pt x="1760" y="222"/>
                  </a:lnTo>
                  <a:cubicBezTo>
                    <a:pt x="1501" y="72"/>
                    <a:pt x="1247" y="1"/>
                    <a:pt x="1020"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8"/>
            <p:cNvSpPr/>
            <p:nvPr/>
          </p:nvSpPr>
          <p:spPr>
            <a:xfrm>
              <a:off x="1393375" y="3427725"/>
              <a:ext cx="875650" cy="533575"/>
            </a:xfrm>
            <a:custGeom>
              <a:avLst/>
              <a:gdLst/>
              <a:ahLst/>
              <a:cxnLst/>
              <a:rect l="l" t="t" r="r" b="b"/>
              <a:pathLst>
                <a:path w="35026" h="21343" extrusionOk="0">
                  <a:moveTo>
                    <a:pt x="1272" y="0"/>
                  </a:moveTo>
                  <a:cubicBezTo>
                    <a:pt x="801" y="0"/>
                    <a:pt x="403" y="247"/>
                    <a:pt x="246" y="698"/>
                  </a:cubicBezTo>
                  <a:cubicBezTo>
                    <a:pt x="1" y="1401"/>
                    <a:pt x="437" y="2337"/>
                    <a:pt x="1219" y="2789"/>
                  </a:cubicBezTo>
                  <a:lnTo>
                    <a:pt x="32922" y="21103"/>
                  </a:lnTo>
                  <a:cubicBezTo>
                    <a:pt x="33203" y="21265"/>
                    <a:pt x="33490" y="21342"/>
                    <a:pt x="33755" y="21342"/>
                  </a:cubicBezTo>
                  <a:cubicBezTo>
                    <a:pt x="34227" y="21342"/>
                    <a:pt x="34625" y="21095"/>
                    <a:pt x="34781" y="20642"/>
                  </a:cubicBezTo>
                  <a:cubicBezTo>
                    <a:pt x="35025" y="19935"/>
                    <a:pt x="34589" y="18998"/>
                    <a:pt x="33807" y="18547"/>
                  </a:cubicBezTo>
                  <a:lnTo>
                    <a:pt x="2104" y="240"/>
                  </a:lnTo>
                  <a:cubicBezTo>
                    <a:pt x="1823" y="78"/>
                    <a:pt x="1536" y="0"/>
                    <a:pt x="1272"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8"/>
            <p:cNvSpPr/>
            <p:nvPr/>
          </p:nvSpPr>
          <p:spPr>
            <a:xfrm>
              <a:off x="1304525" y="3584050"/>
              <a:ext cx="881700" cy="528425"/>
            </a:xfrm>
            <a:custGeom>
              <a:avLst/>
              <a:gdLst/>
              <a:ahLst/>
              <a:cxnLst/>
              <a:rect l="l" t="t" r="r" b="b"/>
              <a:pathLst>
                <a:path w="35268" h="21137" extrusionOk="0">
                  <a:moveTo>
                    <a:pt x="1504" y="0"/>
                  </a:moveTo>
                  <a:cubicBezTo>
                    <a:pt x="1023" y="0"/>
                    <a:pt x="591" y="206"/>
                    <a:pt x="368" y="591"/>
                  </a:cubicBezTo>
                  <a:cubicBezTo>
                    <a:pt x="1" y="1225"/>
                    <a:pt x="338" y="2105"/>
                    <a:pt x="1119" y="2556"/>
                  </a:cubicBezTo>
                  <a:lnTo>
                    <a:pt x="32822" y="20876"/>
                  </a:lnTo>
                  <a:cubicBezTo>
                    <a:pt x="33127" y="21052"/>
                    <a:pt x="33454" y="21137"/>
                    <a:pt x="33762" y="21137"/>
                  </a:cubicBezTo>
                  <a:cubicBezTo>
                    <a:pt x="34244" y="21137"/>
                    <a:pt x="34678" y="20930"/>
                    <a:pt x="34902" y="20542"/>
                  </a:cubicBezTo>
                  <a:cubicBezTo>
                    <a:pt x="35268" y="19906"/>
                    <a:pt x="34932" y="19025"/>
                    <a:pt x="34150" y="18574"/>
                  </a:cubicBezTo>
                  <a:lnTo>
                    <a:pt x="2447" y="262"/>
                  </a:lnTo>
                  <a:cubicBezTo>
                    <a:pt x="2141" y="85"/>
                    <a:pt x="1812" y="0"/>
                    <a:pt x="1504"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8"/>
            <p:cNvSpPr/>
            <p:nvPr/>
          </p:nvSpPr>
          <p:spPr>
            <a:xfrm>
              <a:off x="1198400" y="3727175"/>
              <a:ext cx="887800" cy="523525"/>
            </a:xfrm>
            <a:custGeom>
              <a:avLst/>
              <a:gdLst/>
              <a:ahLst/>
              <a:cxnLst/>
              <a:rect l="l" t="t" r="r" b="b"/>
              <a:pathLst>
                <a:path w="35512" h="20941" extrusionOk="0">
                  <a:moveTo>
                    <a:pt x="1711" y="0"/>
                  </a:moveTo>
                  <a:cubicBezTo>
                    <a:pt x="1225" y="0"/>
                    <a:pt x="768" y="168"/>
                    <a:pt x="488" y="490"/>
                  </a:cubicBezTo>
                  <a:cubicBezTo>
                    <a:pt x="0" y="1053"/>
                    <a:pt x="238" y="1877"/>
                    <a:pt x="1018" y="2328"/>
                  </a:cubicBezTo>
                  <a:lnTo>
                    <a:pt x="32721" y="20653"/>
                  </a:lnTo>
                  <a:cubicBezTo>
                    <a:pt x="33056" y="20846"/>
                    <a:pt x="33436" y="20940"/>
                    <a:pt x="33799" y="20940"/>
                  </a:cubicBezTo>
                  <a:cubicBezTo>
                    <a:pt x="34286" y="20940"/>
                    <a:pt x="34743" y="20772"/>
                    <a:pt x="35022" y="20448"/>
                  </a:cubicBezTo>
                  <a:cubicBezTo>
                    <a:pt x="35511" y="19881"/>
                    <a:pt x="35272" y="19059"/>
                    <a:pt x="34491" y="18608"/>
                  </a:cubicBezTo>
                  <a:lnTo>
                    <a:pt x="2789" y="288"/>
                  </a:lnTo>
                  <a:cubicBezTo>
                    <a:pt x="2454" y="94"/>
                    <a:pt x="2074" y="0"/>
                    <a:pt x="171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8"/>
            <p:cNvSpPr/>
            <p:nvPr/>
          </p:nvSpPr>
          <p:spPr>
            <a:xfrm>
              <a:off x="1062600" y="3872100"/>
              <a:ext cx="893900" cy="518825"/>
            </a:xfrm>
            <a:custGeom>
              <a:avLst/>
              <a:gdLst/>
              <a:ahLst/>
              <a:cxnLst/>
              <a:rect l="l" t="t" r="r" b="b"/>
              <a:pathLst>
                <a:path w="35756" h="20753" extrusionOk="0">
                  <a:moveTo>
                    <a:pt x="1891" y="0"/>
                  </a:moveTo>
                  <a:cubicBezTo>
                    <a:pt x="1405" y="0"/>
                    <a:pt x="936" y="133"/>
                    <a:pt x="612" y="394"/>
                  </a:cubicBezTo>
                  <a:cubicBezTo>
                    <a:pt x="1" y="887"/>
                    <a:pt x="139" y="1654"/>
                    <a:pt x="921" y="2105"/>
                  </a:cubicBezTo>
                  <a:lnTo>
                    <a:pt x="32623" y="20435"/>
                  </a:lnTo>
                  <a:cubicBezTo>
                    <a:pt x="32991" y="20647"/>
                    <a:pt x="33436" y="20752"/>
                    <a:pt x="33868" y="20752"/>
                  </a:cubicBezTo>
                  <a:cubicBezTo>
                    <a:pt x="34353" y="20752"/>
                    <a:pt x="34821" y="20620"/>
                    <a:pt x="35144" y="20358"/>
                  </a:cubicBezTo>
                  <a:cubicBezTo>
                    <a:pt x="35756" y="19864"/>
                    <a:pt x="35617" y="19097"/>
                    <a:pt x="34835" y="18646"/>
                  </a:cubicBezTo>
                  <a:lnTo>
                    <a:pt x="3135" y="317"/>
                  </a:lnTo>
                  <a:cubicBezTo>
                    <a:pt x="2767" y="105"/>
                    <a:pt x="2323" y="0"/>
                    <a:pt x="189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8"/>
            <p:cNvSpPr/>
            <p:nvPr/>
          </p:nvSpPr>
          <p:spPr>
            <a:xfrm>
              <a:off x="916950" y="3981975"/>
              <a:ext cx="899950" cy="514450"/>
            </a:xfrm>
            <a:custGeom>
              <a:avLst/>
              <a:gdLst/>
              <a:ahLst/>
              <a:cxnLst/>
              <a:rect l="l" t="t" r="r" b="b"/>
              <a:pathLst>
                <a:path w="35998" h="20578" extrusionOk="0">
                  <a:moveTo>
                    <a:pt x="2025" y="1"/>
                  </a:moveTo>
                  <a:cubicBezTo>
                    <a:pt x="1550" y="1"/>
                    <a:pt x="1085" y="101"/>
                    <a:pt x="734" y="305"/>
                  </a:cubicBezTo>
                  <a:cubicBezTo>
                    <a:pt x="1" y="727"/>
                    <a:pt x="39" y="1437"/>
                    <a:pt x="821" y="1888"/>
                  </a:cubicBezTo>
                  <a:lnTo>
                    <a:pt x="32523" y="20224"/>
                  </a:lnTo>
                  <a:cubicBezTo>
                    <a:pt x="32930" y="20459"/>
                    <a:pt x="33458" y="20578"/>
                    <a:pt x="33975" y="20578"/>
                  </a:cubicBezTo>
                  <a:cubicBezTo>
                    <a:pt x="34449" y="20578"/>
                    <a:pt x="34914" y="20477"/>
                    <a:pt x="35264" y="20274"/>
                  </a:cubicBezTo>
                  <a:cubicBezTo>
                    <a:pt x="35998" y="19851"/>
                    <a:pt x="35958" y="19141"/>
                    <a:pt x="35176" y="18690"/>
                  </a:cubicBezTo>
                  <a:lnTo>
                    <a:pt x="3478" y="355"/>
                  </a:lnTo>
                  <a:cubicBezTo>
                    <a:pt x="3070" y="120"/>
                    <a:pt x="2542" y="1"/>
                    <a:pt x="2025"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8"/>
            <p:cNvSpPr/>
            <p:nvPr/>
          </p:nvSpPr>
          <p:spPr>
            <a:xfrm>
              <a:off x="2264700" y="4467675"/>
              <a:ext cx="628225" cy="362750"/>
            </a:xfrm>
            <a:custGeom>
              <a:avLst/>
              <a:gdLst/>
              <a:ahLst/>
              <a:cxnLst/>
              <a:rect l="l" t="t" r="r" b="b"/>
              <a:pathLst>
                <a:path w="25129" h="14510" extrusionOk="0">
                  <a:moveTo>
                    <a:pt x="12565" y="0"/>
                  </a:moveTo>
                  <a:cubicBezTo>
                    <a:pt x="9233" y="0"/>
                    <a:pt x="6037" y="764"/>
                    <a:pt x="3681" y="2126"/>
                  </a:cubicBezTo>
                  <a:cubicBezTo>
                    <a:pt x="1324" y="3486"/>
                    <a:pt x="0" y="5330"/>
                    <a:pt x="0" y="7255"/>
                  </a:cubicBezTo>
                  <a:cubicBezTo>
                    <a:pt x="0" y="9178"/>
                    <a:pt x="1324" y="11024"/>
                    <a:pt x="3681" y="12384"/>
                  </a:cubicBezTo>
                  <a:cubicBezTo>
                    <a:pt x="6037" y="13744"/>
                    <a:pt x="9233" y="14509"/>
                    <a:pt x="12565" y="14509"/>
                  </a:cubicBezTo>
                  <a:cubicBezTo>
                    <a:pt x="15898" y="14509"/>
                    <a:pt x="19092" y="13744"/>
                    <a:pt x="21450" y="12384"/>
                  </a:cubicBezTo>
                  <a:cubicBezTo>
                    <a:pt x="23806" y="11024"/>
                    <a:pt x="25129" y="9178"/>
                    <a:pt x="25129" y="7255"/>
                  </a:cubicBezTo>
                  <a:cubicBezTo>
                    <a:pt x="25129" y="5330"/>
                    <a:pt x="23806" y="3486"/>
                    <a:pt x="21450" y="2126"/>
                  </a:cubicBezTo>
                  <a:cubicBezTo>
                    <a:pt x="19092" y="764"/>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8"/>
            <p:cNvSpPr/>
            <p:nvPr/>
          </p:nvSpPr>
          <p:spPr>
            <a:xfrm>
              <a:off x="2525000" y="3539225"/>
              <a:ext cx="154375" cy="89650"/>
            </a:xfrm>
            <a:custGeom>
              <a:avLst/>
              <a:gdLst/>
              <a:ahLst/>
              <a:cxnLst/>
              <a:rect l="l" t="t" r="r" b="b"/>
              <a:pathLst>
                <a:path w="6175" h="3586" extrusionOk="0">
                  <a:moveTo>
                    <a:pt x="2920" y="1"/>
                  </a:moveTo>
                  <a:cubicBezTo>
                    <a:pt x="1757" y="1"/>
                    <a:pt x="977" y="674"/>
                    <a:pt x="542" y="1564"/>
                  </a:cubicBezTo>
                  <a:cubicBezTo>
                    <a:pt x="1" y="2667"/>
                    <a:pt x="848" y="3586"/>
                    <a:pt x="848" y="3586"/>
                  </a:cubicBezTo>
                  <a:lnTo>
                    <a:pt x="6134" y="1960"/>
                  </a:lnTo>
                  <a:cubicBezTo>
                    <a:pt x="6174" y="917"/>
                    <a:pt x="5108" y="458"/>
                    <a:pt x="3825" y="124"/>
                  </a:cubicBezTo>
                  <a:cubicBezTo>
                    <a:pt x="3501" y="40"/>
                    <a:pt x="3199" y="1"/>
                    <a:pt x="2920"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8"/>
            <p:cNvSpPr/>
            <p:nvPr/>
          </p:nvSpPr>
          <p:spPr>
            <a:xfrm>
              <a:off x="2404425" y="4594025"/>
              <a:ext cx="124575" cy="116675"/>
            </a:xfrm>
            <a:custGeom>
              <a:avLst/>
              <a:gdLst/>
              <a:ahLst/>
              <a:cxnLst/>
              <a:rect l="l" t="t" r="r" b="b"/>
              <a:pathLst>
                <a:path w="4983" h="4667" extrusionOk="0">
                  <a:moveTo>
                    <a:pt x="696" y="1"/>
                  </a:moveTo>
                  <a:cubicBezTo>
                    <a:pt x="631" y="1"/>
                    <a:pt x="572" y="13"/>
                    <a:pt x="521" y="41"/>
                  </a:cubicBezTo>
                  <a:cubicBezTo>
                    <a:pt x="112" y="259"/>
                    <a:pt x="0" y="792"/>
                    <a:pt x="237" y="1444"/>
                  </a:cubicBezTo>
                  <a:cubicBezTo>
                    <a:pt x="500" y="2163"/>
                    <a:pt x="1191" y="2620"/>
                    <a:pt x="1753" y="3031"/>
                  </a:cubicBezTo>
                  <a:cubicBezTo>
                    <a:pt x="2339" y="3457"/>
                    <a:pt x="2792" y="3935"/>
                    <a:pt x="3213" y="4395"/>
                  </a:cubicBezTo>
                  <a:cubicBezTo>
                    <a:pt x="3392" y="4589"/>
                    <a:pt x="3628" y="4667"/>
                    <a:pt x="3877" y="4667"/>
                  </a:cubicBezTo>
                  <a:cubicBezTo>
                    <a:pt x="4098" y="4667"/>
                    <a:pt x="4328" y="4606"/>
                    <a:pt x="4538" y="4513"/>
                  </a:cubicBezTo>
                  <a:cubicBezTo>
                    <a:pt x="4982" y="4318"/>
                    <a:pt x="4936" y="3655"/>
                    <a:pt x="4922" y="3232"/>
                  </a:cubicBezTo>
                  <a:cubicBezTo>
                    <a:pt x="4909" y="2837"/>
                    <a:pt x="4929" y="2395"/>
                    <a:pt x="4929" y="2395"/>
                  </a:cubicBezTo>
                  <a:cubicBezTo>
                    <a:pt x="4929" y="2395"/>
                    <a:pt x="3798" y="1111"/>
                    <a:pt x="3295" y="1111"/>
                  </a:cubicBezTo>
                  <a:cubicBezTo>
                    <a:pt x="3253" y="1111"/>
                    <a:pt x="3216" y="1120"/>
                    <a:pt x="3185" y="1138"/>
                  </a:cubicBezTo>
                  <a:cubicBezTo>
                    <a:pt x="3155" y="1156"/>
                    <a:pt x="3120" y="1164"/>
                    <a:pt x="3079" y="1164"/>
                  </a:cubicBezTo>
                  <a:cubicBezTo>
                    <a:pt x="2588" y="1164"/>
                    <a:pt x="1330" y="1"/>
                    <a:pt x="696"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8"/>
            <p:cNvSpPr/>
            <p:nvPr/>
          </p:nvSpPr>
          <p:spPr>
            <a:xfrm>
              <a:off x="2485950" y="4109250"/>
              <a:ext cx="227125" cy="545225"/>
            </a:xfrm>
            <a:custGeom>
              <a:avLst/>
              <a:gdLst/>
              <a:ahLst/>
              <a:cxnLst/>
              <a:rect l="l" t="t" r="r" b="b"/>
              <a:pathLst>
                <a:path w="9085" h="21809" extrusionOk="0">
                  <a:moveTo>
                    <a:pt x="9085" y="0"/>
                  </a:moveTo>
                  <a:lnTo>
                    <a:pt x="3000" y="1673"/>
                  </a:lnTo>
                  <a:lnTo>
                    <a:pt x="1429" y="11530"/>
                  </a:lnTo>
                  <a:lnTo>
                    <a:pt x="1" y="20506"/>
                  </a:lnTo>
                  <a:cubicBezTo>
                    <a:pt x="387" y="21651"/>
                    <a:pt x="1087" y="21809"/>
                    <a:pt x="1445" y="21809"/>
                  </a:cubicBezTo>
                  <a:cubicBezTo>
                    <a:pt x="1581" y="21809"/>
                    <a:pt x="1668" y="21786"/>
                    <a:pt x="1668" y="21786"/>
                  </a:cubicBezTo>
                  <a:lnTo>
                    <a:pt x="4286" y="14083"/>
                  </a:lnTo>
                  <a:lnTo>
                    <a:pt x="908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8"/>
            <p:cNvSpPr/>
            <p:nvPr/>
          </p:nvSpPr>
          <p:spPr>
            <a:xfrm>
              <a:off x="2485950" y="4397500"/>
              <a:ext cx="107175" cy="256975"/>
            </a:xfrm>
            <a:custGeom>
              <a:avLst/>
              <a:gdLst/>
              <a:ahLst/>
              <a:cxnLst/>
              <a:rect l="l" t="t" r="r" b="b"/>
              <a:pathLst>
                <a:path w="4287" h="10279" extrusionOk="0">
                  <a:moveTo>
                    <a:pt x="1429" y="0"/>
                  </a:moveTo>
                  <a:lnTo>
                    <a:pt x="1" y="8976"/>
                  </a:lnTo>
                  <a:cubicBezTo>
                    <a:pt x="387" y="10121"/>
                    <a:pt x="1087" y="10279"/>
                    <a:pt x="1445" y="10279"/>
                  </a:cubicBezTo>
                  <a:cubicBezTo>
                    <a:pt x="1581" y="10279"/>
                    <a:pt x="1668" y="10256"/>
                    <a:pt x="1668" y="10256"/>
                  </a:cubicBezTo>
                  <a:lnTo>
                    <a:pt x="4286" y="2553"/>
                  </a:lnTo>
                  <a:lnTo>
                    <a:pt x="142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8"/>
            <p:cNvSpPr/>
            <p:nvPr/>
          </p:nvSpPr>
          <p:spPr>
            <a:xfrm>
              <a:off x="2578600" y="4628150"/>
              <a:ext cx="134475" cy="133525"/>
            </a:xfrm>
            <a:custGeom>
              <a:avLst/>
              <a:gdLst/>
              <a:ahLst/>
              <a:cxnLst/>
              <a:rect l="l" t="t" r="r" b="b"/>
              <a:pathLst>
                <a:path w="5379" h="5341" extrusionOk="0">
                  <a:moveTo>
                    <a:pt x="3671" y="1"/>
                  </a:moveTo>
                  <a:lnTo>
                    <a:pt x="2132" y="669"/>
                  </a:lnTo>
                  <a:cubicBezTo>
                    <a:pt x="2296" y="1374"/>
                    <a:pt x="1791" y="3636"/>
                    <a:pt x="1177" y="3706"/>
                  </a:cubicBezTo>
                  <a:cubicBezTo>
                    <a:pt x="1102" y="3696"/>
                    <a:pt x="1031" y="3692"/>
                    <a:pt x="965" y="3692"/>
                  </a:cubicBezTo>
                  <a:cubicBezTo>
                    <a:pt x="244" y="3692"/>
                    <a:pt x="1" y="4241"/>
                    <a:pt x="167" y="4478"/>
                  </a:cubicBezTo>
                  <a:cubicBezTo>
                    <a:pt x="167" y="4478"/>
                    <a:pt x="734" y="4936"/>
                    <a:pt x="1177" y="5127"/>
                  </a:cubicBezTo>
                  <a:cubicBezTo>
                    <a:pt x="1508" y="5270"/>
                    <a:pt x="1779" y="5340"/>
                    <a:pt x="2041" y="5340"/>
                  </a:cubicBezTo>
                  <a:cubicBezTo>
                    <a:pt x="2127" y="5340"/>
                    <a:pt x="2213" y="5332"/>
                    <a:pt x="2299" y="5317"/>
                  </a:cubicBezTo>
                  <a:cubicBezTo>
                    <a:pt x="3140" y="5165"/>
                    <a:pt x="3325" y="4341"/>
                    <a:pt x="3601" y="3808"/>
                  </a:cubicBezTo>
                  <a:cubicBezTo>
                    <a:pt x="3791" y="3439"/>
                    <a:pt x="4196" y="2959"/>
                    <a:pt x="4471" y="2647"/>
                  </a:cubicBezTo>
                  <a:cubicBezTo>
                    <a:pt x="4630" y="2470"/>
                    <a:pt x="4802" y="2308"/>
                    <a:pt x="4946" y="2114"/>
                  </a:cubicBezTo>
                  <a:cubicBezTo>
                    <a:pt x="5213" y="1753"/>
                    <a:pt x="5379" y="1265"/>
                    <a:pt x="5011" y="899"/>
                  </a:cubicBezTo>
                  <a:cubicBezTo>
                    <a:pt x="4924" y="811"/>
                    <a:pt x="4817" y="747"/>
                    <a:pt x="4710" y="687"/>
                  </a:cubicBezTo>
                  <a:cubicBezTo>
                    <a:pt x="4406" y="518"/>
                    <a:pt x="4002" y="418"/>
                    <a:pt x="367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8"/>
            <p:cNvSpPr/>
            <p:nvPr/>
          </p:nvSpPr>
          <p:spPr>
            <a:xfrm>
              <a:off x="2488800" y="4043325"/>
              <a:ext cx="236650" cy="605725"/>
            </a:xfrm>
            <a:custGeom>
              <a:avLst/>
              <a:gdLst/>
              <a:ahLst/>
              <a:cxnLst/>
              <a:rect l="l" t="t" r="r" b="b"/>
              <a:pathLst>
                <a:path w="9466" h="24229" extrusionOk="0">
                  <a:moveTo>
                    <a:pt x="9135" y="0"/>
                  </a:moveTo>
                  <a:cubicBezTo>
                    <a:pt x="9134" y="0"/>
                    <a:pt x="9134" y="4"/>
                    <a:pt x="9136" y="13"/>
                  </a:cubicBezTo>
                  <a:lnTo>
                    <a:pt x="846" y="2612"/>
                  </a:lnTo>
                  <a:cubicBezTo>
                    <a:pt x="582" y="5720"/>
                    <a:pt x="0" y="8981"/>
                    <a:pt x="57" y="13681"/>
                  </a:cubicBezTo>
                  <a:cubicBezTo>
                    <a:pt x="72" y="14968"/>
                    <a:pt x="1669" y="17260"/>
                    <a:pt x="2937" y="19245"/>
                  </a:cubicBezTo>
                  <a:cubicBezTo>
                    <a:pt x="4205" y="21230"/>
                    <a:pt x="5731" y="24189"/>
                    <a:pt x="5731" y="24189"/>
                  </a:cubicBezTo>
                  <a:cubicBezTo>
                    <a:pt x="5870" y="24217"/>
                    <a:pt x="5997" y="24229"/>
                    <a:pt x="6115" y="24229"/>
                  </a:cubicBezTo>
                  <a:cubicBezTo>
                    <a:pt x="7035" y="24229"/>
                    <a:pt x="7332" y="23474"/>
                    <a:pt x="7332" y="23474"/>
                  </a:cubicBezTo>
                  <a:cubicBezTo>
                    <a:pt x="7332" y="23474"/>
                    <a:pt x="6053" y="19440"/>
                    <a:pt x="5652" y="18014"/>
                  </a:cubicBezTo>
                  <a:cubicBezTo>
                    <a:pt x="4775" y="14894"/>
                    <a:pt x="3479" y="13944"/>
                    <a:pt x="3479" y="13944"/>
                  </a:cubicBezTo>
                  <a:cubicBezTo>
                    <a:pt x="3479" y="13944"/>
                    <a:pt x="3794" y="12674"/>
                    <a:pt x="4132" y="11102"/>
                  </a:cubicBezTo>
                  <a:cubicBezTo>
                    <a:pt x="4528" y="9255"/>
                    <a:pt x="5365" y="5698"/>
                    <a:pt x="5365" y="5698"/>
                  </a:cubicBezTo>
                  <a:cubicBezTo>
                    <a:pt x="5365" y="5698"/>
                    <a:pt x="8444" y="4504"/>
                    <a:pt x="8971" y="2637"/>
                  </a:cubicBezTo>
                  <a:cubicBezTo>
                    <a:pt x="9465" y="889"/>
                    <a:pt x="9152" y="0"/>
                    <a:pt x="91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8"/>
            <p:cNvSpPr/>
            <p:nvPr/>
          </p:nvSpPr>
          <p:spPr>
            <a:xfrm>
              <a:off x="2584400" y="4148675"/>
              <a:ext cx="103400" cy="206825"/>
            </a:xfrm>
            <a:custGeom>
              <a:avLst/>
              <a:gdLst/>
              <a:ahLst/>
              <a:cxnLst/>
              <a:rect l="l" t="t" r="r" b="b"/>
              <a:pathLst>
                <a:path w="4136" h="8273" extrusionOk="0">
                  <a:moveTo>
                    <a:pt x="4136" y="1"/>
                  </a:moveTo>
                  <a:cubicBezTo>
                    <a:pt x="3265" y="741"/>
                    <a:pt x="1544" y="1321"/>
                    <a:pt x="1544" y="1321"/>
                  </a:cubicBezTo>
                  <a:lnTo>
                    <a:pt x="1" y="8273"/>
                  </a:lnTo>
                  <a:cubicBezTo>
                    <a:pt x="1" y="8273"/>
                    <a:pt x="1636" y="2178"/>
                    <a:pt x="2259" y="1670"/>
                  </a:cubicBezTo>
                  <a:cubicBezTo>
                    <a:pt x="2995" y="1070"/>
                    <a:pt x="3825" y="607"/>
                    <a:pt x="4136" y="1"/>
                  </a:cubicBezTo>
                  <a:close/>
                </a:path>
              </a:pathLst>
            </a:custGeom>
            <a:solidFill>
              <a:srgbClr val="D83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8"/>
            <p:cNvSpPr/>
            <p:nvPr/>
          </p:nvSpPr>
          <p:spPr>
            <a:xfrm>
              <a:off x="2537750" y="3557025"/>
              <a:ext cx="159625" cy="180225"/>
            </a:xfrm>
            <a:custGeom>
              <a:avLst/>
              <a:gdLst/>
              <a:ahLst/>
              <a:cxnLst/>
              <a:rect l="l" t="t" r="r" b="b"/>
              <a:pathLst>
                <a:path w="6385" h="7209" extrusionOk="0">
                  <a:moveTo>
                    <a:pt x="3166" y="0"/>
                  </a:moveTo>
                  <a:cubicBezTo>
                    <a:pt x="1739" y="0"/>
                    <a:pt x="703" y="1065"/>
                    <a:pt x="411" y="2494"/>
                  </a:cubicBezTo>
                  <a:cubicBezTo>
                    <a:pt x="244" y="3250"/>
                    <a:pt x="0" y="4859"/>
                    <a:pt x="470" y="6095"/>
                  </a:cubicBezTo>
                  <a:cubicBezTo>
                    <a:pt x="735" y="6795"/>
                    <a:pt x="1061" y="7072"/>
                    <a:pt x="1684" y="7193"/>
                  </a:cubicBezTo>
                  <a:cubicBezTo>
                    <a:pt x="1740" y="7203"/>
                    <a:pt x="1811" y="7209"/>
                    <a:pt x="1894" y="7209"/>
                  </a:cubicBezTo>
                  <a:cubicBezTo>
                    <a:pt x="2545" y="7209"/>
                    <a:pt x="3956" y="6890"/>
                    <a:pt x="4483" y="6332"/>
                  </a:cubicBezTo>
                  <a:cubicBezTo>
                    <a:pt x="4588" y="6220"/>
                    <a:pt x="4762" y="5671"/>
                    <a:pt x="4762" y="5671"/>
                  </a:cubicBezTo>
                  <a:cubicBezTo>
                    <a:pt x="5546" y="5188"/>
                    <a:pt x="6107" y="4374"/>
                    <a:pt x="6209" y="3387"/>
                  </a:cubicBezTo>
                  <a:cubicBezTo>
                    <a:pt x="6384" y="1701"/>
                    <a:pt x="5161" y="192"/>
                    <a:pt x="3476" y="17"/>
                  </a:cubicBezTo>
                  <a:cubicBezTo>
                    <a:pt x="3371" y="6"/>
                    <a:pt x="3267" y="0"/>
                    <a:pt x="3166"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8"/>
            <p:cNvSpPr/>
            <p:nvPr/>
          </p:nvSpPr>
          <p:spPr>
            <a:xfrm>
              <a:off x="2567925" y="3708175"/>
              <a:ext cx="129600" cy="94975"/>
            </a:xfrm>
            <a:custGeom>
              <a:avLst/>
              <a:gdLst/>
              <a:ahLst/>
              <a:cxnLst/>
              <a:rect l="l" t="t" r="r" b="b"/>
              <a:pathLst>
                <a:path w="5184" h="3799" extrusionOk="0">
                  <a:moveTo>
                    <a:pt x="3421" y="1"/>
                  </a:moveTo>
                  <a:lnTo>
                    <a:pt x="994" y="1145"/>
                  </a:lnTo>
                  <a:cubicBezTo>
                    <a:pt x="994" y="1145"/>
                    <a:pt x="1077" y="1613"/>
                    <a:pt x="1136" y="1914"/>
                  </a:cubicBezTo>
                  <a:cubicBezTo>
                    <a:pt x="1194" y="2214"/>
                    <a:pt x="1171" y="2373"/>
                    <a:pt x="573" y="2741"/>
                  </a:cubicBezTo>
                  <a:cubicBezTo>
                    <a:pt x="1" y="3093"/>
                    <a:pt x="1342" y="3798"/>
                    <a:pt x="2320" y="3798"/>
                  </a:cubicBezTo>
                  <a:cubicBezTo>
                    <a:pt x="2368" y="3798"/>
                    <a:pt x="2415" y="3797"/>
                    <a:pt x="2461" y="3793"/>
                  </a:cubicBezTo>
                  <a:cubicBezTo>
                    <a:pt x="3441" y="3718"/>
                    <a:pt x="4547" y="3127"/>
                    <a:pt x="4850" y="2490"/>
                  </a:cubicBezTo>
                  <a:cubicBezTo>
                    <a:pt x="5183" y="1790"/>
                    <a:pt x="5160" y="968"/>
                    <a:pt x="4745" y="968"/>
                  </a:cubicBezTo>
                  <a:cubicBezTo>
                    <a:pt x="4740" y="968"/>
                    <a:pt x="4735" y="968"/>
                    <a:pt x="4730" y="968"/>
                  </a:cubicBezTo>
                  <a:cubicBezTo>
                    <a:pt x="4326" y="987"/>
                    <a:pt x="3989" y="1062"/>
                    <a:pt x="3780" y="1062"/>
                  </a:cubicBezTo>
                  <a:cubicBezTo>
                    <a:pt x="3667" y="1062"/>
                    <a:pt x="3591" y="1040"/>
                    <a:pt x="3563" y="975"/>
                  </a:cubicBezTo>
                  <a:cubicBezTo>
                    <a:pt x="3502" y="833"/>
                    <a:pt x="3421" y="1"/>
                    <a:pt x="3421"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8"/>
            <p:cNvSpPr/>
            <p:nvPr/>
          </p:nvSpPr>
          <p:spPr>
            <a:xfrm>
              <a:off x="2561175" y="3556975"/>
              <a:ext cx="141125" cy="175150"/>
            </a:xfrm>
            <a:custGeom>
              <a:avLst/>
              <a:gdLst/>
              <a:ahLst/>
              <a:cxnLst/>
              <a:rect l="l" t="t" r="r" b="b"/>
              <a:pathLst>
                <a:path w="5645" h="7006" extrusionOk="0">
                  <a:moveTo>
                    <a:pt x="2231" y="1"/>
                  </a:moveTo>
                  <a:cubicBezTo>
                    <a:pt x="1278" y="1"/>
                    <a:pt x="499" y="476"/>
                    <a:pt x="1" y="1217"/>
                  </a:cubicBezTo>
                  <a:cubicBezTo>
                    <a:pt x="1" y="1217"/>
                    <a:pt x="114" y="1444"/>
                    <a:pt x="288" y="1614"/>
                  </a:cubicBezTo>
                  <a:cubicBezTo>
                    <a:pt x="288" y="1614"/>
                    <a:pt x="149" y="2005"/>
                    <a:pt x="397" y="2283"/>
                  </a:cubicBezTo>
                  <a:cubicBezTo>
                    <a:pt x="575" y="2483"/>
                    <a:pt x="627" y="2765"/>
                    <a:pt x="587" y="3029"/>
                  </a:cubicBezTo>
                  <a:cubicBezTo>
                    <a:pt x="544" y="3317"/>
                    <a:pt x="510" y="3673"/>
                    <a:pt x="542" y="3987"/>
                  </a:cubicBezTo>
                  <a:cubicBezTo>
                    <a:pt x="585" y="4431"/>
                    <a:pt x="1003" y="4635"/>
                    <a:pt x="1003" y="4635"/>
                  </a:cubicBezTo>
                  <a:cubicBezTo>
                    <a:pt x="1003" y="4635"/>
                    <a:pt x="1063" y="3957"/>
                    <a:pt x="1232" y="3587"/>
                  </a:cubicBezTo>
                  <a:cubicBezTo>
                    <a:pt x="1318" y="3399"/>
                    <a:pt x="1530" y="3282"/>
                    <a:pt x="1747" y="3282"/>
                  </a:cubicBezTo>
                  <a:cubicBezTo>
                    <a:pt x="1953" y="3282"/>
                    <a:pt x="2164" y="3388"/>
                    <a:pt x="2276" y="3639"/>
                  </a:cubicBezTo>
                  <a:cubicBezTo>
                    <a:pt x="2508" y="4154"/>
                    <a:pt x="2433" y="4503"/>
                    <a:pt x="2216" y="4891"/>
                  </a:cubicBezTo>
                  <a:cubicBezTo>
                    <a:pt x="2028" y="5225"/>
                    <a:pt x="1843" y="5300"/>
                    <a:pt x="1714" y="5300"/>
                  </a:cubicBezTo>
                  <a:cubicBezTo>
                    <a:pt x="1611" y="5300"/>
                    <a:pt x="1544" y="5252"/>
                    <a:pt x="1544" y="5252"/>
                  </a:cubicBezTo>
                  <a:lnTo>
                    <a:pt x="1544" y="5252"/>
                  </a:lnTo>
                  <a:cubicBezTo>
                    <a:pt x="1414" y="5352"/>
                    <a:pt x="1793" y="6632"/>
                    <a:pt x="2112" y="6851"/>
                  </a:cubicBezTo>
                  <a:cubicBezTo>
                    <a:pt x="2276" y="6963"/>
                    <a:pt x="2452" y="7006"/>
                    <a:pt x="2629" y="7006"/>
                  </a:cubicBezTo>
                  <a:cubicBezTo>
                    <a:pt x="3070" y="7006"/>
                    <a:pt x="3513" y="6738"/>
                    <a:pt x="3757" y="6613"/>
                  </a:cubicBezTo>
                  <a:cubicBezTo>
                    <a:pt x="3962" y="6510"/>
                    <a:pt x="4413" y="5764"/>
                    <a:pt x="4413" y="5764"/>
                  </a:cubicBezTo>
                  <a:cubicBezTo>
                    <a:pt x="4965" y="4772"/>
                    <a:pt x="5208" y="4567"/>
                    <a:pt x="5422" y="3599"/>
                  </a:cubicBezTo>
                  <a:cubicBezTo>
                    <a:pt x="5645" y="2597"/>
                    <a:pt x="5556" y="1395"/>
                    <a:pt x="4689" y="1248"/>
                  </a:cubicBezTo>
                  <a:cubicBezTo>
                    <a:pt x="4178" y="553"/>
                    <a:pt x="3397" y="106"/>
                    <a:pt x="2539" y="17"/>
                  </a:cubicBezTo>
                  <a:cubicBezTo>
                    <a:pt x="2434" y="6"/>
                    <a:pt x="2332" y="1"/>
                    <a:pt x="2231"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8"/>
            <p:cNvSpPr/>
            <p:nvPr/>
          </p:nvSpPr>
          <p:spPr>
            <a:xfrm>
              <a:off x="2507975" y="3728250"/>
              <a:ext cx="235725" cy="405175"/>
            </a:xfrm>
            <a:custGeom>
              <a:avLst/>
              <a:gdLst/>
              <a:ahLst/>
              <a:cxnLst/>
              <a:rect l="l" t="t" r="r" b="b"/>
              <a:pathLst>
                <a:path w="9429" h="16207" extrusionOk="0">
                  <a:moveTo>
                    <a:pt x="7513" y="1"/>
                  </a:moveTo>
                  <a:cubicBezTo>
                    <a:pt x="7502" y="1"/>
                    <a:pt x="7490" y="1"/>
                    <a:pt x="7478" y="1"/>
                  </a:cubicBezTo>
                  <a:cubicBezTo>
                    <a:pt x="6783" y="20"/>
                    <a:pt x="6060" y="247"/>
                    <a:pt x="6060" y="247"/>
                  </a:cubicBezTo>
                  <a:cubicBezTo>
                    <a:pt x="6234" y="678"/>
                    <a:pt x="6022" y="1017"/>
                    <a:pt x="4849" y="1385"/>
                  </a:cubicBezTo>
                  <a:cubicBezTo>
                    <a:pt x="4377" y="1533"/>
                    <a:pt x="4068" y="1578"/>
                    <a:pt x="3867" y="1578"/>
                  </a:cubicBezTo>
                  <a:cubicBezTo>
                    <a:pt x="3569" y="1578"/>
                    <a:pt x="3509" y="1480"/>
                    <a:pt x="3509" y="1480"/>
                  </a:cubicBezTo>
                  <a:cubicBezTo>
                    <a:pt x="3509" y="1480"/>
                    <a:pt x="1791" y="2263"/>
                    <a:pt x="1231" y="2654"/>
                  </a:cubicBezTo>
                  <a:cubicBezTo>
                    <a:pt x="526" y="3146"/>
                    <a:pt x="216" y="4569"/>
                    <a:pt x="120" y="6972"/>
                  </a:cubicBezTo>
                  <a:cubicBezTo>
                    <a:pt x="10" y="9752"/>
                    <a:pt x="0" y="14666"/>
                    <a:pt x="94" y="15377"/>
                  </a:cubicBezTo>
                  <a:cubicBezTo>
                    <a:pt x="94" y="15377"/>
                    <a:pt x="1188" y="16206"/>
                    <a:pt x="2701" y="16206"/>
                  </a:cubicBezTo>
                  <a:cubicBezTo>
                    <a:pt x="2810" y="16206"/>
                    <a:pt x="2921" y="16202"/>
                    <a:pt x="3034" y="16193"/>
                  </a:cubicBezTo>
                  <a:cubicBezTo>
                    <a:pt x="4717" y="16054"/>
                    <a:pt x="7794" y="14484"/>
                    <a:pt x="8483" y="13334"/>
                  </a:cubicBezTo>
                  <a:cubicBezTo>
                    <a:pt x="8549" y="11078"/>
                    <a:pt x="8558" y="9381"/>
                    <a:pt x="8611" y="8464"/>
                  </a:cubicBezTo>
                  <a:cubicBezTo>
                    <a:pt x="8812" y="5129"/>
                    <a:pt x="9428" y="4357"/>
                    <a:pt x="8989" y="2222"/>
                  </a:cubicBezTo>
                  <a:cubicBezTo>
                    <a:pt x="8634" y="490"/>
                    <a:pt x="8190" y="1"/>
                    <a:pt x="7513"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8"/>
            <p:cNvSpPr/>
            <p:nvPr/>
          </p:nvSpPr>
          <p:spPr>
            <a:xfrm>
              <a:off x="2205100" y="3795050"/>
              <a:ext cx="381825" cy="345600"/>
            </a:xfrm>
            <a:custGeom>
              <a:avLst/>
              <a:gdLst/>
              <a:ahLst/>
              <a:cxnLst/>
              <a:rect l="l" t="t" r="r" b="b"/>
              <a:pathLst>
                <a:path w="15273" h="13824" extrusionOk="0">
                  <a:moveTo>
                    <a:pt x="14092" y="0"/>
                  </a:moveTo>
                  <a:cubicBezTo>
                    <a:pt x="14080" y="0"/>
                    <a:pt x="14069" y="0"/>
                    <a:pt x="14058" y="1"/>
                  </a:cubicBezTo>
                  <a:cubicBezTo>
                    <a:pt x="13447" y="19"/>
                    <a:pt x="12934" y="149"/>
                    <a:pt x="12449" y="1073"/>
                  </a:cubicBezTo>
                  <a:cubicBezTo>
                    <a:pt x="11965" y="1997"/>
                    <a:pt x="10984" y="4393"/>
                    <a:pt x="10053" y="5934"/>
                  </a:cubicBezTo>
                  <a:cubicBezTo>
                    <a:pt x="9595" y="6692"/>
                    <a:pt x="8302" y="8285"/>
                    <a:pt x="7011" y="9200"/>
                  </a:cubicBezTo>
                  <a:cubicBezTo>
                    <a:pt x="5915" y="9977"/>
                    <a:pt x="4668" y="10682"/>
                    <a:pt x="4177" y="10747"/>
                  </a:cubicBezTo>
                  <a:cubicBezTo>
                    <a:pt x="4041" y="10765"/>
                    <a:pt x="3929" y="10774"/>
                    <a:pt x="3824" y="10774"/>
                  </a:cubicBezTo>
                  <a:cubicBezTo>
                    <a:pt x="3581" y="10774"/>
                    <a:pt x="3385" y="10726"/>
                    <a:pt x="3053" y="10639"/>
                  </a:cubicBezTo>
                  <a:cubicBezTo>
                    <a:pt x="2515" y="10497"/>
                    <a:pt x="2147" y="10553"/>
                    <a:pt x="1759" y="10483"/>
                  </a:cubicBezTo>
                  <a:cubicBezTo>
                    <a:pt x="1583" y="10451"/>
                    <a:pt x="1489" y="10426"/>
                    <a:pt x="1431" y="10426"/>
                  </a:cubicBezTo>
                  <a:cubicBezTo>
                    <a:pt x="1362" y="10426"/>
                    <a:pt x="1344" y="10462"/>
                    <a:pt x="1297" y="10568"/>
                  </a:cubicBezTo>
                  <a:cubicBezTo>
                    <a:pt x="1211" y="10764"/>
                    <a:pt x="1489" y="11098"/>
                    <a:pt x="1846" y="11223"/>
                  </a:cubicBezTo>
                  <a:cubicBezTo>
                    <a:pt x="2222" y="11354"/>
                    <a:pt x="2485" y="11297"/>
                    <a:pt x="2553" y="11355"/>
                  </a:cubicBezTo>
                  <a:cubicBezTo>
                    <a:pt x="2622" y="11416"/>
                    <a:pt x="2312" y="11522"/>
                    <a:pt x="1863" y="11588"/>
                  </a:cubicBezTo>
                  <a:cubicBezTo>
                    <a:pt x="1716" y="11609"/>
                    <a:pt x="1581" y="11617"/>
                    <a:pt x="1456" y="11617"/>
                  </a:cubicBezTo>
                  <a:cubicBezTo>
                    <a:pt x="1054" y="11617"/>
                    <a:pt x="757" y="11533"/>
                    <a:pt x="510" y="11531"/>
                  </a:cubicBezTo>
                  <a:cubicBezTo>
                    <a:pt x="507" y="11531"/>
                    <a:pt x="504" y="11531"/>
                    <a:pt x="500" y="11531"/>
                  </a:cubicBezTo>
                  <a:cubicBezTo>
                    <a:pt x="149" y="11531"/>
                    <a:pt x="172" y="11814"/>
                    <a:pt x="293" y="11912"/>
                  </a:cubicBezTo>
                  <a:cubicBezTo>
                    <a:pt x="414" y="12012"/>
                    <a:pt x="607" y="12151"/>
                    <a:pt x="1115" y="12238"/>
                  </a:cubicBezTo>
                  <a:cubicBezTo>
                    <a:pt x="1515" y="12306"/>
                    <a:pt x="1975" y="12313"/>
                    <a:pt x="2152" y="12313"/>
                  </a:cubicBezTo>
                  <a:cubicBezTo>
                    <a:pt x="2200" y="12313"/>
                    <a:pt x="2227" y="12313"/>
                    <a:pt x="2227" y="12313"/>
                  </a:cubicBezTo>
                  <a:lnTo>
                    <a:pt x="2227" y="12313"/>
                  </a:lnTo>
                  <a:cubicBezTo>
                    <a:pt x="1947" y="12401"/>
                    <a:pt x="1654" y="12455"/>
                    <a:pt x="1360" y="12475"/>
                  </a:cubicBezTo>
                  <a:cubicBezTo>
                    <a:pt x="1179" y="12488"/>
                    <a:pt x="1033" y="12492"/>
                    <a:pt x="907" y="12492"/>
                  </a:cubicBezTo>
                  <a:cubicBezTo>
                    <a:pt x="758" y="12492"/>
                    <a:pt x="639" y="12487"/>
                    <a:pt x="529" y="12487"/>
                  </a:cubicBezTo>
                  <a:cubicBezTo>
                    <a:pt x="446" y="12487"/>
                    <a:pt x="368" y="12490"/>
                    <a:pt x="286" y="12500"/>
                  </a:cubicBezTo>
                  <a:cubicBezTo>
                    <a:pt x="0" y="12535"/>
                    <a:pt x="179" y="12979"/>
                    <a:pt x="495" y="13053"/>
                  </a:cubicBezTo>
                  <a:cubicBezTo>
                    <a:pt x="698" y="13100"/>
                    <a:pt x="975" y="13133"/>
                    <a:pt x="1271" y="13133"/>
                  </a:cubicBezTo>
                  <a:cubicBezTo>
                    <a:pt x="1344" y="13133"/>
                    <a:pt x="1418" y="13131"/>
                    <a:pt x="1492" y="13126"/>
                  </a:cubicBezTo>
                  <a:cubicBezTo>
                    <a:pt x="1868" y="13105"/>
                    <a:pt x="2488" y="13013"/>
                    <a:pt x="2488" y="13013"/>
                  </a:cubicBezTo>
                  <a:lnTo>
                    <a:pt x="2488" y="13013"/>
                  </a:lnTo>
                  <a:cubicBezTo>
                    <a:pt x="1923" y="13260"/>
                    <a:pt x="1447" y="13258"/>
                    <a:pt x="1163" y="13285"/>
                  </a:cubicBezTo>
                  <a:cubicBezTo>
                    <a:pt x="877" y="13312"/>
                    <a:pt x="757" y="13424"/>
                    <a:pt x="824" y="13583"/>
                  </a:cubicBezTo>
                  <a:cubicBezTo>
                    <a:pt x="877" y="13710"/>
                    <a:pt x="1099" y="13811"/>
                    <a:pt x="1721" y="13823"/>
                  </a:cubicBezTo>
                  <a:cubicBezTo>
                    <a:pt x="1732" y="13823"/>
                    <a:pt x="1744" y="13823"/>
                    <a:pt x="1756" y="13823"/>
                  </a:cubicBezTo>
                  <a:cubicBezTo>
                    <a:pt x="2375" y="13823"/>
                    <a:pt x="3192" y="13562"/>
                    <a:pt x="3830" y="13205"/>
                  </a:cubicBezTo>
                  <a:cubicBezTo>
                    <a:pt x="4478" y="12841"/>
                    <a:pt x="4707" y="12640"/>
                    <a:pt x="5064" y="12492"/>
                  </a:cubicBezTo>
                  <a:cubicBezTo>
                    <a:pt x="6376" y="11945"/>
                    <a:pt x="7413" y="11502"/>
                    <a:pt x="8570" y="10675"/>
                  </a:cubicBezTo>
                  <a:cubicBezTo>
                    <a:pt x="10225" y="9491"/>
                    <a:pt x="11258" y="8278"/>
                    <a:pt x="11834" y="7469"/>
                  </a:cubicBezTo>
                  <a:cubicBezTo>
                    <a:pt x="13026" y="5798"/>
                    <a:pt x="14220" y="3416"/>
                    <a:pt x="14752" y="2009"/>
                  </a:cubicBezTo>
                  <a:cubicBezTo>
                    <a:pt x="15273" y="624"/>
                    <a:pt x="14792" y="0"/>
                    <a:pt x="14092"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8"/>
            <p:cNvSpPr/>
            <p:nvPr/>
          </p:nvSpPr>
          <p:spPr>
            <a:xfrm>
              <a:off x="2472750" y="3790300"/>
              <a:ext cx="116600" cy="150525"/>
            </a:xfrm>
            <a:custGeom>
              <a:avLst/>
              <a:gdLst/>
              <a:ahLst/>
              <a:cxnLst/>
              <a:rect l="l" t="t" r="r" b="b"/>
              <a:pathLst>
                <a:path w="4664" h="6021" extrusionOk="0">
                  <a:moveTo>
                    <a:pt x="3177" y="1"/>
                  </a:moveTo>
                  <a:cubicBezTo>
                    <a:pt x="2733" y="1"/>
                    <a:pt x="2282" y="230"/>
                    <a:pt x="1858" y="842"/>
                  </a:cubicBezTo>
                  <a:cubicBezTo>
                    <a:pt x="1182" y="1820"/>
                    <a:pt x="251" y="3968"/>
                    <a:pt x="1" y="4518"/>
                  </a:cubicBezTo>
                  <a:cubicBezTo>
                    <a:pt x="1" y="4518"/>
                    <a:pt x="87" y="4974"/>
                    <a:pt x="1040" y="5492"/>
                  </a:cubicBezTo>
                  <a:cubicBezTo>
                    <a:pt x="1992" y="6012"/>
                    <a:pt x="2477" y="6020"/>
                    <a:pt x="2477" y="6020"/>
                  </a:cubicBezTo>
                  <a:cubicBezTo>
                    <a:pt x="2477" y="6020"/>
                    <a:pt x="3773" y="3554"/>
                    <a:pt x="4157" y="2552"/>
                  </a:cubicBezTo>
                  <a:cubicBezTo>
                    <a:pt x="4542" y="1549"/>
                    <a:pt x="4664" y="578"/>
                    <a:pt x="3952" y="211"/>
                  </a:cubicBezTo>
                  <a:cubicBezTo>
                    <a:pt x="3701" y="82"/>
                    <a:pt x="3440" y="1"/>
                    <a:pt x="3177"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8"/>
            <p:cNvSpPr/>
            <p:nvPr/>
          </p:nvSpPr>
          <p:spPr>
            <a:xfrm>
              <a:off x="2470625" y="3894100"/>
              <a:ext cx="69650" cy="50100"/>
            </a:xfrm>
            <a:custGeom>
              <a:avLst/>
              <a:gdLst/>
              <a:ahLst/>
              <a:cxnLst/>
              <a:rect l="l" t="t" r="r" b="b"/>
              <a:pathLst>
                <a:path w="2786" h="2004" extrusionOk="0">
                  <a:moveTo>
                    <a:pt x="249" y="0"/>
                  </a:moveTo>
                  <a:lnTo>
                    <a:pt x="0" y="500"/>
                  </a:lnTo>
                  <a:cubicBezTo>
                    <a:pt x="0" y="500"/>
                    <a:pt x="101" y="904"/>
                    <a:pt x="1035" y="1460"/>
                  </a:cubicBezTo>
                  <a:cubicBezTo>
                    <a:pt x="1926" y="1991"/>
                    <a:pt x="2462" y="2003"/>
                    <a:pt x="2510" y="2003"/>
                  </a:cubicBezTo>
                  <a:cubicBezTo>
                    <a:pt x="2512" y="2003"/>
                    <a:pt x="2513" y="2003"/>
                    <a:pt x="2513" y="2003"/>
                  </a:cubicBezTo>
                  <a:lnTo>
                    <a:pt x="2786" y="1437"/>
                  </a:lnTo>
                  <a:cubicBezTo>
                    <a:pt x="2786" y="1437"/>
                    <a:pt x="2060" y="1349"/>
                    <a:pt x="1329" y="902"/>
                  </a:cubicBezTo>
                  <a:cubicBezTo>
                    <a:pt x="928" y="657"/>
                    <a:pt x="563" y="353"/>
                    <a:pt x="249"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8"/>
            <p:cNvSpPr/>
            <p:nvPr/>
          </p:nvSpPr>
          <p:spPr>
            <a:xfrm>
              <a:off x="2563900" y="3768725"/>
              <a:ext cx="53400" cy="26200"/>
            </a:xfrm>
            <a:custGeom>
              <a:avLst/>
              <a:gdLst/>
              <a:ahLst/>
              <a:cxnLst/>
              <a:rect l="l" t="t" r="r" b="b"/>
              <a:pathLst>
                <a:path w="2136" h="1048" extrusionOk="0">
                  <a:moveTo>
                    <a:pt x="1050" y="1"/>
                  </a:moveTo>
                  <a:cubicBezTo>
                    <a:pt x="962" y="1"/>
                    <a:pt x="880" y="16"/>
                    <a:pt x="812" y="51"/>
                  </a:cubicBezTo>
                  <a:lnTo>
                    <a:pt x="0" y="471"/>
                  </a:lnTo>
                  <a:cubicBezTo>
                    <a:pt x="0" y="471"/>
                    <a:pt x="939" y="559"/>
                    <a:pt x="1140" y="1047"/>
                  </a:cubicBezTo>
                  <a:cubicBezTo>
                    <a:pt x="1140" y="1047"/>
                    <a:pt x="1977" y="970"/>
                    <a:pt x="2135" y="390"/>
                  </a:cubicBezTo>
                  <a:cubicBezTo>
                    <a:pt x="2135" y="390"/>
                    <a:pt x="1502" y="1"/>
                    <a:pt x="1050" y="1"/>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8"/>
            <p:cNvSpPr/>
            <p:nvPr/>
          </p:nvSpPr>
          <p:spPr>
            <a:xfrm>
              <a:off x="2659450" y="3728950"/>
              <a:ext cx="44400" cy="32300"/>
            </a:xfrm>
            <a:custGeom>
              <a:avLst/>
              <a:gdLst/>
              <a:ahLst/>
              <a:cxnLst/>
              <a:rect l="l" t="t" r="r" b="b"/>
              <a:pathLst>
                <a:path w="1776" h="1292" extrusionOk="0">
                  <a:moveTo>
                    <a:pt x="681" y="0"/>
                  </a:moveTo>
                  <a:cubicBezTo>
                    <a:pt x="280" y="0"/>
                    <a:pt x="1" y="219"/>
                    <a:pt x="1" y="219"/>
                  </a:cubicBezTo>
                  <a:cubicBezTo>
                    <a:pt x="1" y="219"/>
                    <a:pt x="539" y="879"/>
                    <a:pt x="607" y="1291"/>
                  </a:cubicBezTo>
                  <a:lnTo>
                    <a:pt x="1775" y="1273"/>
                  </a:lnTo>
                  <a:cubicBezTo>
                    <a:pt x="1775" y="1273"/>
                    <a:pt x="1398" y="119"/>
                    <a:pt x="888" y="20"/>
                  </a:cubicBezTo>
                  <a:cubicBezTo>
                    <a:pt x="816" y="6"/>
                    <a:pt x="747" y="0"/>
                    <a:pt x="681" y="0"/>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8"/>
            <p:cNvSpPr/>
            <p:nvPr/>
          </p:nvSpPr>
          <p:spPr>
            <a:xfrm>
              <a:off x="2556575" y="3755525"/>
              <a:ext cx="227300" cy="291775"/>
            </a:xfrm>
            <a:custGeom>
              <a:avLst/>
              <a:gdLst/>
              <a:ahLst/>
              <a:cxnLst/>
              <a:rect l="l" t="t" r="r" b="b"/>
              <a:pathLst>
                <a:path w="9092" h="11671" extrusionOk="0">
                  <a:moveTo>
                    <a:pt x="5278" y="0"/>
                  </a:moveTo>
                  <a:cubicBezTo>
                    <a:pt x="5116" y="0"/>
                    <a:pt x="4947" y="23"/>
                    <a:pt x="4771" y="71"/>
                  </a:cubicBezTo>
                  <a:cubicBezTo>
                    <a:pt x="3294" y="479"/>
                    <a:pt x="1500" y="1116"/>
                    <a:pt x="1112" y="2066"/>
                  </a:cubicBezTo>
                  <a:cubicBezTo>
                    <a:pt x="726" y="3017"/>
                    <a:pt x="1" y="9030"/>
                    <a:pt x="893" y="10208"/>
                  </a:cubicBezTo>
                  <a:cubicBezTo>
                    <a:pt x="1745" y="11333"/>
                    <a:pt x="2766" y="11671"/>
                    <a:pt x="3695" y="11671"/>
                  </a:cubicBezTo>
                  <a:cubicBezTo>
                    <a:pt x="3740" y="11671"/>
                    <a:pt x="3785" y="11670"/>
                    <a:pt x="3830" y="11668"/>
                  </a:cubicBezTo>
                  <a:cubicBezTo>
                    <a:pt x="4794" y="11637"/>
                    <a:pt x="7625" y="10439"/>
                    <a:pt x="8376" y="9064"/>
                  </a:cubicBezTo>
                  <a:cubicBezTo>
                    <a:pt x="9091" y="7759"/>
                    <a:pt x="8265" y="0"/>
                    <a:pt x="5278"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8"/>
            <p:cNvSpPr/>
            <p:nvPr/>
          </p:nvSpPr>
          <p:spPr>
            <a:xfrm>
              <a:off x="2662850" y="3902850"/>
              <a:ext cx="100650" cy="111350"/>
            </a:xfrm>
            <a:custGeom>
              <a:avLst/>
              <a:gdLst/>
              <a:ahLst/>
              <a:cxnLst/>
              <a:rect l="l" t="t" r="r" b="b"/>
              <a:pathLst>
                <a:path w="4026" h="4454" extrusionOk="0">
                  <a:moveTo>
                    <a:pt x="3508" y="0"/>
                  </a:moveTo>
                  <a:cubicBezTo>
                    <a:pt x="2883" y="0"/>
                    <a:pt x="297" y="1260"/>
                    <a:pt x="0" y="1824"/>
                  </a:cubicBezTo>
                  <a:cubicBezTo>
                    <a:pt x="0" y="1824"/>
                    <a:pt x="191" y="3864"/>
                    <a:pt x="234" y="4345"/>
                  </a:cubicBezTo>
                  <a:cubicBezTo>
                    <a:pt x="241" y="4420"/>
                    <a:pt x="315" y="4454"/>
                    <a:pt x="437" y="4454"/>
                  </a:cubicBezTo>
                  <a:cubicBezTo>
                    <a:pt x="1098" y="4454"/>
                    <a:pt x="3169" y="3465"/>
                    <a:pt x="3654" y="2731"/>
                  </a:cubicBezTo>
                  <a:cubicBezTo>
                    <a:pt x="4025" y="2170"/>
                    <a:pt x="3746" y="429"/>
                    <a:pt x="3641" y="58"/>
                  </a:cubicBezTo>
                  <a:cubicBezTo>
                    <a:pt x="3630" y="18"/>
                    <a:pt x="3583" y="0"/>
                    <a:pt x="3508" y="0"/>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8"/>
            <p:cNvSpPr/>
            <p:nvPr/>
          </p:nvSpPr>
          <p:spPr>
            <a:xfrm>
              <a:off x="2556575" y="3801025"/>
              <a:ext cx="93650" cy="243025"/>
            </a:xfrm>
            <a:custGeom>
              <a:avLst/>
              <a:gdLst/>
              <a:ahLst/>
              <a:cxnLst/>
              <a:rect l="l" t="t" r="r" b="b"/>
              <a:pathLst>
                <a:path w="3746" h="9721" extrusionOk="0">
                  <a:moveTo>
                    <a:pt x="1488" y="1"/>
                  </a:moveTo>
                  <a:cubicBezTo>
                    <a:pt x="1392" y="1"/>
                    <a:pt x="1300" y="20"/>
                    <a:pt x="1214" y="54"/>
                  </a:cubicBezTo>
                  <a:cubicBezTo>
                    <a:pt x="1174" y="116"/>
                    <a:pt x="1140" y="179"/>
                    <a:pt x="1112" y="246"/>
                  </a:cubicBezTo>
                  <a:cubicBezTo>
                    <a:pt x="726" y="1195"/>
                    <a:pt x="1" y="7210"/>
                    <a:pt x="893" y="8388"/>
                  </a:cubicBezTo>
                  <a:cubicBezTo>
                    <a:pt x="1449" y="9121"/>
                    <a:pt x="2076" y="9519"/>
                    <a:pt x="2704" y="9708"/>
                  </a:cubicBezTo>
                  <a:cubicBezTo>
                    <a:pt x="2760" y="9717"/>
                    <a:pt x="2814" y="9721"/>
                    <a:pt x="2865" y="9721"/>
                  </a:cubicBezTo>
                  <a:cubicBezTo>
                    <a:pt x="3454" y="9721"/>
                    <a:pt x="3746" y="9170"/>
                    <a:pt x="3715" y="8388"/>
                  </a:cubicBezTo>
                  <a:cubicBezTo>
                    <a:pt x="3682" y="7499"/>
                    <a:pt x="3304" y="4194"/>
                    <a:pt x="2905" y="2199"/>
                  </a:cubicBezTo>
                  <a:cubicBezTo>
                    <a:pt x="2570" y="525"/>
                    <a:pt x="1985" y="1"/>
                    <a:pt x="1488"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8"/>
            <p:cNvSpPr/>
            <p:nvPr/>
          </p:nvSpPr>
          <p:spPr>
            <a:xfrm>
              <a:off x="2629175" y="3841375"/>
              <a:ext cx="121650" cy="48250"/>
            </a:xfrm>
            <a:custGeom>
              <a:avLst/>
              <a:gdLst/>
              <a:ahLst/>
              <a:cxnLst/>
              <a:rect l="l" t="t" r="r" b="b"/>
              <a:pathLst>
                <a:path w="4866" h="1930" extrusionOk="0">
                  <a:moveTo>
                    <a:pt x="4866" y="1"/>
                  </a:moveTo>
                  <a:lnTo>
                    <a:pt x="4866" y="1"/>
                  </a:lnTo>
                  <a:cubicBezTo>
                    <a:pt x="4490" y="507"/>
                    <a:pt x="3204" y="1103"/>
                    <a:pt x="1800" y="1406"/>
                  </a:cubicBezTo>
                  <a:cubicBezTo>
                    <a:pt x="1561" y="1457"/>
                    <a:pt x="1352" y="1480"/>
                    <a:pt x="1171" y="1480"/>
                  </a:cubicBezTo>
                  <a:cubicBezTo>
                    <a:pt x="286" y="1480"/>
                    <a:pt x="39" y="943"/>
                    <a:pt x="1" y="585"/>
                  </a:cubicBezTo>
                  <a:lnTo>
                    <a:pt x="1" y="585"/>
                  </a:lnTo>
                  <a:cubicBezTo>
                    <a:pt x="69" y="1534"/>
                    <a:pt x="526" y="1929"/>
                    <a:pt x="1275" y="1929"/>
                  </a:cubicBezTo>
                  <a:cubicBezTo>
                    <a:pt x="1726" y="1929"/>
                    <a:pt x="2284" y="1785"/>
                    <a:pt x="2928" y="1533"/>
                  </a:cubicBezTo>
                  <a:cubicBezTo>
                    <a:pt x="4639" y="861"/>
                    <a:pt x="4866" y="1"/>
                    <a:pt x="4866" y="1"/>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8"/>
            <p:cNvSpPr/>
            <p:nvPr/>
          </p:nvSpPr>
          <p:spPr>
            <a:xfrm>
              <a:off x="3593475" y="4200975"/>
              <a:ext cx="628275" cy="362750"/>
            </a:xfrm>
            <a:custGeom>
              <a:avLst/>
              <a:gdLst/>
              <a:ahLst/>
              <a:cxnLst/>
              <a:rect l="l" t="t" r="r" b="b"/>
              <a:pathLst>
                <a:path w="25131" h="14510" extrusionOk="0">
                  <a:moveTo>
                    <a:pt x="12565" y="0"/>
                  </a:moveTo>
                  <a:cubicBezTo>
                    <a:pt x="9233" y="0"/>
                    <a:pt x="6037" y="766"/>
                    <a:pt x="3681" y="2126"/>
                  </a:cubicBezTo>
                  <a:cubicBezTo>
                    <a:pt x="1324" y="3486"/>
                    <a:pt x="0" y="5330"/>
                    <a:pt x="0" y="7255"/>
                  </a:cubicBezTo>
                  <a:cubicBezTo>
                    <a:pt x="0" y="9180"/>
                    <a:pt x="1324" y="11024"/>
                    <a:pt x="3681" y="12384"/>
                  </a:cubicBezTo>
                  <a:cubicBezTo>
                    <a:pt x="6037" y="13744"/>
                    <a:pt x="9233" y="14510"/>
                    <a:pt x="12565" y="14510"/>
                  </a:cubicBezTo>
                  <a:cubicBezTo>
                    <a:pt x="15898" y="14510"/>
                    <a:pt x="19094" y="13744"/>
                    <a:pt x="21450" y="12384"/>
                  </a:cubicBezTo>
                  <a:cubicBezTo>
                    <a:pt x="23806" y="11024"/>
                    <a:pt x="25131" y="9180"/>
                    <a:pt x="25131" y="7255"/>
                  </a:cubicBezTo>
                  <a:cubicBezTo>
                    <a:pt x="25131" y="5330"/>
                    <a:pt x="23806" y="3486"/>
                    <a:pt x="21450" y="2126"/>
                  </a:cubicBezTo>
                  <a:cubicBezTo>
                    <a:pt x="19094" y="766"/>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8"/>
            <p:cNvSpPr/>
            <p:nvPr/>
          </p:nvSpPr>
          <p:spPr>
            <a:xfrm>
              <a:off x="3850475" y="3803125"/>
              <a:ext cx="372150" cy="307475"/>
            </a:xfrm>
            <a:custGeom>
              <a:avLst/>
              <a:gdLst/>
              <a:ahLst/>
              <a:cxnLst/>
              <a:rect l="l" t="t" r="r" b="b"/>
              <a:pathLst>
                <a:path w="14886" h="12299" extrusionOk="0">
                  <a:moveTo>
                    <a:pt x="1298" y="0"/>
                  </a:moveTo>
                  <a:cubicBezTo>
                    <a:pt x="1262" y="0"/>
                    <a:pt x="1226" y="1"/>
                    <a:pt x="1189" y="2"/>
                  </a:cubicBezTo>
                  <a:cubicBezTo>
                    <a:pt x="470" y="20"/>
                    <a:pt x="1" y="670"/>
                    <a:pt x="611" y="2047"/>
                  </a:cubicBezTo>
                  <a:cubicBezTo>
                    <a:pt x="1221" y="3422"/>
                    <a:pt x="2383" y="5522"/>
                    <a:pt x="3667" y="7123"/>
                  </a:cubicBezTo>
                  <a:cubicBezTo>
                    <a:pt x="4288" y="7898"/>
                    <a:pt x="6316" y="9928"/>
                    <a:pt x="9665" y="11153"/>
                  </a:cubicBezTo>
                  <a:cubicBezTo>
                    <a:pt x="10029" y="11286"/>
                    <a:pt x="10435" y="11467"/>
                    <a:pt x="11102" y="11794"/>
                  </a:cubicBezTo>
                  <a:cubicBezTo>
                    <a:pt x="11709" y="12092"/>
                    <a:pt x="12467" y="12299"/>
                    <a:pt x="13067" y="12299"/>
                  </a:cubicBezTo>
                  <a:cubicBezTo>
                    <a:pt x="13127" y="12299"/>
                    <a:pt x="13185" y="12296"/>
                    <a:pt x="13242" y="12292"/>
                  </a:cubicBezTo>
                  <a:cubicBezTo>
                    <a:pt x="13862" y="12245"/>
                    <a:pt x="14079" y="12132"/>
                    <a:pt x="14124" y="12001"/>
                  </a:cubicBezTo>
                  <a:cubicBezTo>
                    <a:pt x="14181" y="11839"/>
                    <a:pt x="14056" y="11736"/>
                    <a:pt x="13768" y="11724"/>
                  </a:cubicBezTo>
                  <a:cubicBezTo>
                    <a:pt x="13482" y="11712"/>
                    <a:pt x="13008" y="11741"/>
                    <a:pt x="12430" y="11529"/>
                  </a:cubicBezTo>
                  <a:lnTo>
                    <a:pt x="12430" y="11529"/>
                  </a:lnTo>
                  <a:cubicBezTo>
                    <a:pt x="12430" y="11529"/>
                    <a:pt x="13053" y="11584"/>
                    <a:pt x="13431" y="11584"/>
                  </a:cubicBezTo>
                  <a:cubicBezTo>
                    <a:pt x="13436" y="11584"/>
                    <a:pt x="13441" y="11584"/>
                    <a:pt x="13447" y="11584"/>
                  </a:cubicBezTo>
                  <a:cubicBezTo>
                    <a:pt x="13817" y="11584"/>
                    <a:pt x="14176" y="11528"/>
                    <a:pt x="14423" y="11455"/>
                  </a:cubicBezTo>
                  <a:cubicBezTo>
                    <a:pt x="14734" y="11365"/>
                    <a:pt x="14886" y="10909"/>
                    <a:pt x="14599" y="10890"/>
                  </a:cubicBezTo>
                  <a:cubicBezTo>
                    <a:pt x="14562" y="10888"/>
                    <a:pt x="14526" y="10887"/>
                    <a:pt x="14491" y="10887"/>
                  </a:cubicBezTo>
                  <a:cubicBezTo>
                    <a:pt x="14265" y="10887"/>
                    <a:pt x="14045" y="10928"/>
                    <a:pt x="13626" y="10928"/>
                  </a:cubicBezTo>
                  <a:cubicBezTo>
                    <a:pt x="13594" y="10928"/>
                    <a:pt x="13561" y="10928"/>
                    <a:pt x="13526" y="10927"/>
                  </a:cubicBezTo>
                  <a:cubicBezTo>
                    <a:pt x="13230" y="10924"/>
                    <a:pt x="12934" y="10885"/>
                    <a:pt x="12649" y="10814"/>
                  </a:cubicBezTo>
                  <a:cubicBezTo>
                    <a:pt x="12649" y="10814"/>
                    <a:pt x="13254" y="10790"/>
                    <a:pt x="13756" y="10677"/>
                  </a:cubicBezTo>
                  <a:cubicBezTo>
                    <a:pt x="14258" y="10561"/>
                    <a:pt x="14443" y="10411"/>
                    <a:pt x="14558" y="10304"/>
                  </a:cubicBezTo>
                  <a:cubicBezTo>
                    <a:pt x="14669" y="10203"/>
                    <a:pt x="14680" y="9935"/>
                    <a:pt x="14363" y="9935"/>
                  </a:cubicBezTo>
                  <a:cubicBezTo>
                    <a:pt x="14349" y="9935"/>
                    <a:pt x="14334" y="9935"/>
                    <a:pt x="14319" y="9936"/>
                  </a:cubicBezTo>
                  <a:cubicBezTo>
                    <a:pt x="14040" y="9954"/>
                    <a:pt x="13704" y="10081"/>
                    <a:pt x="13216" y="10081"/>
                  </a:cubicBezTo>
                  <a:cubicBezTo>
                    <a:pt x="13139" y="10081"/>
                    <a:pt x="13058" y="10077"/>
                    <a:pt x="12973" y="10070"/>
                  </a:cubicBezTo>
                  <a:cubicBezTo>
                    <a:pt x="12518" y="10030"/>
                    <a:pt x="12204" y="9940"/>
                    <a:pt x="12269" y="9878"/>
                  </a:cubicBezTo>
                  <a:cubicBezTo>
                    <a:pt x="12336" y="9814"/>
                    <a:pt x="12600" y="9856"/>
                    <a:pt x="12968" y="9704"/>
                  </a:cubicBezTo>
                  <a:cubicBezTo>
                    <a:pt x="13319" y="9560"/>
                    <a:pt x="13576" y="9210"/>
                    <a:pt x="13479" y="9019"/>
                  </a:cubicBezTo>
                  <a:cubicBezTo>
                    <a:pt x="13429" y="8920"/>
                    <a:pt x="13409" y="8883"/>
                    <a:pt x="13348" y="8883"/>
                  </a:cubicBezTo>
                  <a:cubicBezTo>
                    <a:pt x="13291" y="8883"/>
                    <a:pt x="13199" y="8915"/>
                    <a:pt x="13015" y="8959"/>
                  </a:cubicBezTo>
                  <a:cubicBezTo>
                    <a:pt x="12632" y="9051"/>
                    <a:pt x="12263" y="9014"/>
                    <a:pt x="11733" y="9188"/>
                  </a:cubicBezTo>
                  <a:cubicBezTo>
                    <a:pt x="11469" y="9274"/>
                    <a:pt x="11207" y="9319"/>
                    <a:pt x="10950" y="9319"/>
                  </a:cubicBezTo>
                  <a:cubicBezTo>
                    <a:pt x="10754" y="9319"/>
                    <a:pt x="10560" y="9293"/>
                    <a:pt x="10370" y="9238"/>
                  </a:cubicBezTo>
                  <a:cubicBezTo>
                    <a:pt x="7499" y="8403"/>
                    <a:pt x="6022" y="6431"/>
                    <a:pt x="5523" y="5699"/>
                  </a:cubicBezTo>
                  <a:cubicBezTo>
                    <a:pt x="4507" y="4212"/>
                    <a:pt x="3393" y="1877"/>
                    <a:pt x="2856" y="981"/>
                  </a:cubicBezTo>
                  <a:cubicBezTo>
                    <a:pt x="2352" y="141"/>
                    <a:pt x="1863" y="0"/>
                    <a:pt x="1298" y="0"/>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8"/>
            <p:cNvSpPr/>
            <p:nvPr/>
          </p:nvSpPr>
          <p:spPr>
            <a:xfrm>
              <a:off x="3851200" y="3797875"/>
              <a:ext cx="147675" cy="184950"/>
            </a:xfrm>
            <a:custGeom>
              <a:avLst/>
              <a:gdLst/>
              <a:ahLst/>
              <a:cxnLst/>
              <a:rect l="l" t="t" r="r" b="b"/>
              <a:pathLst>
                <a:path w="5907" h="7398" extrusionOk="0">
                  <a:moveTo>
                    <a:pt x="1586" y="1"/>
                  </a:moveTo>
                  <a:cubicBezTo>
                    <a:pt x="1446" y="1"/>
                    <a:pt x="1308" y="31"/>
                    <a:pt x="1175" y="93"/>
                  </a:cubicBezTo>
                  <a:cubicBezTo>
                    <a:pt x="0" y="641"/>
                    <a:pt x="483" y="1801"/>
                    <a:pt x="1345" y="3589"/>
                  </a:cubicBezTo>
                  <a:cubicBezTo>
                    <a:pt x="2209" y="5376"/>
                    <a:pt x="3623" y="7398"/>
                    <a:pt x="3623" y="7398"/>
                  </a:cubicBezTo>
                  <a:cubicBezTo>
                    <a:pt x="4993" y="7329"/>
                    <a:pt x="5906" y="6041"/>
                    <a:pt x="5906" y="6041"/>
                  </a:cubicBezTo>
                  <a:cubicBezTo>
                    <a:pt x="5906" y="6041"/>
                    <a:pt x="5663" y="5458"/>
                    <a:pt x="5195" y="4785"/>
                  </a:cubicBezTo>
                  <a:cubicBezTo>
                    <a:pt x="4725" y="4111"/>
                    <a:pt x="3731" y="2080"/>
                    <a:pt x="3155" y="1171"/>
                  </a:cubicBezTo>
                  <a:cubicBezTo>
                    <a:pt x="2695" y="450"/>
                    <a:pt x="2127" y="1"/>
                    <a:pt x="158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8"/>
            <p:cNvSpPr/>
            <p:nvPr/>
          </p:nvSpPr>
          <p:spPr>
            <a:xfrm>
              <a:off x="3932675" y="3934475"/>
              <a:ext cx="83875" cy="73325"/>
            </a:xfrm>
            <a:custGeom>
              <a:avLst/>
              <a:gdLst/>
              <a:ahLst/>
              <a:cxnLst/>
              <a:rect l="l" t="t" r="r" b="b"/>
              <a:pathLst>
                <a:path w="3355" h="2933" extrusionOk="0">
                  <a:moveTo>
                    <a:pt x="2366" y="0"/>
                  </a:moveTo>
                  <a:cubicBezTo>
                    <a:pt x="2362" y="0"/>
                    <a:pt x="2360" y="1"/>
                    <a:pt x="2360" y="1"/>
                  </a:cubicBezTo>
                  <a:lnTo>
                    <a:pt x="2485" y="235"/>
                  </a:lnTo>
                  <a:cubicBezTo>
                    <a:pt x="2485" y="235"/>
                    <a:pt x="2200" y="826"/>
                    <a:pt x="1553" y="1222"/>
                  </a:cubicBezTo>
                  <a:cubicBezTo>
                    <a:pt x="758" y="1708"/>
                    <a:pt x="237" y="1742"/>
                    <a:pt x="237" y="1742"/>
                  </a:cubicBezTo>
                  <a:lnTo>
                    <a:pt x="66" y="1495"/>
                  </a:lnTo>
                  <a:lnTo>
                    <a:pt x="66" y="1495"/>
                  </a:lnTo>
                  <a:cubicBezTo>
                    <a:pt x="1" y="1909"/>
                    <a:pt x="726" y="2606"/>
                    <a:pt x="1018" y="2848"/>
                  </a:cubicBezTo>
                  <a:cubicBezTo>
                    <a:pt x="1089" y="2906"/>
                    <a:pt x="1191" y="2933"/>
                    <a:pt x="1313" y="2933"/>
                  </a:cubicBezTo>
                  <a:cubicBezTo>
                    <a:pt x="1913" y="2933"/>
                    <a:pt x="3008" y="2290"/>
                    <a:pt x="3296" y="1536"/>
                  </a:cubicBezTo>
                  <a:cubicBezTo>
                    <a:pt x="3354" y="1383"/>
                    <a:pt x="3211" y="1010"/>
                    <a:pt x="2853" y="489"/>
                  </a:cubicBezTo>
                  <a:cubicBezTo>
                    <a:pt x="2536" y="28"/>
                    <a:pt x="2395" y="0"/>
                    <a:pt x="236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8"/>
            <p:cNvSpPr/>
            <p:nvPr/>
          </p:nvSpPr>
          <p:spPr>
            <a:xfrm>
              <a:off x="3652275" y="4110575"/>
              <a:ext cx="517950" cy="269325"/>
            </a:xfrm>
            <a:custGeom>
              <a:avLst/>
              <a:gdLst/>
              <a:ahLst/>
              <a:cxnLst/>
              <a:rect l="l" t="t" r="r" b="b"/>
              <a:pathLst>
                <a:path w="20718" h="10773" extrusionOk="0">
                  <a:moveTo>
                    <a:pt x="11829" y="0"/>
                  </a:moveTo>
                  <a:cubicBezTo>
                    <a:pt x="11493" y="0"/>
                    <a:pt x="11295" y="4"/>
                    <a:pt x="11295" y="4"/>
                  </a:cubicBezTo>
                  <a:lnTo>
                    <a:pt x="2631" y="2903"/>
                  </a:lnTo>
                  <a:cubicBezTo>
                    <a:pt x="2631" y="2903"/>
                    <a:pt x="1827" y="4821"/>
                    <a:pt x="1104" y="6686"/>
                  </a:cubicBezTo>
                  <a:cubicBezTo>
                    <a:pt x="445" y="8383"/>
                    <a:pt x="1" y="9765"/>
                    <a:pt x="509" y="10772"/>
                  </a:cubicBezTo>
                  <a:lnTo>
                    <a:pt x="5530" y="9623"/>
                  </a:lnTo>
                  <a:lnTo>
                    <a:pt x="8955" y="5287"/>
                  </a:lnTo>
                  <a:lnTo>
                    <a:pt x="9468" y="5040"/>
                  </a:lnTo>
                  <a:lnTo>
                    <a:pt x="14360" y="4776"/>
                  </a:lnTo>
                  <a:cubicBezTo>
                    <a:pt x="15157" y="4697"/>
                    <a:pt x="20717" y="2759"/>
                    <a:pt x="20089" y="1468"/>
                  </a:cubicBezTo>
                  <a:cubicBezTo>
                    <a:pt x="19426" y="107"/>
                    <a:pt x="13632" y="0"/>
                    <a:pt x="11829"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8"/>
            <p:cNvSpPr/>
            <p:nvPr/>
          </p:nvSpPr>
          <p:spPr>
            <a:xfrm>
              <a:off x="3855825" y="4366350"/>
              <a:ext cx="77425" cy="168100"/>
            </a:xfrm>
            <a:custGeom>
              <a:avLst/>
              <a:gdLst/>
              <a:ahLst/>
              <a:cxnLst/>
              <a:rect l="l" t="t" r="r" b="b"/>
              <a:pathLst>
                <a:path w="3097" h="6724" extrusionOk="0">
                  <a:moveTo>
                    <a:pt x="1620" y="0"/>
                  </a:moveTo>
                  <a:cubicBezTo>
                    <a:pt x="1521" y="119"/>
                    <a:pt x="1354" y="266"/>
                    <a:pt x="1209" y="409"/>
                  </a:cubicBezTo>
                  <a:cubicBezTo>
                    <a:pt x="1063" y="555"/>
                    <a:pt x="895" y="683"/>
                    <a:pt x="736" y="815"/>
                  </a:cubicBezTo>
                  <a:cubicBezTo>
                    <a:pt x="420" y="1078"/>
                    <a:pt x="116" y="1372"/>
                    <a:pt x="51" y="1796"/>
                  </a:cubicBezTo>
                  <a:cubicBezTo>
                    <a:pt x="1" y="2115"/>
                    <a:pt x="148" y="2426"/>
                    <a:pt x="221" y="2740"/>
                  </a:cubicBezTo>
                  <a:cubicBezTo>
                    <a:pt x="360" y="3338"/>
                    <a:pt x="226" y="3961"/>
                    <a:pt x="200" y="4573"/>
                  </a:cubicBezTo>
                  <a:cubicBezTo>
                    <a:pt x="174" y="5118"/>
                    <a:pt x="467" y="5602"/>
                    <a:pt x="844" y="5988"/>
                  </a:cubicBezTo>
                  <a:cubicBezTo>
                    <a:pt x="1043" y="6192"/>
                    <a:pt x="1270" y="6362"/>
                    <a:pt x="1499" y="6531"/>
                  </a:cubicBezTo>
                  <a:cubicBezTo>
                    <a:pt x="1636" y="6634"/>
                    <a:pt x="1849" y="6723"/>
                    <a:pt x="2044" y="6723"/>
                  </a:cubicBezTo>
                  <a:cubicBezTo>
                    <a:pt x="2192" y="6723"/>
                    <a:pt x="2330" y="6672"/>
                    <a:pt x="2418" y="6538"/>
                  </a:cubicBezTo>
                  <a:cubicBezTo>
                    <a:pt x="2483" y="6438"/>
                    <a:pt x="2485" y="6311"/>
                    <a:pt x="2485" y="6192"/>
                  </a:cubicBezTo>
                  <a:cubicBezTo>
                    <a:pt x="2482" y="5405"/>
                    <a:pt x="2433" y="4616"/>
                    <a:pt x="2480" y="3830"/>
                  </a:cubicBezTo>
                  <a:cubicBezTo>
                    <a:pt x="2534" y="2944"/>
                    <a:pt x="2565" y="2094"/>
                    <a:pt x="3097" y="1104"/>
                  </a:cubicBezTo>
                  <a:lnTo>
                    <a:pt x="1620"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8"/>
            <p:cNvSpPr/>
            <p:nvPr/>
          </p:nvSpPr>
          <p:spPr>
            <a:xfrm>
              <a:off x="3895050" y="4140250"/>
              <a:ext cx="277825" cy="257200"/>
            </a:xfrm>
            <a:custGeom>
              <a:avLst/>
              <a:gdLst/>
              <a:ahLst/>
              <a:cxnLst/>
              <a:rect l="l" t="t" r="r" b="b"/>
              <a:pathLst>
                <a:path w="11113" h="10288" extrusionOk="0">
                  <a:moveTo>
                    <a:pt x="9247" y="1"/>
                  </a:moveTo>
                  <a:cubicBezTo>
                    <a:pt x="7721" y="1"/>
                    <a:pt x="5983" y="972"/>
                    <a:pt x="5401" y="1592"/>
                  </a:cubicBezTo>
                  <a:cubicBezTo>
                    <a:pt x="5401" y="1592"/>
                    <a:pt x="4336" y="2670"/>
                    <a:pt x="3686" y="3581"/>
                  </a:cubicBezTo>
                  <a:cubicBezTo>
                    <a:pt x="2258" y="5581"/>
                    <a:pt x="1" y="9189"/>
                    <a:pt x="1" y="9189"/>
                  </a:cubicBezTo>
                  <a:cubicBezTo>
                    <a:pt x="1" y="9189"/>
                    <a:pt x="338" y="10287"/>
                    <a:pt x="1363" y="10287"/>
                  </a:cubicBezTo>
                  <a:cubicBezTo>
                    <a:pt x="1385" y="10287"/>
                    <a:pt x="1408" y="10287"/>
                    <a:pt x="1431" y="10285"/>
                  </a:cubicBezTo>
                  <a:cubicBezTo>
                    <a:pt x="1431" y="10285"/>
                    <a:pt x="8852" y="3355"/>
                    <a:pt x="9457" y="2715"/>
                  </a:cubicBezTo>
                  <a:cubicBezTo>
                    <a:pt x="10378" y="1744"/>
                    <a:pt x="11113" y="144"/>
                    <a:pt x="9526" y="12"/>
                  </a:cubicBezTo>
                  <a:cubicBezTo>
                    <a:pt x="9434" y="4"/>
                    <a:pt x="9341" y="1"/>
                    <a:pt x="9247" y="1"/>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8"/>
            <p:cNvSpPr/>
            <p:nvPr/>
          </p:nvSpPr>
          <p:spPr>
            <a:xfrm>
              <a:off x="3967850" y="4162450"/>
              <a:ext cx="85775" cy="69700"/>
            </a:xfrm>
            <a:custGeom>
              <a:avLst/>
              <a:gdLst/>
              <a:ahLst/>
              <a:cxnLst/>
              <a:rect l="l" t="t" r="r" b="b"/>
              <a:pathLst>
                <a:path w="3431" h="2788" extrusionOk="0">
                  <a:moveTo>
                    <a:pt x="3431" y="1"/>
                  </a:moveTo>
                  <a:cubicBezTo>
                    <a:pt x="3431" y="1"/>
                    <a:pt x="2066" y="272"/>
                    <a:pt x="1" y="2788"/>
                  </a:cubicBezTo>
                  <a:lnTo>
                    <a:pt x="736" y="2748"/>
                  </a:lnTo>
                  <a:cubicBezTo>
                    <a:pt x="736" y="2748"/>
                    <a:pt x="2057" y="808"/>
                    <a:pt x="3431"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8"/>
            <p:cNvSpPr/>
            <p:nvPr/>
          </p:nvSpPr>
          <p:spPr>
            <a:xfrm>
              <a:off x="3899975" y="4347675"/>
              <a:ext cx="83975" cy="49800"/>
            </a:xfrm>
            <a:custGeom>
              <a:avLst/>
              <a:gdLst/>
              <a:ahLst/>
              <a:cxnLst/>
              <a:rect l="l" t="t" r="r" b="b"/>
              <a:pathLst>
                <a:path w="3359" h="1992" extrusionOk="0">
                  <a:moveTo>
                    <a:pt x="3359" y="0"/>
                  </a:moveTo>
                  <a:lnTo>
                    <a:pt x="1" y="1288"/>
                  </a:lnTo>
                  <a:cubicBezTo>
                    <a:pt x="1" y="1288"/>
                    <a:pt x="16" y="1482"/>
                    <a:pt x="425" y="1758"/>
                  </a:cubicBezTo>
                  <a:cubicBezTo>
                    <a:pt x="734" y="1966"/>
                    <a:pt x="1036" y="1991"/>
                    <a:pt x="1167" y="1991"/>
                  </a:cubicBezTo>
                  <a:cubicBezTo>
                    <a:pt x="1209" y="1991"/>
                    <a:pt x="1234" y="1988"/>
                    <a:pt x="1234" y="1988"/>
                  </a:cubicBezTo>
                  <a:lnTo>
                    <a:pt x="3359" y="0"/>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8"/>
            <p:cNvSpPr/>
            <p:nvPr/>
          </p:nvSpPr>
          <p:spPr>
            <a:xfrm>
              <a:off x="3737375" y="3783475"/>
              <a:ext cx="145125" cy="134675"/>
            </a:xfrm>
            <a:custGeom>
              <a:avLst/>
              <a:gdLst/>
              <a:ahLst/>
              <a:cxnLst/>
              <a:rect l="l" t="t" r="r" b="b"/>
              <a:pathLst>
                <a:path w="5805" h="5387" extrusionOk="0">
                  <a:moveTo>
                    <a:pt x="1360" y="1"/>
                  </a:moveTo>
                  <a:cubicBezTo>
                    <a:pt x="1360" y="1"/>
                    <a:pt x="1462" y="1989"/>
                    <a:pt x="1419" y="2165"/>
                  </a:cubicBezTo>
                  <a:cubicBezTo>
                    <a:pt x="1375" y="2340"/>
                    <a:pt x="507" y="2923"/>
                    <a:pt x="254" y="3132"/>
                  </a:cubicBezTo>
                  <a:cubicBezTo>
                    <a:pt x="0" y="3341"/>
                    <a:pt x="1628" y="4946"/>
                    <a:pt x="2420" y="5309"/>
                  </a:cubicBezTo>
                  <a:cubicBezTo>
                    <a:pt x="2535" y="5362"/>
                    <a:pt x="2687" y="5387"/>
                    <a:pt x="2862" y="5387"/>
                  </a:cubicBezTo>
                  <a:cubicBezTo>
                    <a:pt x="3888" y="5387"/>
                    <a:pt x="5723" y="4535"/>
                    <a:pt x="5761" y="3485"/>
                  </a:cubicBezTo>
                  <a:cubicBezTo>
                    <a:pt x="5805" y="2253"/>
                    <a:pt x="5332" y="1219"/>
                    <a:pt x="4948" y="1165"/>
                  </a:cubicBezTo>
                  <a:cubicBezTo>
                    <a:pt x="4562" y="1112"/>
                    <a:pt x="1361" y="1"/>
                    <a:pt x="1360"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8"/>
            <p:cNvSpPr/>
            <p:nvPr/>
          </p:nvSpPr>
          <p:spPr>
            <a:xfrm>
              <a:off x="3771375" y="3783475"/>
              <a:ext cx="88200" cy="63675"/>
            </a:xfrm>
            <a:custGeom>
              <a:avLst/>
              <a:gdLst/>
              <a:ahLst/>
              <a:cxnLst/>
              <a:rect l="l" t="t" r="r" b="b"/>
              <a:pathLst>
                <a:path w="3528" h="2547" extrusionOk="0">
                  <a:moveTo>
                    <a:pt x="0" y="1"/>
                  </a:moveTo>
                  <a:cubicBezTo>
                    <a:pt x="0" y="1"/>
                    <a:pt x="22" y="459"/>
                    <a:pt x="37" y="778"/>
                  </a:cubicBezTo>
                  <a:cubicBezTo>
                    <a:pt x="37" y="1150"/>
                    <a:pt x="271" y="1531"/>
                    <a:pt x="568" y="1757"/>
                  </a:cubicBezTo>
                  <a:cubicBezTo>
                    <a:pt x="791" y="1927"/>
                    <a:pt x="1085" y="2131"/>
                    <a:pt x="1454" y="2273"/>
                  </a:cubicBezTo>
                  <a:cubicBezTo>
                    <a:pt x="1659" y="2353"/>
                    <a:pt x="2081" y="2546"/>
                    <a:pt x="2517" y="2546"/>
                  </a:cubicBezTo>
                  <a:cubicBezTo>
                    <a:pt x="2776" y="2546"/>
                    <a:pt x="3040" y="2478"/>
                    <a:pt x="3265" y="2275"/>
                  </a:cubicBezTo>
                  <a:cubicBezTo>
                    <a:pt x="3527" y="2039"/>
                    <a:pt x="3225" y="1518"/>
                    <a:pt x="3045" y="1155"/>
                  </a:cubicBezTo>
                  <a:cubicBezTo>
                    <a:pt x="2224" y="907"/>
                    <a:pt x="1" y="1"/>
                    <a:pt x="0" y="1"/>
                  </a:cubicBezTo>
                  <a:close/>
                </a:path>
              </a:pathLst>
            </a:custGeom>
            <a:solidFill>
              <a:srgbClr val="9C5C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8"/>
            <p:cNvSpPr/>
            <p:nvPr/>
          </p:nvSpPr>
          <p:spPr>
            <a:xfrm>
              <a:off x="3703875" y="3801175"/>
              <a:ext cx="236700" cy="426100"/>
            </a:xfrm>
            <a:custGeom>
              <a:avLst/>
              <a:gdLst/>
              <a:ahLst/>
              <a:cxnLst/>
              <a:rect l="l" t="t" r="r" b="b"/>
              <a:pathLst>
                <a:path w="9468" h="17044" extrusionOk="0">
                  <a:moveTo>
                    <a:pt x="6952" y="0"/>
                  </a:moveTo>
                  <a:cubicBezTo>
                    <a:pt x="6416" y="0"/>
                    <a:pt x="5745" y="541"/>
                    <a:pt x="5745" y="541"/>
                  </a:cubicBezTo>
                  <a:cubicBezTo>
                    <a:pt x="6506" y="1325"/>
                    <a:pt x="6338" y="2379"/>
                    <a:pt x="5524" y="2713"/>
                  </a:cubicBezTo>
                  <a:cubicBezTo>
                    <a:pt x="5273" y="2816"/>
                    <a:pt x="5021" y="2859"/>
                    <a:pt x="4777" y="2859"/>
                  </a:cubicBezTo>
                  <a:cubicBezTo>
                    <a:pt x="3538" y="2859"/>
                    <a:pt x="2475" y="1752"/>
                    <a:pt x="2475" y="1752"/>
                  </a:cubicBezTo>
                  <a:cubicBezTo>
                    <a:pt x="2475" y="1752"/>
                    <a:pt x="2065" y="1949"/>
                    <a:pt x="1053" y="2670"/>
                  </a:cubicBezTo>
                  <a:cubicBezTo>
                    <a:pt x="299" y="3206"/>
                    <a:pt x="0" y="3176"/>
                    <a:pt x="102" y="4678"/>
                  </a:cubicBezTo>
                  <a:cubicBezTo>
                    <a:pt x="204" y="6180"/>
                    <a:pt x="400" y="7739"/>
                    <a:pt x="550" y="9608"/>
                  </a:cubicBezTo>
                  <a:cubicBezTo>
                    <a:pt x="692" y="11374"/>
                    <a:pt x="639" y="13595"/>
                    <a:pt x="436" y="15279"/>
                  </a:cubicBezTo>
                  <a:cubicBezTo>
                    <a:pt x="655" y="15757"/>
                    <a:pt x="1479" y="16679"/>
                    <a:pt x="2497" y="16916"/>
                  </a:cubicBezTo>
                  <a:cubicBezTo>
                    <a:pt x="2857" y="17000"/>
                    <a:pt x="3243" y="17043"/>
                    <a:pt x="3650" y="17043"/>
                  </a:cubicBezTo>
                  <a:cubicBezTo>
                    <a:pt x="4639" y="17043"/>
                    <a:pt x="5751" y="16791"/>
                    <a:pt x="6914" y="16258"/>
                  </a:cubicBezTo>
                  <a:cubicBezTo>
                    <a:pt x="9467" y="15089"/>
                    <a:pt x="9123" y="13546"/>
                    <a:pt x="9123" y="13546"/>
                  </a:cubicBezTo>
                  <a:cubicBezTo>
                    <a:pt x="9123" y="13546"/>
                    <a:pt x="9023" y="8310"/>
                    <a:pt x="9056" y="6202"/>
                  </a:cubicBezTo>
                  <a:cubicBezTo>
                    <a:pt x="9089" y="4093"/>
                    <a:pt x="8717" y="2736"/>
                    <a:pt x="8346" y="1602"/>
                  </a:cubicBezTo>
                  <a:cubicBezTo>
                    <a:pt x="7973" y="468"/>
                    <a:pt x="7103" y="16"/>
                    <a:pt x="7103" y="16"/>
                  </a:cubicBezTo>
                  <a:cubicBezTo>
                    <a:pt x="7054" y="5"/>
                    <a:pt x="7004" y="0"/>
                    <a:pt x="6952"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8"/>
            <p:cNvSpPr/>
            <p:nvPr/>
          </p:nvSpPr>
          <p:spPr>
            <a:xfrm>
              <a:off x="3846775" y="3799350"/>
              <a:ext cx="90825" cy="394800"/>
            </a:xfrm>
            <a:custGeom>
              <a:avLst/>
              <a:gdLst/>
              <a:ahLst/>
              <a:cxnLst/>
              <a:rect l="l" t="t" r="r" b="b"/>
              <a:pathLst>
                <a:path w="3633" h="15792" extrusionOk="0">
                  <a:moveTo>
                    <a:pt x="1223" y="1"/>
                  </a:moveTo>
                  <a:lnTo>
                    <a:pt x="0" y="619"/>
                  </a:lnTo>
                  <a:cubicBezTo>
                    <a:pt x="0" y="619"/>
                    <a:pt x="1141" y="1857"/>
                    <a:pt x="1709" y="3600"/>
                  </a:cubicBezTo>
                  <a:cubicBezTo>
                    <a:pt x="2277" y="5341"/>
                    <a:pt x="2439" y="7986"/>
                    <a:pt x="2495" y="9775"/>
                  </a:cubicBezTo>
                  <a:cubicBezTo>
                    <a:pt x="2548" y="11564"/>
                    <a:pt x="2737" y="15791"/>
                    <a:pt x="2737" y="15791"/>
                  </a:cubicBezTo>
                  <a:cubicBezTo>
                    <a:pt x="2737" y="15791"/>
                    <a:pt x="3632" y="15180"/>
                    <a:pt x="3617" y="13601"/>
                  </a:cubicBezTo>
                  <a:cubicBezTo>
                    <a:pt x="3617" y="13601"/>
                    <a:pt x="3474" y="10806"/>
                    <a:pt x="3394" y="8345"/>
                  </a:cubicBezTo>
                  <a:cubicBezTo>
                    <a:pt x="3313" y="5884"/>
                    <a:pt x="3465" y="3812"/>
                    <a:pt x="2864" y="2063"/>
                  </a:cubicBezTo>
                  <a:cubicBezTo>
                    <a:pt x="2262" y="313"/>
                    <a:pt x="1223" y="1"/>
                    <a:pt x="12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8"/>
            <p:cNvSpPr/>
            <p:nvPr/>
          </p:nvSpPr>
          <p:spPr>
            <a:xfrm>
              <a:off x="3837200" y="3799350"/>
              <a:ext cx="79850" cy="180300"/>
            </a:xfrm>
            <a:custGeom>
              <a:avLst/>
              <a:gdLst/>
              <a:ahLst/>
              <a:cxnLst/>
              <a:rect l="l" t="t" r="r" b="b"/>
              <a:pathLst>
                <a:path w="3194" h="7212" extrusionOk="0">
                  <a:moveTo>
                    <a:pt x="1" y="1"/>
                  </a:moveTo>
                  <a:cubicBezTo>
                    <a:pt x="1" y="1"/>
                    <a:pt x="579" y="679"/>
                    <a:pt x="1224" y="2063"/>
                  </a:cubicBezTo>
                  <a:cubicBezTo>
                    <a:pt x="1868" y="3446"/>
                    <a:pt x="2468" y="4891"/>
                    <a:pt x="2731" y="7212"/>
                  </a:cubicBezTo>
                  <a:cubicBezTo>
                    <a:pt x="2731" y="7212"/>
                    <a:pt x="3193" y="4773"/>
                    <a:pt x="3073" y="4009"/>
                  </a:cubicBezTo>
                  <a:cubicBezTo>
                    <a:pt x="2953" y="3246"/>
                    <a:pt x="2290" y="2945"/>
                    <a:pt x="2290" y="2945"/>
                  </a:cubicBezTo>
                  <a:cubicBezTo>
                    <a:pt x="2290" y="2945"/>
                    <a:pt x="1807" y="997"/>
                    <a:pt x="1606" y="534"/>
                  </a:cubicBezTo>
                  <a:cubicBezTo>
                    <a:pt x="1406" y="73"/>
                    <a:pt x="1" y="1"/>
                    <a:pt x="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8"/>
            <p:cNvSpPr/>
            <p:nvPr/>
          </p:nvSpPr>
          <p:spPr>
            <a:xfrm>
              <a:off x="3692100" y="3837700"/>
              <a:ext cx="132250" cy="412075"/>
            </a:xfrm>
            <a:custGeom>
              <a:avLst/>
              <a:gdLst/>
              <a:ahLst/>
              <a:cxnLst/>
              <a:rect l="l" t="t" r="r" b="b"/>
              <a:pathLst>
                <a:path w="5290" h="16483" extrusionOk="0">
                  <a:moveTo>
                    <a:pt x="3235" y="1"/>
                  </a:moveTo>
                  <a:cubicBezTo>
                    <a:pt x="3235" y="1"/>
                    <a:pt x="1572" y="856"/>
                    <a:pt x="785" y="1523"/>
                  </a:cubicBezTo>
                  <a:cubicBezTo>
                    <a:pt x="0" y="2188"/>
                    <a:pt x="456" y="3954"/>
                    <a:pt x="699" y="5925"/>
                  </a:cubicBezTo>
                  <a:cubicBezTo>
                    <a:pt x="941" y="7898"/>
                    <a:pt x="1178" y="10622"/>
                    <a:pt x="785" y="12525"/>
                  </a:cubicBezTo>
                  <a:cubicBezTo>
                    <a:pt x="393" y="14430"/>
                    <a:pt x="242" y="15541"/>
                    <a:pt x="242" y="15541"/>
                  </a:cubicBezTo>
                  <a:cubicBezTo>
                    <a:pt x="266" y="15542"/>
                    <a:pt x="290" y="15542"/>
                    <a:pt x="313" y="15542"/>
                  </a:cubicBezTo>
                  <a:cubicBezTo>
                    <a:pt x="1463" y="15542"/>
                    <a:pt x="1723" y="14259"/>
                    <a:pt x="1723" y="14259"/>
                  </a:cubicBezTo>
                  <a:cubicBezTo>
                    <a:pt x="1845" y="16175"/>
                    <a:pt x="4640" y="16483"/>
                    <a:pt x="4640" y="16483"/>
                  </a:cubicBezTo>
                  <a:cubicBezTo>
                    <a:pt x="4640" y="16483"/>
                    <a:pt x="5290" y="8112"/>
                    <a:pt x="5086" y="4620"/>
                  </a:cubicBezTo>
                  <a:cubicBezTo>
                    <a:pt x="4884" y="1128"/>
                    <a:pt x="3240" y="637"/>
                    <a:pt x="32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8"/>
            <p:cNvSpPr/>
            <p:nvPr/>
          </p:nvSpPr>
          <p:spPr>
            <a:xfrm>
              <a:off x="3748975" y="3822100"/>
              <a:ext cx="78800" cy="192225"/>
            </a:xfrm>
            <a:custGeom>
              <a:avLst/>
              <a:gdLst/>
              <a:ahLst/>
              <a:cxnLst/>
              <a:rect l="l" t="t" r="r" b="b"/>
              <a:pathLst>
                <a:path w="3152" h="7689" extrusionOk="0">
                  <a:moveTo>
                    <a:pt x="909" y="0"/>
                  </a:moveTo>
                  <a:cubicBezTo>
                    <a:pt x="834" y="0"/>
                    <a:pt x="696" y="30"/>
                    <a:pt x="602" y="220"/>
                  </a:cubicBezTo>
                  <a:cubicBezTo>
                    <a:pt x="509" y="412"/>
                    <a:pt x="1" y="1153"/>
                    <a:pt x="1" y="1153"/>
                  </a:cubicBezTo>
                  <a:cubicBezTo>
                    <a:pt x="1" y="1153"/>
                    <a:pt x="241" y="1866"/>
                    <a:pt x="965" y="2548"/>
                  </a:cubicBezTo>
                  <a:cubicBezTo>
                    <a:pt x="1688" y="3229"/>
                    <a:pt x="2166" y="4040"/>
                    <a:pt x="2166" y="4040"/>
                  </a:cubicBezTo>
                  <a:cubicBezTo>
                    <a:pt x="2166" y="4040"/>
                    <a:pt x="1707" y="5567"/>
                    <a:pt x="1652" y="5898"/>
                  </a:cubicBezTo>
                  <a:cubicBezTo>
                    <a:pt x="1595" y="6228"/>
                    <a:pt x="2851" y="7689"/>
                    <a:pt x="2851" y="7689"/>
                  </a:cubicBezTo>
                  <a:cubicBezTo>
                    <a:pt x="2851" y="7689"/>
                    <a:pt x="3152" y="4995"/>
                    <a:pt x="2586" y="3356"/>
                  </a:cubicBezTo>
                  <a:cubicBezTo>
                    <a:pt x="2019" y="1719"/>
                    <a:pt x="1025" y="773"/>
                    <a:pt x="970" y="499"/>
                  </a:cubicBezTo>
                  <a:cubicBezTo>
                    <a:pt x="968" y="322"/>
                    <a:pt x="967" y="155"/>
                    <a:pt x="962" y="6"/>
                  </a:cubicBezTo>
                  <a:cubicBezTo>
                    <a:pt x="962" y="6"/>
                    <a:pt x="941" y="0"/>
                    <a:pt x="9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8"/>
            <p:cNvSpPr/>
            <p:nvPr/>
          </p:nvSpPr>
          <p:spPr>
            <a:xfrm>
              <a:off x="3735625" y="3643700"/>
              <a:ext cx="155650" cy="181725"/>
            </a:xfrm>
            <a:custGeom>
              <a:avLst/>
              <a:gdLst/>
              <a:ahLst/>
              <a:cxnLst/>
              <a:rect l="l" t="t" r="r" b="b"/>
              <a:pathLst>
                <a:path w="6226" h="7269" extrusionOk="0">
                  <a:moveTo>
                    <a:pt x="3155" y="0"/>
                  </a:moveTo>
                  <a:cubicBezTo>
                    <a:pt x="3100" y="0"/>
                    <a:pt x="3045" y="2"/>
                    <a:pt x="2989" y="5"/>
                  </a:cubicBezTo>
                  <a:cubicBezTo>
                    <a:pt x="1297" y="100"/>
                    <a:pt x="0" y="1549"/>
                    <a:pt x="94" y="3241"/>
                  </a:cubicBezTo>
                  <a:cubicBezTo>
                    <a:pt x="149" y="4230"/>
                    <a:pt x="670" y="5071"/>
                    <a:pt x="1430" y="5590"/>
                  </a:cubicBezTo>
                  <a:cubicBezTo>
                    <a:pt x="1430" y="5590"/>
                    <a:pt x="1577" y="6148"/>
                    <a:pt x="1678" y="6265"/>
                  </a:cubicBezTo>
                  <a:cubicBezTo>
                    <a:pt x="2199" y="6874"/>
                    <a:pt x="3694" y="7269"/>
                    <a:pt x="4302" y="7269"/>
                  </a:cubicBezTo>
                  <a:cubicBezTo>
                    <a:pt x="4351" y="7269"/>
                    <a:pt x="4395" y="7266"/>
                    <a:pt x="4431" y="7261"/>
                  </a:cubicBezTo>
                  <a:cubicBezTo>
                    <a:pt x="5058" y="7171"/>
                    <a:pt x="5398" y="6909"/>
                    <a:pt x="5698" y="6224"/>
                  </a:cubicBezTo>
                  <a:cubicBezTo>
                    <a:pt x="6226" y="5012"/>
                    <a:pt x="6058" y="3392"/>
                    <a:pt x="5928" y="2630"/>
                  </a:cubicBezTo>
                  <a:cubicBezTo>
                    <a:pt x="5699" y="1140"/>
                    <a:pt x="4657" y="0"/>
                    <a:pt x="3155" y="0"/>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8"/>
            <p:cNvSpPr/>
            <p:nvPr/>
          </p:nvSpPr>
          <p:spPr>
            <a:xfrm>
              <a:off x="3733600" y="3643725"/>
              <a:ext cx="144475" cy="139775"/>
            </a:xfrm>
            <a:custGeom>
              <a:avLst/>
              <a:gdLst/>
              <a:ahLst/>
              <a:cxnLst/>
              <a:rect l="l" t="t" r="r" b="b"/>
              <a:pathLst>
                <a:path w="5779" h="5591" extrusionOk="0">
                  <a:moveTo>
                    <a:pt x="3241" y="0"/>
                  </a:moveTo>
                  <a:cubicBezTo>
                    <a:pt x="3031" y="0"/>
                    <a:pt x="2817" y="22"/>
                    <a:pt x="2599" y="67"/>
                  </a:cubicBezTo>
                  <a:cubicBezTo>
                    <a:pt x="1304" y="336"/>
                    <a:pt x="230" y="1426"/>
                    <a:pt x="110" y="2744"/>
                  </a:cubicBezTo>
                  <a:cubicBezTo>
                    <a:pt x="1" y="3929"/>
                    <a:pt x="639" y="4991"/>
                    <a:pt x="1511" y="5591"/>
                  </a:cubicBezTo>
                  <a:cubicBezTo>
                    <a:pt x="1478" y="5486"/>
                    <a:pt x="676" y="4286"/>
                    <a:pt x="1501" y="4022"/>
                  </a:cubicBezTo>
                  <a:lnTo>
                    <a:pt x="1501" y="4022"/>
                  </a:lnTo>
                  <a:cubicBezTo>
                    <a:pt x="1633" y="4174"/>
                    <a:pt x="1667" y="4408"/>
                    <a:pt x="1673" y="4650"/>
                  </a:cubicBezTo>
                  <a:cubicBezTo>
                    <a:pt x="1673" y="4650"/>
                    <a:pt x="2083" y="4612"/>
                    <a:pt x="1991" y="4132"/>
                  </a:cubicBezTo>
                  <a:cubicBezTo>
                    <a:pt x="1966" y="3999"/>
                    <a:pt x="1941" y="3875"/>
                    <a:pt x="1919" y="3765"/>
                  </a:cubicBezTo>
                  <a:cubicBezTo>
                    <a:pt x="1846" y="3392"/>
                    <a:pt x="1942" y="3016"/>
                    <a:pt x="2155" y="2700"/>
                  </a:cubicBezTo>
                  <a:cubicBezTo>
                    <a:pt x="2327" y="2447"/>
                    <a:pt x="2472" y="2094"/>
                    <a:pt x="2372" y="1698"/>
                  </a:cubicBezTo>
                  <a:lnTo>
                    <a:pt x="2372" y="1698"/>
                  </a:lnTo>
                  <a:cubicBezTo>
                    <a:pt x="2372" y="1698"/>
                    <a:pt x="2973" y="1968"/>
                    <a:pt x="3844" y="1968"/>
                  </a:cubicBezTo>
                  <a:cubicBezTo>
                    <a:pt x="4107" y="1968"/>
                    <a:pt x="4395" y="1943"/>
                    <a:pt x="4699" y="1878"/>
                  </a:cubicBezTo>
                  <a:cubicBezTo>
                    <a:pt x="5251" y="1763"/>
                    <a:pt x="5625" y="1556"/>
                    <a:pt x="5779" y="1384"/>
                  </a:cubicBezTo>
                  <a:cubicBezTo>
                    <a:pt x="5229" y="550"/>
                    <a:pt x="4298" y="0"/>
                    <a:pt x="3241" y="0"/>
                  </a:cubicBezTo>
                  <a:close/>
                </a:path>
              </a:pathLst>
            </a:custGeom>
            <a:solidFill>
              <a:srgbClr val="9264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28"/>
            <p:cNvSpPr/>
            <p:nvPr/>
          </p:nvSpPr>
          <p:spPr>
            <a:xfrm>
              <a:off x="3745275" y="3636400"/>
              <a:ext cx="166125" cy="66300"/>
            </a:xfrm>
            <a:custGeom>
              <a:avLst/>
              <a:gdLst/>
              <a:ahLst/>
              <a:cxnLst/>
              <a:rect l="l" t="t" r="r" b="b"/>
              <a:pathLst>
                <a:path w="6645" h="2652" extrusionOk="0">
                  <a:moveTo>
                    <a:pt x="2308" y="1"/>
                  </a:moveTo>
                  <a:cubicBezTo>
                    <a:pt x="1738" y="1"/>
                    <a:pt x="1219" y="142"/>
                    <a:pt x="782" y="472"/>
                  </a:cubicBezTo>
                  <a:cubicBezTo>
                    <a:pt x="0" y="1064"/>
                    <a:pt x="152" y="1669"/>
                    <a:pt x="152" y="1669"/>
                  </a:cubicBezTo>
                  <a:cubicBezTo>
                    <a:pt x="259" y="1644"/>
                    <a:pt x="372" y="1634"/>
                    <a:pt x="486" y="1634"/>
                  </a:cubicBezTo>
                  <a:cubicBezTo>
                    <a:pt x="1125" y="1634"/>
                    <a:pt x="1815" y="1955"/>
                    <a:pt x="1890" y="1979"/>
                  </a:cubicBezTo>
                  <a:cubicBezTo>
                    <a:pt x="2424" y="2422"/>
                    <a:pt x="3256" y="2651"/>
                    <a:pt x="4062" y="2651"/>
                  </a:cubicBezTo>
                  <a:cubicBezTo>
                    <a:pt x="5133" y="2651"/>
                    <a:pt x="6159" y="2247"/>
                    <a:pt x="6381" y="1403"/>
                  </a:cubicBezTo>
                  <a:cubicBezTo>
                    <a:pt x="6645" y="392"/>
                    <a:pt x="5278" y="821"/>
                    <a:pt x="4398" y="472"/>
                  </a:cubicBezTo>
                  <a:cubicBezTo>
                    <a:pt x="3666" y="181"/>
                    <a:pt x="2954" y="1"/>
                    <a:pt x="2308" y="1"/>
                  </a:cubicBezTo>
                  <a:close/>
                </a:path>
              </a:pathLst>
            </a:custGeom>
            <a:solidFill>
              <a:srgbClr val="6625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8"/>
            <p:cNvSpPr/>
            <p:nvPr/>
          </p:nvSpPr>
          <p:spPr>
            <a:xfrm>
              <a:off x="3613775" y="3878425"/>
              <a:ext cx="140825" cy="447375"/>
            </a:xfrm>
            <a:custGeom>
              <a:avLst/>
              <a:gdLst/>
              <a:ahLst/>
              <a:cxnLst/>
              <a:rect l="l" t="t" r="r" b="b"/>
              <a:pathLst>
                <a:path w="5633" h="17895" extrusionOk="0">
                  <a:moveTo>
                    <a:pt x="4369" y="1"/>
                  </a:moveTo>
                  <a:cubicBezTo>
                    <a:pt x="3970" y="1"/>
                    <a:pt x="3498" y="313"/>
                    <a:pt x="3043" y="1095"/>
                  </a:cubicBezTo>
                  <a:cubicBezTo>
                    <a:pt x="2286" y="2397"/>
                    <a:pt x="1265" y="4570"/>
                    <a:pt x="721" y="6547"/>
                  </a:cubicBezTo>
                  <a:cubicBezTo>
                    <a:pt x="457" y="7504"/>
                    <a:pt x="0" y="10339"/>
                    <a:pt x="971" y="13768"/>
                  </a:cubicBezTo>
                  <a:cubicBezTo>
                    <a:pt x="1076" y="14140"/>
                    <a:pt x="1168" y="14575"/>
                    <a:pt x="1295" y="15308"/>
                  </a:cubicBezTo>
                  <a:cubicBezTo>
                    <a:pt x="1421" y="16042"/>
                    <a:pt x="1743" y="16859"/>
                    <a:pt x="2146" y="17335"/>
                  </a:cubicBezTo>
                  <a:cubicBezTo>
                    <a:pt x="2497" y="17752"/>
                    <a:pt x="2710" y="17887"/>
                    <a:pt x="2845" y="17887"/>
                  </a:cubicBezTo>
                  <a:cubicBezTo>
                    <a:pt x="2864" y="17887"/>
                    <a:pt x="2882" y="17885"/>
                    <a:pt x="2898" y="17880"/>
                  </a:cubicBezTo>
                  <a:cubicBezTo>
                    <a:pt x="3063" y="17830"/>
                    <a:pt x="3073" y="17668"/>
                    <a:pt x="2914" y="17429"/>
                  </a:cubicBezTo>
                  <a:cubicBezTo>
                    <a:pt x="2756" y="17191"/>
                    <a:pt x="2453" y="16822"/>
                    <a:pt x="2288" y="16229"/>
                  </a:cubicBezTo>
                  <a:lnTo>
                    <a:pt x="2288" y="16229"/>
                  </a:lnTo>
                  <a:cubicBezTo>
                    <a:pt x="2288" y="16229"/>
                    <a:pt x="2609" y="16767"/>
                    <a:pt x="2829" y="17073"/>
                  </a:cubicBezTo>
                  <a:cubicBezTo>
                    <a:pt x="3050" y="17378"/>
                    <a:pt x="3309" y="17641"/>
                    <a:pt x="3516" y="17801"/>
                  </a:cubicBezTo>
                  <a:cubicBezTo>
                    <a:pt x="3600" y="17866"/>
                    <a:pt x="3706" y="17895"/>
                    <a:pt x="3804" y="17895"/>
                  </a:cubicBezTo>
                  <a:cubicBezTo>
                    <a:pt x="4006" y="17895"/>
                    <a:pt x="4179" y="17776"/>
                    <a:pt x="4076" y="17612"/>
                  </a:cubicBezTo>
                  <a:cubicBezTo>
                    <a:pt x="3922" y="17368"/>
                    <a:pt x="3736" y="17221"/>
                    <a:pt x="3417" y="16764"/>
                  </a:cubicBezTo>
                  <a:cubicBezTo>
                    <a:pt x="3247" y="16523"/>
                    <a:pt x="3105" y="16262"/>
                    <a:pt x="2996" y="15987"/>
                  </a:cubicBezTo>
                  <a:lnTo>
                    <a:pt x="2996" y="15987"/>
                  </a:lnTo>
                  <a:cubicBezTo>
                    <a:pt x="2996" y="15987"/>
                    <a:pt x="3369" y="16465"/>
                    <a:pt x="3756" y="16804"/>
                  </a:cubicBezTo>
                  <a:cubicBezTo>
                    <a:pt x="4144" y="17145"/>
                    <a:pt x="4375" y="17205"/>
                    <a:pt x="4527" y="17236"/>
                  </a:cubicBezTo>
                  <a:cubicBezTo>
                    <a:pt x="4539" y="17239"/>
                    <a:pt x="4553" y="17240"/>
                    <a:pt x="4566" y="17240"/>
                  </a:cubicBezTo>
                  <a:cubicBezTo>
                    <a:pt x="4716" y="17240"/>
                    <a:pt x="4899" y="17082"/>
                    <a:pt x="4687" y="16827"/>
                  </a:cubicBezTo>
                  <a:cubicBezTo>
                    <a:pt x="4478" y="16578"/>
                    <a:pt x="4109" y="16351"/>
                    <a:pt x="3788" y="15815"/>
                  </a:cubicBezTo>
                  <a:cubicBezTo>
                    <a:pt x="3560" y="15434"/>
                    <a:pt x="3450" y="15132"/>
                    <a:pt x="3526" y="15132"/>
                  </a:cubicBezTo>
                  <a:cubicBezTo>
                    <a:pt x="3528" y="15132"/>
                    <a:pt x="3530" y="15132"/>
                    <a:pt x="3533" y="15133"/>
                  </a:cubicBezTo>
                  <a:cubicBezTo>
                    <a:pt x="3623" y="15148"/>
                    <a:pt x="3745" y="15387"/>
                    <a:pt x="4082" y="15596"/>
                  </a:cubicBezTo>
                  <a:cubicBezTo>
                    <a:pt x="4246" y="15698"/>
                    <a:pt x="4440" y="15749"/>
                    <a:pt x="4603" y="15749"/>
                  </a:cubicBezTo>
                  <a:cubicBezTo>
                    <a:pt x="4760" y="15749"/>
                    <a:pt x="4889" y="15702"/>
                    <a:pt x="4936" y="15609"/>
                  </a:cubicBezTo>
                  <a:cubicBezTo>
                    <a:pt x="5035" y="15420"/>
                    <a:pt x="5013" y="15452"/>
                    <a:pt x="4714" y="15196"/>
                  </a:cubicBezTo>
                  <a:cubicBezTo>
                    <a:pt x="4413" y="14939"/>
                    <a:pt x="4228" y="14618"/>
                    <a:pt x="3776" y="14293"/>
                  </a:cubicBezTo>
                  <a:cubicBezTo>
                    <a:pt x="3380" y="14003"/>
                    <a:pt x="3090" y="13648"/>
                    <a:pt x="2936" y="13217"/>
                  </a:cubicBezTo>
                  <a:cubicBezTo>
                    <a:pt x="1932" y="10401"/>
                    <a:pt x="2662" y="8050"/>
                    <a:pt x="2963" y="7215"/>
                  </a:cubicBezTo>
                  <a:cubicBezTo>
                    <a:pt x="3571" y="5521"/>
                    <a:pt x="4811" y="3249"/>
                    <a:pt x="5222" y="2290"/>
                  </a:cubicBezTo>
                  <a:cubicBezTo>
                    <a:pt x="5633" y="1331"/>
                    <a:pt x="5409" y="849"/>
                    <a:pt x="5038" y="365"/>
                  </a:cubicBezTo>
                  <a:cubicBezTo>
                    <a:pt x="4864" y="137"/>
                    <a:pt x="4633" y="1"/>
                    <a:pt x="4369"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8"/>
            <p:cNvSpPr/>
            <p:nvPr/>
          </p:nvSpPr>
          <p:spPr>
            <a:xfrm>
              <a:off x="3732000" y="3737900"/>
              <a:ext cx="39400" cy="49800"/>
            </a:xfrm>
            <a:custGeom>
              <a:avLst/>
              <a:gdLst/>
              <a:ahLst/>
              <a:cxnLst/>
              <a:rect l="l" t="t" r="r" b="b"/>
              <a:pathLst>
                <a:path w="1576" h="1992" extrusionOk="0">
                  <a:moveTo>
                    <a:pt x="973" y="1"/>
                  </a:moveTo>
                  <a:cubicBezTo>
                    <a:pt x="773" y="1"/>
                    <a:pt x="572" y="78"/>
                    <a:pt x="444" y="278"/>
                  </a:cubicBezTo>
                  <a:cubicBezTo>
                    <a:pt x="1" y="972"/>
                    <a:pt x="631" y="1992"/>
                    <a:pt x="1184" y="1992"/>
                  </a:cubicBezTo>
                  <a:cubicBezTo>
                    <a:pt x="1191" y="1992"/>
                    <a:pt x="1199" y="1991"/>
                    <a:pt x="1206" y="1991"/>
                  </a:cubicBezTo>
                  <a:cubicBezTo>
                    <a:pt x="1505" y="1976"/>
                    <a:pt x="1575" y="1812"/>
                    <a:pt x="1575" y="1812"/>
                  </a:cubicBezTo>
                  <a:lnTo>
                    <a:pt x="1565" y="255"/>
                  </a:lnTo>
                  <a:cubicBezTo>
                    <a:pt x="1453" y="112"/>
                    <a:pt x="1213" y="1"/>
                    <a:pt x="973"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8"/>
            <p:cNvSpPr/>
            <p:nvPr/>
          </p:nvSpPr>
          <p:spPr>
            <a:xfrm>
              <a:off x="3991950" y="4273875"/>
              <a:ext cx="155575" cy="98650"/>
            </a:xfrm>
            <a:custGeom>
              <a:avLst/>
              <a:gdLst/>
              <a:ahLst/>
              <a:cxnLst/>
              <a:rect l="l" t="t" r="r" b="b"/>
              <a:pathLst>
                <a:path w="6223" h="3946" extrusionOk="0">
                  <a:moveTo>
                    <a:pt x="2012" y="0"/>
                  </a:moveTo>
                  <a:cubicBezTo>
                    <a:pt x="1680" y="0"/>
                    <a:pt x="1371" y="149"/>
                    <a:pt x="1080" y="312"/>
                  </a:cubicBezTo>
                  <a:cubicBezTo>
                    <a:pt x="898" y="414"/>
                    <a:pt x="719" y="525"/>
                    <a:pt x="532" y="610"/>
                  </a:cubicBezTo>
                  <a:cubicBezTo>
                    <a:pt x="345" y="693"/>
                    <a:pt x="148" y="795"/>
                    <a:pt x="1" y="845"/>
                  </a:cubicBezTo>
                  <a:lnTo>
                    <a:pt x="502" y="2621"/>
                  </a:lnTo>
                  <a:cubicBezTo>
                    <a:pt x="711" y="2595"/>
                    <a:pt x="908" y="2583"/>
                    <a:pt x="1097" y="2583"/>
                  </a:cubicBezTo>
                  <a:cubicBezTo>
                    <a:pt x="1920" y="2583"/>
                    <a:pt x="2582" y="2805"/>
                    <a:pt x="3269" y="3024"/>
                  </a:cubicBezTo>
                  <a:cubicBezTo>
                    <a:pt x="4019" y="3261"/>
                    <a:pt x="4737" y="3589"/>
                    <a:pt x="5471" y="3874"/>
                  </a:cubicBezTo>
                  <a:cubicBezTo>
                    <a:pt x="5561" y="3909"/>
                    <a:pt x="5655" y="3945"/>
                    <a:pt x="5749" y="3945"/>
                  </a:cubicBezTo>
                  <a:cubicBezTo>
                    <a:pt x="5772" y="3945"/>
                    <a:pt x="5795" y="3943"/>
                    <a:pt x="5818" y="3938"/>
                  </a:cubicBezTo>
                  <a:cubicBezTo>
                    <a:pt x="6184" y="3858"/>
                    <a:pt x="6223" y="3367"/>
                    <a:pt x="6143" y="3078"/>
                  </a:cubicBezTo>
                  <a:cubicBezTo>
                    <a:pt x="6066" y="2804"/>
                    <a:pt x="5989" y="2530"/>
                    <a:pt x="5870" y="2271"/>
                  </a:cubicBezTo>
                  <a:cubicBezTo>
                    <a:pt x="5646" y="1781"/>
                    <a:pt x="5299" y="1333"/>
                    <a:pt x="4781" y="1161"/>
                  </a:cubicBezTo>
                  <a:cubicBezTo>
                    <a:pt x="4199" y="967"/>
                    <a:pt x="3571" y="867"/>
                    <a:pt x="3062" y="523"/>
                  </a:cubicBezTo>
                  <a:cubicBezTo>
                    <a:pt x="2794" y="342"/>
                    <a:pt x="2557" y="94"/>
                    <a:pt x="2243" y="25"/>
                  </a:cubicBezTo>
                  <a:cubicBezTo>
                    <a:pt x="2165" y="8"/>
                    <a:pt x="2088" y="0"/>
                    <a:pt x="2012"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8"/>
            <p:cNvSpPr/>
            <p:nvPr/>
          </p:nvSpPr>
          <p:spPr>
            <a:xfrm>
              <a:off x="3642550" y="4294750"/>
              <a:ext cx="371275" cy="121275"/>
            </a:xfrm>
            <a:custGeom>
              <a:avLst/>
              <a:gdLst/>
              <a:ahLst/>
              <a:cxnLst/>
              <a:rect l="l" t="t" r="r" b="b"/>
              <a:pathLst>
                <a:path w="14851" h="4851" extrusionOk="0">
                  <a:moveTo>
                    <a:pt x="14127" y="0"/>
                  </a:moveTo>
                  <a:cubicBezTo>
                    <a:pt x="14127" y="0"/>
                    <a:pt x="9913" y="697"/>
                    <a:pt x="6781" y="859"/>
                  </a:cubicBezTo>
                  <a:cubicBezTo>
                    <a:pt x="3676" y="1018"/>
                    <a:pt x="2824" y="1695"/>
                    <a:pt x="2169" y="1895"/>
                  </a:cubicBezTo>
                  <a:cubicBezTo>
                    <a:pt x="1" y="2562"/>
                    <a:pt x="749" y="3830"/>
                    <a:pt x="2126" y="4376"/>
                  </a:cubicBezTo>
                  <a:cubicBezTo>
                    <a:pt x="2879" y="4674"/>
                    <a:pt x="3480" y="4850"/>
                    <a:pt x="4333" y="4850"/>
                  </a:cubicBezTo>
                  <a:cubicBezTo>
                    <a:pt x="5042" y="4850"/>
                    <a:pt x="5925" y="4728"/>
                    <a:pt x="7212" y="4451"/>
                  </a:cubicBezTo>
                  <a:cubicBezTo>
                    <a:pt x="8983" y="4072"/>
                    <a:pt x="14610" y="1786"/>
                    <a:pt x="14610" y="1786"/>
                  </a:cubicBezTo>
                  <a:cubicBezTo>
                    <a:pt x="14610" y="1786"/>
                    <a:pt x="14851" y="695"/>
                    <a:pt x="14127"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8"/>
            <p:cNvSpPr/>
            <p:nvPr/>
          </p:nvSpPr>
          <p:spPr>
            <a:xfrm>
              <a:off x="3628675" y="3874200"/>
              <a:ext cx="128050" cy="187875"/>
            </a:xfrm>
            <a:custGeom>
              <a:avLst/>
              <a:gdLst/>
              <a:ahLst/>
              <a:cxnLst/>
              <a:rect l="l" t="t" r="r" b="b"/>
              <a:pathLst>
                <a:path w="5122" h="7515" extrusionOk="0">
                  <a:moveTo>
                    <a:pt x="3815" y="0"/>
                  </a:moveTo>
                  <a:cubicBezTo>
                    <a:pt x="3028" y="0"/>
                    <a:pt x="2463" y="974"/>
                    <a:pt x="1717" y="2388"/>
                  </a:cubicBezTo>
                  <a:cubicBezTo>
                    <a:pt x="790" y="4144"/>
                    <a:pt x="1" y="6482"/>
                    <a:pt x="1" y="6482"/>
                  </a:cubicBezTo>
                  <a:cubicBezTo>
                    <a:pt x="826" y="7489"/>
                    <a:pt x="2292" y="7514"/>
                    <a:pt x="2438" y="7514"/>
                  </a:cubicBezTo>
                  <a:cubicBezTo>
                    <a:pt x="2446" y="7514"/>
                    <a:pt x="2450" y="7514"/>
                    <a:pt x="2450" y="7514"/>
                  </a:cubicBezTo>
                  <a:cubicBezTo>
                    <a:pt x="2450" y="7514"/>
                    <a:pt x="2776" y="6973"/>
                    <a:pt x="3038" y="6196"/>
                  </a:cubicBezTo>
                  <a:cubicBezTo>
                    <a:pt x="3301" y="5419"/>
                    <a:pt x="4345" y="3414"/>
                    <a:pt x="4734" y="2410"/>
                  </a:cubicBezTo>
                  <a:cubicBezTo>
                    <a:pt x="5122" y="1406"/>
                    <a:pt x="5058" y="521"/>
                    <a:pt x="4427" y="176"/>
                  </a:cubicBezTo>
                  <a:cubicBezTo>
                    <a:pt x="4206" y="57"/>
                    <a:pt x="4005" y="0"/>
                    <a:pt x="38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8"/>
            <p:cNvSpPr/>
            <p:nvPr/>
          </p:nvSpPr>
          <p:spPr>
            <a:xfrm>
              <a:off x="3619375" y="4023750"/>
              <a:ext cx="80550" cy="66925"/>
            </a:xfrm>
            <a:custGeom>
              <a:avLst/>
              <a:gdLst/>
              <a:ahLst/>
              <a:cxnLst/>
              <a:rect l="l" t="t" r="r" b="b"/>
              <a:pathLst>
                <a:path w="3222" h="2677" extrusionOk="0">
                  <a:moveTo>
                    <a:pt x="548" y="0"/>
                  </a:moveTo>
                  <a:lnTo>
                    <a:pt x="548" y="0"/>
                  </a:lnTo>
                  <a:cubicBezTo>
                    <a:pt x="177" y="196"/>
                    <a:pt x="47" y="1192"/>
                    <a:pt x="25" y="1571"/>
                  </a:cubicBezTo>
                  <a:cubicBezTo>
                    <a:pt x="1" y="2034"/>
                    <a:pt x="1116" y="2677"/>
                    <a:pt x="2023" y="2677"/>
                  </a:cubicBezTo>
                  <a:cubicBezTo>
                    <a:pt x="2167" y="2677"/>
                    <a:pt x="2305" y="2661"/>
                    <a:pt x="2433" y="2625"/>
                  </a:cubicBezTo>
                  <a:cubicBezTo>
                    <a:pt x="2590" y="2580"/>
                    <a:pt x="2806" y="2246"/>
                    <a:pt x="3014" y="1648"/>
                  </a:cubicBezTo>
                  <a:cubicBezTo>
                    <a:pt x="3222" y="1048"/>
                    <a:pt x="3115" y="961"/>
                    <a:pt x="3115" y="961"/>
                  </a:cubicBezTo>
                  <a:lnTo>
                    <a:pt x="3115" y="961"/>
                  </a:lnTo>
                  <a:lnTo>
                    <a:pt x="2999" y="1200"/>
                  </a:lnTo>
                  <a:cubicBezTo>
                    <a:pt x="2999" y="1200"/>
                    <a:pt x="2862" y="1226"/>
                    <a:pt x="2646" y="1226"/>
                  </a:cubicBezTo>
                  <a:cubicBezTo>
                    <a:pt x="2392" y="1226"/>
                    <a:pt x="2030" y="1190"/>
                    <a:pt x="1653" y="1036"/>
                  </a:cubicBezTo>
                  <a:cubicBezTo>
                    <a:pt x="789" y="684"/>
                    <a:pt x="453" y="286"/>
                    <a:pt x="453" y="286"/>
                  </a:cubicBezTo>
                  <a:lnTo>
                    <a:pt x="54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8"/>
            <p:cNvSpPr/>
            <p:nvPr/>
          </p:nvSpPr>
          <p:spPr>
            <a:xfrm>
              <a:off x="3746350" y="4130925"/>
              <a:ext cx="377125" cy="216550"/>
            </a:xfrm>
            <a:custGeom>
              <a:avLst/>
              <a:gdLst/>
              <a:ahLst/>
              <a:cxnLst/>
              <a:rect l="l" t="t" r="r" b="b"/>
              <a:pathLst>
                <a:path w="15085" h="8662" extrusionOk="0">
                  <a:moveTo>
                    <a:pt x="9565" y="1"/>
                  </a:moveTo>
                  <a:cubicBezTo>
                    <a:pt x="9512" y="1"/>
                    <a:pt x="9458" y="15"/>
                    <a:pt x="9410" y="42"/>
                  </a:cubicBezTo>
                  <a:lnTo>
                    <a:pt x="1" y="5476"/>
                  </a:lnTo>
                  <a:lnTo>
                    <a:pt x="5519" y="8662"/>
                  </a:lnTo>
                  <a:lnTo>
                    <a:pt x="15084" y="3138"/>
                  </a:lnTo>
                  <a:lnTo>
                    <a:pt x="9720" y="42"/>
                  </a:lnTo>
                  <a:cubicBezTo>
                    <a:pt x="9672" y="15"/>
                    <a:pt x="9618" y="1"/>
                    <a:pt x="9565" y="1"/>
                  </a:cubicBezTo>
                  <a:close/>
                </a:path>
              </a:pathLst>
            </a:custGeom>
            <a:solidFill>
              <a:srgbClr val="EFF6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28"/>
            <p:cNvSpPr/>
            <p:nvPr/>
          </p:nvSpPr>
          <p:spPr>
            <a:xfrm>
              <a:off x="3810750" y="4172225"/>
              <a:ext cx="284275" cy="163850"/>
            </a:xfrm>
            <a:custGeom>
              <a:avLst/>
              <a:gdLst/>
              <a:ahLst/>
              <a:cxnLst/>
              <a:rect l="l" t="t" r="r" b="b"/>
              <a:pathLst>
                <a:path w="11371" h="6554" extrusionOk="0">
                  <a:moveTo>
                    <a:pt x="8462" y="1"/>
                  </a:moveTo>
                  <a:lnTo>
                    <a:pt x="1" y="4885"/>
                  </a:lnTo>
                  <a:lnTo>
                    <a:pt x="2893" y="6554"/>
                  </a:lnTo>
                  <a:lnTo>
                    <a:pt x="11371" y="1660"/>
                  </a:lnTo>
                  <a:lnTo>
                    <a:pt x="8462" y="1"/>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28"/>
            <p:cNvSpPr/>
            <p:nvPr/>
          </p:nvSpPr>
          <p:spPr>
            <a:xfrm>
              <a:off x="3847525" y="4182850"/>
              <a:ext cx="101175" cy="58425"/>
            </a:xfrm>
            <a:custGeom>
              <a:avLst/>
              <a:gdLst/>
              <a:ahLst/>
              <a:cxnLst/>
              <a:rect l="l" t="t" r="r" b="b"/>
              <a:pathLst>
                <a:path w="4047" h="2337" extrusionOk="0">
                  <a:moveTo>
                    <a:pt x="2575" y="0"/>
                  </a:moveTo>
                  <a:lnTo>
                    <a:pt x="0" y="1487"/>
                  </a:lnTo>
                  <a:lnTo>
                    <a:pt x="54" y="1517"/>
                  </a:lnTo>
                  <a:lnTo>
                    <a:pt x="1472" y="2336"/>
                  </a:lnTo>
                  <a:lnTo>
                    <a:pt x="3995" y="879"/>
                  </a:lnTo>
                  <a:lnTo>
                    <a:pt x="4047" y="851"/>
                  </a:lnTo>
                  <a:lnTo>
                    <a:pt x="2575" y="0"/>
                  </a:lnTo>
                  <a:close/>
                </a:path>
              </a:pathLst>
            </a:custGeom>
            <a:solidFill>
              <a:srgbClr val="AEB5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8"/>
            <p:cNvSpPr/>
            <p:nvPr/>
          </p:nvSpPr>
          <p:spPr>
            <a:xfrm>
              <a:off x="3848850" y="4184350"/>
              <a:ext cx="98575" cy="56925"/>
            </a:xfrm>
            <a:custGeom>
              <a:avLst/>
              <a:gdLst/>
              <a:ahLst/>
              <a:cxnLst/>
              <a:rect l="l" t="t" r="r" b="b"/>
              <a:pathLst>
                <a:path w="3943" h="2277" extrusionOk="0">
                  <a:moveTo>
                    <a:pt x="2522" y="0"/>
                  </a:moveTo>
                  <a:lnTo>
                    <a:pt x="1" y="1457"/>
                  </a:lnTo>
                  <a:lnTo>
                    <a:pt x="1419" y="2276"/>
                  </a:lnTo>
                  <a:lnTo>
                    <a:pt x="3942" y="819"/>
                  </a:lnTo>
                  <a:lnTo>
                    <a:pt x="2522" y="0"/>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8"/>
            <p:cNvSpPr/>
            <p:nvPr/>
          </p:nvSpPr>
          <p:spPr>
            <a:xfrm>
              <a:off x="3746350" y="4209400"/>
              <a:ext cx="377125" cy="146650"/>
            </a:xfrm>
            <a:custGeom>
              <a:avLst/>
              <a:gdLst/>
              <a:ahLst/>
              <a:cxnLst/>
              <a:rect l="l" t="t" r="r" b="b"/>
              <a:pathLst>
                <a:path w="15085" h="5866" extrusionOk="0">
                  <a:moveTo>
                    <a:pt x="15084" y="1"/>
                  </a:moveTo>
                  <a:lnTo>
                    <a:pt x="5519" y="5523"/>
                  </a:lnTo>
                  <a:lnTo>
                    <a:pt x="1" y="2337"/>
                  </a:lnTo>
                  <a:lnTo>
                    <a:pt x="1" y="2462"/>
                  </a:lnTo>
                  <a:cubicBezTo>
                    <a:pt x="1" y="2646"/>
                    <a:pt x="99" y="2818"/>
                    <a:pt x="260" y="2910"/>
                  </a:cubicBezTo>
                  <a:lnTo>
                    <a:pt x="5260" y="5797"/>
                  </a:lnTo>
                  <a:cubicBezTo>
                    <a:pt x="5340" y="5843"/>
                    <a:pt x="5429" y="5866"/>
                    <a:pt x="5518" y="5866"/>
                  </a:cubicBezTo>
                  <a:cubicBezTo>
                    <a:pt x="5607" y="5866"/>
                    <a:pt x="5696" y="5843"/>
                    <a:pt x="5776" y="5797"/>
                  </a:cubicBezTo>
                  <a:lnTo>
                    <a:pt x="14825" y="574"/>
                  </a:lnTo>
                  <a:cubicBezTo>
                    <a:pt x="14986" y="482"/>
                    <a:pt x="15084" y="310"/>
                    <a:pt x="15084" y="126"/>
                  </a:cubicBezTo>
                  <a:lnTo>
                    <a:pt x="15084" y="1"/>
                  </a:lnTo>
                  <a:close/>
                </a:path>
              </a:pathLst>
            </a:custGeom>
            <a:solidFill>
              <a:srgbClr val="C8E2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8"/>
            <p:cNvSpPr/>
            <p:nvPr/>
          </p:nvSpPr>
          <p:spPr>
            <a:xfrm>
              <a:off x="3884325" y="4209400"/>
              <a:ext cx="239150" cy="146700"/>
            </a:xfrm>
            <a:custGeom>
              <a:avLst/>
              <a:gdLst/>
              <a:ahLst/>
              <a:cxnLst/>
              <a:rect l="l" t="t" r="r" b="b"/>
              <a:pathLst>
                <a:path w="9566" h="5868" extrusionOk="0">
                  <a:moveTo>
                    <a:pt x="9565" y="1"/>
                  </a:moveTo>
                  <a:lnTo>
                    <a:pt x="0" y="5523"/>
                  </a:lnTo>
                  <a:lnTo>
                    <a:pt x="0" y="5867"/>
                  </a:lnTo>
                  <a:cubicBezTo>
                    <a:pt x="90" y="5867"/>
                    <a:pt x="179" y="5844"/>
                    <a:pt x="257" y="5797"/>
                  </a:cubicBezTo>
                  <a:lnTo>
                    <a:pt x="9306" y="574"/>
                  </a:lnTo>
                  <a:cubicBezTo>
                    <a:pt x="9467" y="482"/>
                    <a:pt x="9565" y="310"/>
                    <a:pt x="9565" y="126"/>
                  </a:cubicBezTo>
                  <a:lnTo>
                    <a:pt x="9565" y="1"/>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8"/>
            <p:cNvSpPr/>
            <p:nvPr/>
          </p:nvSpPr>
          <p:spPr>
            <a:xfrm>
              <a:off x="3887950" y="4047175"/>
              <a:ext cx="270725" cy="303225"/>
            </a:xfrm>
            <a:custGeom>
              <a:avLst/>
              <a:gdLst/>
              <a:ahLst/>
              <a:cxnLst/>
              <a:rect l="l" t="t" r="r" b="b"/>
              <a:pathLst>
                <a:path w="10829" h="12129" extrusionOk="0">
                  <a:moveTo>
                    <a:pt x="10648" y="1"/>
                  </a:moveTo>
                  <a:lnTo>
                    <a:pt x="1287" y="5406"/>
                  </a:lnTo>
                  <a:cubicBezTo>
                    <a:pt x="1170" y="5474"/>
                    <a:pt x="1090" y="5589"/>
                    <a:pt x="1066" y="5723"/>
                  </a:cubicBezTo>
                  <a:lnTo>
                    <a:pt x="1" y="12087"/>
                  </a:lnTo>
                  <a:cubicBezTo>
                    <a:pt x="72" y="12115"/>
                    <a:pt x="147" y="12128"/>
                    <a:pt x="222" y="12128"/>
                  </a:cubicBezTo>
                  <a:cubicBezTo>
                    <a:pt x="328" y="12128"/>
                    <a:pt x="434" y="12100"/>
                    <a:pt x="529" y="12045"/>
                  </a:cubicBezTo>
                  <a:lnTo>
                    <a:pt x="9537" y="6846"/>
                  </a:lnTo>
                  <a:cubicBezTo>
                    <a:pt x="9696" y="6754"/>
                    <a:pt x="9805" y="6597"/>
                    <a:pt x="9835" y="6418"/>
                  </a:cubicBezTo>
                  <a:lnTo>
                    <a:pt x="10821" y="537"/>
                  </a:lnTo>
                  <a:cubicBezTo>
                    <a:pt x="10827" y="504"/>
                    <a:pt x="10829" y="470"/>
                    <a:pt x="10829" y="435"/>
                  </a:cubicBezTo>
                  <a:cubicBezTo>
                    <a:pt x="10829" y="271"/>
                    <a:pt x="10764" y="116"/>
                    <a:pt x="10648" y="1"/>
                  </a:cubicBezTo>
                  <a:close/>
                </a:path>
              </a:pathLst>
            </a:custGeom>
            <a:solidFill>
              <a:srgbClr val="EFF6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28"/>
            <p:cNvSpPr/>
            <p:nvPr/>
          </p:nvSpPr>
          <p:spPr>
            <a:xfrm>
              <a:off x="3884325" y="4044800"/>
              <a:ext cx="269850" cy="304600"/>
            </a:xfrm>
            <a:custGeom>
              <a:avLst/>
              <a:gdLst/>
              <a:ahLst/>
              <a:cxnLst/>
              <a:rect l="l" t="t" r="r" b="b"/>
              <a:pathLst>
                <a:path w="10794" h="12184" extrusionOk="0">
                  <a:moveTo>
                    <a:pt x="10668" y="0"/>
                  </a:moveTo>
                  <a:lnTo>
                    <a:pt x="1288" y="5415"/>
                  </a:lnTo>
                  <a:cubicBezTo>
                    <a:pt x="1171" y="5484"/>
                    <a:pt x="1090" y="5599"/>
                    <a:pt x="1068" y="5733"/>
                  </a:cubicBezTo>
                  <a:lnTo>
                    <a:pt x="0" y="12107"/>
                  </a:lnTo>
                  <a:lnTo>
                    <a:pt x="62" y="12142"/>
                  </a:lnTo>
                  <a:cubicBezTo>
                    <a:pt x="89" y="12157"/>
                    <a:pt x="117" y="12172"/>
                    <a:pt x="146" y="12184"/>
                  </a:cubicBezTo>
                  <a:lnTo>
                    <a:pt x="1210" y="5820"/>
                  </a:lnTo>
                  <a:cubicBezTo>
                    <a:pt x="1233" y="5686"/>
                    <a:pt x="1313" y="5571"/>
                    <a:pt x="1430" y="5502"/>
                  </a:cubicBezTo>
                  <a:lnTo>
                    <a:pt x="10793" y="96"/>
                  </a:lnTo>
                  <a:cubicBezTo>
                    <a:pt x="10755" y="57"/>
                    <a:pt x="10713" y="25"/>
                    <a:pt x="10668" y="0"/>
                  </a:cubicBezTo>
                  <a:close/>
                </a:path>
              </a:pathLst>
            </a:custGeom>
            <a:solidFill>
              <a:srgbClr val="C8E2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28"/>
            <p:cNvSpPr/>
            <p:nvPr/>
          </p:nvSpPr>
          <p:spPr>
            <a:xfrm>
              <a:off x="4013725" y="4181100"/>
              <a:ext cx="41575" cy="42325"/>
            </a:xfrm>
            <a:custGeom>
              <a:avLst/>
              <a:gdLst/>
              <a:ahLst/>
              <a:cxnLst/>
              <a:rect l="l" t="t" r="r" b="b"/>
              <a:pathLst>
                <a:path w="1663" h="1693" extrusionOk="0">
                  <a:moveTo>
                    <a:pt x="1356" y="1"/>
                  </a:moveTo>
                  <a:cubicBezTo>
                    <a:pt x="1246" y="1"/>
                    <a:pt x="1107" y="44"/>
                    <a:pt x="951" y="134"/>
                  </a:cubicBezTo>
                  <a:cubicBezTo>
                    <a:pt x="517" y="384"/>
                    <a:pt x="109" y="907"/>
                    <a:pt x="44" y="1302"/>
                  </a:cubicBezTo>
                  <a:cubicBezTo>
                    <a:pt x="1" y="1555"/>
                    <a:pt x="108" y="1693"/>
                    <a:pt x="306" y="1693"/>
                  </a:cubicBezTo>
                  <a:cubicBezTo>
                    <a:pt x="417" y="1693"/>
                    <a:pt x="556" y="1649"/>
                    <a:pt x="712" y="1559"/>
                  </a:cubicBezTo>
                  <a:cubicBezTo>
                    <a:pt x="1148" y="1308"/>
                    <a:pt x="1552" y="785"/>
                    <a:pt x="1619" y="391"/>
                  </a:cubicBezTo>
                  <a:cubicBezTo>
                    <a:pt x="1662" y="139"/>
                    <a:pt x="1554" y="1"/>
                    <a:pt x="1356" y="1"/>
                  </a:cubicBez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p:cNvSpPr/>
          <p:nvPr/>
        </p:nvSpPr>
        <p:spPr>
          <a:xfrm>
            <a:off x="310052" y="735755"/>
            <a:ext cx="4907013" cy="1384995"/>
          </a:xfrm>
          <a:prstGeom prst="rect">
            <a:avLst/>
          </a:prstGeom>
        </p:spPr>
        <p:txBody>
          <a:bodyPr wrap="square">
            <a:spAutoFit/>
          </a:bodyPr>
          <a:lstStyle/>
          <a:p>
            <a:pPr algn="ctr" defTabSz="2933700">
              <a:spcBef>
                <a:spcPct val="0"/>
              </a:spcBef>
            </a:pPr>
            <a:r>
              <a:rPr lang="id-ID" sz="2800" b="1" dirty="0">
                <a:latin typeface="Bookman Old Style" panose="02050604050505020204" pitchFamily="18" charset="0"/>
                <a:ea typeface="Calibri" panose="020F0502020204030204" pitchFamily="34" charset="0"/>
                <a:cs typeface="Times New Roman" panose="02020603050405020304" pitchFamily="18" charset="0"/>
              </a:rPr>
              <a:t>4</a:t>
            </a:r>
            <a:r>
              <a:rPr lang="en-ID" sz="2800" b="1" dirty="0">
                <a:effectLst/>
                <a:latin typeface="Bookman Old Style" panose="02050604050505020204" pitchFamily="18" charset="0"/>
                <a:ea typeface="Calibri" panose="020F0502020204030204" pitchFamily="34" charset="0"/>
                <a:cs typeface="Times New Roman" panose="02020603050405020304" pitchFamily="18" charset="0"/>
              </a:rPr>
              <a:t> (</a:t>
            </a:r>
            <a:r>
              <a:rPr lang="id-ID" sz="2800" b="1">
                <a:latin typeface="Bookman Old Style" panose="02050604050505020204" pitchFamily="18" charset="0"/>
                <a:ea typeface="Calibri" panose="020F0502020204030204" pitchFamily="34" charset="0"/>
                <a:cs typeface="Times New Roman" panose="02020603050405020304" pitchFamily="18" charset="0"/>
              </a:rPr>
              <a:t>EMPAT</a:t>
            </a:r>
            <a:r>
              <a:rPr lang="en-ID" sz="2800" b="1">
                <a:effectLst/>
                <a:latin typeface="Bookman Old Style" panose="02050604050505020204" pitchFamily="18" charset="0"/>
                <a:ea typeface="Calibri" panose="020F0502020204030204" pitchFamily="34" charset="0"/>
                <a:cs typeface="Times New Roman" panose="02020603050405020304" pitchFamily="18" charset="0"/>
              </a:rPr>
              <a:t>) </a:t>
            </a:r>
            <a:r>
              <a:rPr lang="en-ID" sz="2800" b="1" dirty="0">
                <a:effectLst/>
                <a:latin typeface="Bookman Old Style" panose="02050604050505020204" pitchFamily="18" charset="0"/>
                <a:ea typeface="Calibri" panose="020F0502020204030204" pitchFamily="34" charset="0"/>
                <a:cs typeface="Times New Roman" panose="02020603050405020304" pitchFamily="18" charset="0"/>
              </a:rPr>
              <a:t>RANCANGAN PERUBAHAN PKPU TENTANG PILKADA 2020</a:t>
            </a:r>
            <a:endParaRPr lang="en-ID"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18" name="Picture 317">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4000" y="3788036"/>
            <a:ext cx="1318837" cy="1318954"/>
          </a:xfrm>
          <a:prstGeom prst="rect">
            <a:avLst/>
          </a:prstGeom>
        </p:spPr>
      </p:pic>
      <p:pic>
        <p:nvPicPr>
          <p:cNvPr id="319" name="Picture 5" descr="Berkas:KPU Logo.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997" y="1249789"/>
            <a:ext cx="1365765" cy="151237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58115D1-3E78-4AAB-BDCF-47379B4BF631}"/>
              </a:ext>
            </a:extLst>
          </p:cNvPr>
          <p:cNvSpPr txBox="1"/>
          <p:nvPr/>
        </p:nvSpPr>
        <p:spPr>
          <a:xfrm>
            <a:off x="32732" y="4388907"/>
            <a:ext cx="2384656" cy="646331"/>
          </a:xfrm>
          <a:prstGeom prst="rect">
            <a:avLst/>
          </a:prstGeom>
          <a:noFill/>
        </p:spPr>
        <p:txBody>
          <a:bodyPr wrap="square" rtlCol="0">
            <a:spAutoFit/>
          </a:bodyPr>
          <a:lstStyle/>
          <a:p>
            <a:pPr algn="ctr"/>
            <a:r>
              <a:rPr lang="en-US" sz="1200" dirty="0" err="1"/>
              <a:t>Disampaikan</a:t>
            </a:r>
            <a:r>
              <a:rPr lang="en-US" sz="1200" dirty="0"/>
              <a:t> pada :</a:t>
            </a:r>
          </a:p>
          <a:p>
            <a:pPr algn="ctr"/>
            <a:r>
              <a:rPr lang="en-US" sz="1200" dirty="0"/>
              <a:t>RDP </a:t>
            </a:r>
            <a:r>
              <a:rPr lang="en-US" sz="1200" dirty="0" err="1"/>
              <a:t>dengan</a:t>
            </a:r>
            <a:r>
              <a:rPr lang="en-US" sz="1200" dirty="0"/>
              <a:t> </a:t>
            </a:r>
            <a:r>
              <a:rPr lang="en-US" sz="1200" dirty="0" err="1"/>
              <a:t>Komisi</a:t>
            </a:r>
            <a:r>
              <a:rPr lang="en-US" sz="1200" dirty="0"/>
              <a:t> II DPR RI </a:t>
            </a:r>
          </a:p>
          <a:p>
            <a:pPr algn="ctr"/>
            <a:r>
              <a:rPr lang="en-US" sz="1200" dirty="0" err="1"/>
              <a:t>tanggal</a:t>
            </a:r>
            <a:r>
              <a:rPr lang="en-US" sz="1200" dirty="0"/>
              <a:t> 24 </a:t>
            </a:r>
            <a:r>
              <a:rPr lang="en-US" sz="1200" dirty="0" err="1"/>
              <a:t>Agustus</a:t>
            </a:r>
            <a:r>
              <a:rPr lang="en-US" sz="1200" dirty="0"/>
              <a:t> 2020</a:t>
            </a:r>
            <a:endParaRPr lang="en-ID" sz="1200" dirty="0"/>
          </a:p>
        </p:txBody>
      </p:sp>
    </p:spTree>
    <p:extLst>
      <p:ext uri="{BB962C8B-B14F-4D97-AF65-F5344CB8AC3E}">
        <p14:creationId xmlns:p14="http://schemas.microsoft.com/office/powerpoint/2010/main" val="833429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cxnSp>
        <p:nvCxnSpPr>
          <p:cNvPr id="326" name="Google Shape;326;p30"/>
          <p:cNvCxnSpPr/>
          <p:nvPr/>
        </p:nvCxnSpPr>
        <p:spPr>
          <a:xfrm>
            <a:off x="3952492" y="1724976"/>
            <a:ext cx="547500" cy="0"/>
          </a:xfrm>
          <a:prstGeom prst="straightConnector1">
            <a:avLst/>
          </a:prstGeom>
          <a:noFill/>
          <a:ln w="28575" cap="flat" cmpd="sng">
            <a:solidFill>
              <a:schemeClr val="accent2"/>
            </a:solidFill>
            <a:prstDash val="solid"/>
            <a:round/>
            <a:headEnd type="none" w="med" len="med"/>
            <a:tailEnd type="none" w="med" len="med"/>
          </a:ln>
        </p:spPr>
      </p:cxnSp>
      <p:sp>
        <p:nvSpPr>
          <p:cNvPr id="327" name="Google Shape;327;p30"/>
          <p:cNvSpPr txBox="1">
            <a:spLocks noGrp="1"/>
          </p:cNvSpPr>
          <p:nvPr>
            <p:ph type="title"/>
          </p:nvPr>
        </p:nvSpPr>
        <p:spPr>
          <a:xfrm>
            <a:off x="3515585" y="23872"/>
            <a:ext cx="224723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ID" sz="3200" b="1" dirty="0">
                <a:solidFill>
                  <a:schemeClr val="tx1"/>
                </a:solidFill>
                <a:latin typeface="+mj-lt"/>
              </a:rPr>
              <a:t>OUTLINE</a:t>
            </a:r>
            <a:endParaRPr sz="3200" b="1" dirty="0">
              <a:solidFill>
                <a:schemeClr val="tx1"/>
              </a:solidFill>
              <a:latin typeface="+mj-lt"/>
            </a:endParaRPr>
          </a:p>
        </p:txBody>
      </p:sp>
      <p:sp>
        <p:nvSpPr>
          <p:cNvPr id="328" name="Google Shape;328;p30"/>
          <p:cNvSpPr txBox="1">
            <a:spLocks noGrp="1"/>
          </p:cNvSpPr>
          <p:nvPr>
            <p:ph type="ctrTitle" idx="2"/>
          </p:nvPr>
        </p:nvSpPr>
        <p:spPr>
          <a:xfrm flipH="1">
            <a:off x="31622" y="1077149"/>
            <a:ext cx="3366447" cy="1435732"/>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pt-BR" sz="1200" dirty="0">
                <a:latin typeface="+mj-lt"/>
              </a:rPr>
              <a:t>RANCANGAN PKPU TENTANG PERUBAHAN KEEMPAT ATAS PERATURAN KOMISI PEMILIHAN UMUM NOMOR 3 TAHUN 2017 TENTANG PENCALONAN PEMILIHAN GUBERNUR DAN WAKIL GUBERNUR, BUPATI DAN WAKIL BUPATI, DAN/ATAU WALI KOTA DAN WAKIL WALI KOTA</a:t>
            </a:r>
          </a:p>
        </p:txBody>
      </p:sp>
      <p:sp>
        <p:nvSpPr>
          <p:cNvPr id="330" name="Google Shape;330;p30"/>
          <p:cNvSpPr txBox="1">
            <a:spLocks noGrp="1"/>
          </p:cNvSpPr>
          <p:nvPr>
            <p:ph type="title" idx="3"/>
          </p:nvPr>
        </p:nvSpPr>
        <p:spPr>
          <a:xfrm>
            <a:off x="3234170" y="1372351"/>
            <a:ext cx="826800" cy="577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3200" dirty="0">
                <a:latin typeface="+mj-lt"/>
              </a:rPr>
              <a:t>01</a:t>
            </a:r>
            <a:endParaRPr sz="3200" dirty="0">
              <a:latin typeface="+mj-lt"/>
            </a:endParaRPr>
          </a:p>
        </p:txBody>
      </p:sp>
      <p:sp>
        <p:nvSpPr>
          <p:cNvPr id="331" name="Google Shape;331;p30"/>
          <p:cNvSpPr txBox="1">
            <a:spLocks noGrp="1"/>
          </p:cNvSpPr>
          <p:nvPr>
            <p:ph type="ctrTitle" idx="4"/>
          </p:nvPr>
        </p:nvSpPr>
        <p:spPr>
          <a:xfrm flipH="1">
            <a:off x="6006050" y="1491633"/>
            <a:ext cx="3106325" cy="1368149"/>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sz="1200" dirty="0">
                <a:latin typeface="+mj-lt"/>
              </a:rPr>
              <a:t>RANCANGAN PKPU TENTANG PERUBAHAN </a:t>
            </a:r>
            <a:r>
              <a:rPr lang="id-ID" sz="1200" dirty="0">
                <a:latin typeface="+mj-lt"/>
              </a:rPr>
              <a:t>PERATURAN KOMISI PEMILIHAN UMUM NOMOR 4 TAHUN 2017 TENTANG KAMPANYE PEMILIHAN GUBERNUR DAN WAKIL GUBERNUR, BUPATI DAN WAKIL BUPATI, DAN/ATAU WALI KOTA DAN WAKIL WALI KOTA</a:t>
            </a:r>
          </a:p>
        </p:txBody>
      </p:sp>
      <p:sp>
        <p:nvSpPr>
          <p:cNvPr id="341" name="Google Shape;341;p30"/>
          <p:cNvSpPr txBox="1">
            <a:spLocks noGrp="1"/>
          </p:cNvSpPr>
          <p:nvPr>
            <p:ph type="title" idx="6"/>
          </p:nvPr>
        </p:nvSpPr>
        <p:spPr>
          <a:xfrm>
            <a:off x="3076831" y="3100201"/>
            <a:ext cx="947400" cy="731419"/>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3200" dirty="0">
                <a:latin typeface="+mj-lt"/>
              </a:rPr>
              <a:t>03</a:t>
            </a:r>
            <a:endParaRPr sz="3200" dirty="0">
              <a:latin typeface="+mj-lt"/>
            </a:endParaRPr>
          </a:p>
        </p:txBody>
      </p:sp>
      <p:cxnSp>
        <p:nvCxnSpPr>
          <p:cNvPr id="345" name="Google Shape;345;p30"/>
          <p:cNvCxnSpPr>
            <a:cxnSpLocks/>
          </p:cNvCxnSpPr>
          <p:nvPr/>
        </p:nvCxnSpPr>
        <p:spPr>
          <a:xfrm>
            <a:off x="3779912" y="3435846"/>
            <a:ext cx="458763" cy="0"/>
          </a:xfrm>
          <a:prstGeom prst="straightConnector1">
            <a:avLst/>
          </a:prstGeom>
          <a:noFill/>
          <a:ln w="28575" cap="flat" cmpd="sng">
            <a:solidFill>
              <a:schemeClr val="accent2"/>
            </a:solidFill>
            <a:prstDash val="solid"/>
            <a:round/>
            <a:headEnd type="none" w="med" len="med"/>
            <a:tailEnd type="none" w="med" len="med"/>
          </a:ln>
        </p:spPr>
      </p:cxnSp>
      <p:grpSp>
        <p:nvGrpSpPr>
          <p:cNvPr id="347" name="Google Shape;347;p30"/>
          <p:cNvGrpSpPr/>
          <p:nvPr/>
        </p:nvGrpSpPr>
        <p:grpSpPr>
          <a:xfrm>
            <a:off x="4182162" y="1367844"/>
            <a:ext cx="692687" cy="3478176"/>
            <a:chOff x="2603475" y="2442675"/>
            <a:chExt cx="217375" cy="1020325"/>
          </a:xfrm>
        </p:grpSpPr>
        <p:sp>
          <p:nvSpPr>
            <p:cNvPr id="348" name="Google Shape;348;p30"/>
            <p:cNvSpPr/>
            <p:nvPr/>
          </p:nvSpPr>
          <p:spPr>
            <a:xfrm>
              <a:off x="2603475" y="3337500"/>
              <a:ext cx="217375" cy="125500"/>
            </a:xfrm>
            <a:custGeom>
              <a:avLst/>
              <a:gdLst/>
              <a:ahLst/>
              <a:cxnLst/>
              <a:rect l="l" t="t" r="r" b="b"/>
              <a:pathLst>
                <a:path w="8695" h="5020" extrusionOk="0">
                  <a:moveTo>
                    <a:pt x="4347" y="0"/>
                  </a:moveTo>
                  <a:cubicBezTo>
                    <a:pt x="1947" y="0"/>
                    <a:pt x="0" y="1125"/>
                    <a:pt x="0" y="2510"/>
                  </a:cubicBezTo>
                  <a:cubicBezTo>
                    <a:pt x="0" y="3897"/>
                    <a:pt x="1947" y="5020"/>
                    <a:pt x="4347" y="5020"/>
                  </a:cubicBezTo>
                  <a:cubicBezTo>
                    <a:pt x="6748" y="5020"/>
                    <a:pt x="8694" y="3897"/>
                    <a:pt x="8694" y="2510"/>
                  </a:cubicBezTo>
                  <a:cubicBezTo>
                    <a:pt x="8694" y="1125"/>
                    <a:pt x="6748" y="0"/>
                    <a:pt x="4347"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49" name="Google Shape;349;p30"/>
            <p:cNvSpPr/>
            <p:nvPr/>
          </p:nvSpPr>
          <p:spPr>
            <a:xfrm>
              <a:off x="2615700" y="2509975"/>
              <a:ext cx="192950" cy="246375"/>
            </a:xfrm>
            <a:custGeom>
              <a:avLst/>
              <a:gdLst/>
              <a:ahLst/>
              <a:cxnLst/>
              <a:rect l="l" t="t" r="r" b="b"/>
              <a:pathLst>
                <a:path w="7718" h="9855" extrusionOk="0">
                  <a:moveTo>
                    <a:pt x="5249" y="0"/>
                  </a:moveTo>
                  <a:lnTo>
                    <a:pt x="5249" y="0"/>
                  </a:lnTo>
                  <a:cubicBezTo>
                    <a:pt x="5308" y="244"/>
                    <a:pt x="5175" y="498"/>
                    <a:pt x="4851" y="686"/>
                  </a:cubicBezTo>
                  <a:cubicBezTo>
                    <a:pt x="4577" y="844"/>
                    <a:pt x="4218" y="924"/>
                    <a:pt x="3859" y="924"/>
                  </a:cubicBezTo>
                  <a:cubicBezTo>
                    <a:pt x="3500" y="924"/>
                    <a:pt x="3140" y="844"/>
                    <a:pt x="2867" y="686"/>
                  </a:cubicBezTo>
                  <a:cubicBezTo>
                    <a:pt x="2561" y="509"/>
                    <a:pt x="2425" y="273"/>
                    <a:pt x="2459" y="41"/>
                  </a:cubicBezTo>
                  <a:lnTo>
                    <a:pt x="2459" y="41"/>
                  </a:lnTo>
                  <a:lnTo>
                    <a:pt x="0" y="5969"/>
                  </a:lnTo>
                  <a:lnTo>
                    <a:pt x="0" y="9216"/>
                  </a:lnTo>
                  <a:cubicBezTo>
                    <a:pt x="0" y="9216"/>
                    <a:pt x="1358" y="9855"/>
                    <a:pt x="3857" y="9855"/>
                  </a:cubicBezTo>
                  <a:cubicBezTo>
                    <a:pt x="6358" y="9855"/>
                    <a:pt x="7718" y="9218"/>
                    <a:pt x="7718" y="9218"/>
                  </a:cubicBezTo>
                  <a:lnTo>
                    <a:pt x="7718" y="5907"/>
                  </a:lnTo>
                  <a:lnTo>
                    <a:pt x="5249" y="0"/>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0" name="Google Shape;350;p30"/>
            <p:cNvSpPr/>
            <p:nvPr/>
          </p:nvSpPr>
          <p:spPr>
            <a:xfrm>
              <a:off x="2615700" y="2509975"/>
              <a:ext cx="192950" cy="246375"/>
            </a:xfrm>
            <a:custGeom>
              <a:avLst/>
              <a:gdLst/>
              <a:ahLst/>
              <a:cxnLst/>
              <a:rect l="l" t="t" r="r" b="b"/>
              <a:pathLst>
                <a:path w="7718" h="9855" extrusionOk="0">
                  <a:moveTo>
                    <a:pt x="5250" y="0"/>
                  </a:moveTo>
                  <a:lnTo>
                    <a:pt x="5250" y="0"/>
                  </a:lnTo>
                  <a:cubicBezTo>
                    <a:pt x="5308" y="244"/>
                    <a:pt x="5175" y="498"/>
                    <a:pt x="4852" y="686"/>
                  </a:cubicBezTo>
                  <a:cubicBezTo>
                    <a:pt x="4789" y="722"/>
                    <a:pt x="4723" y="753"/>
                    <a:pt x="4655" y="780"/>
                  </a:cubicBezTo>
                  <a:cubicBezTo>
                    <a:pt x="4417" y="875"/>
                    <a:pt x="4138" y="923"/>
                    <a:pt x="3859" y="923"/>
                  </a:cubicBezTo>
                  <a:cubicBezTo>
                    <a:pt x="3500" y="923"/>
                    <a:pt x="3141" y="844"/>
                    <a:pt x="2867" y="686"/>
                  </a:cubicBezTo>
                  <a:cubicBezTo>
                    <a:pt x="2561" y="509"/>
                    <a:pt x="2425" y="273"/>
                    <a:pt x="2459" y="41"/>
                  </a:cubicBezTo>
                  <a:lnTo>
                    <a:pt x="2459" y="41"/>
                  </a:lnTo>
                  <a:lnTo>
                    <a:pt x="0" y="5969"/>
                  </a:lnTo>
                  <a:lnTo>
                    <a:pt x="0" y="9216"/>
                  </a:lnTo>
                  <a:cubicBezTo>
                    <a:pt x="0" y="9216"/>
                    <a:pt x="1358" y="9855"/>
                    <a:pt x="3857" y="9855"/>
                  </a:cubicBezTo>
                  <a:cubicBezTo>
                    <a:pt x="6358" y="9855"/>
                    <a:pt x="7718" y="9218"/>
                    <a:pt x="7718" y="9218"/>
                  </a:cubicBezTo>
                  <a:lnTo>
                    <a:pt x="7718" y="5907"/>
                  </a:lnTo>
                  <a:lnTo>
                    <a:pt x="5250" y="0"/>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1" name="Google Shape;351;p30"/>
            <p:cNvSpPr/>
            <p:nvPr/>
          </p:nvSpPr>
          <p:spPr>
            <a:xfrm>
              <a:off x="2712150" y="2442700"/>
              <a:ext cx="96500" cy="256350"/>
            </a:xfrm>
            <a:custGeom>
              <a:avLst/>
              <a:gdLst/>
              <a:ahLst/>
              <a:cxnLst/>
              <a:rect l="l" t="t" r="r" b="b"/>
              <a:pathLst>
                <a:path w="3860" h="10254" extrusionOk="0">
                  <a:moveTo>
                    <a:pt x="7" y="0"/>
                  </a:moveTo>
                  <a:cubicBezTo>
                    <a:pt x="5" y="0"/>
                    <a:pt x="3" y="0"/>
                    <a:pt x="1" y="0"/>
                  </a:cubicBezTo>
                  <a:cubicBezTo>
                    <a:pt x="84" y="16"/>
                    <a:pt x="422" y="1593"/>
                    <a:pt x="797" y="3471"/>
                  </a:cubicBezTo>
                  <a:cubicBezTo>
                    <a:pt x="1351" y="6247"/>
                    <a:pt x="1985" y="9680"/>
                    <a:pt x="1985" y="9680"/>
                  </a:cubicBezTo>
                  <a:lnTo>
                    <a:pt x="1985" y="10253"/>
                  </a:lnTo>
                  <a:lnTo>
                    <a:pt x="3860" y="10253"/>
                  </a:lnTo>
                  <a:lnTo>
                    <a:pt x="3860" y="8598"/>
                  </a:lnTo>
                  <a:lnTo>
                    <a:pt x="1391" y="2691"/>
                  </a:lnTo>
                  <a:cubicBezTo>
                    <a:pt x="1391" y="2690"/>
                    <a:pt x="1390" y="2689"/>
                    <a:pt x="1390" y="2686"/>
                  </a:cubicBezTo>
                  <a:lnTo>
                    <a:pt x="1322" y="2529"/>
                  </a:lnTo>
                  <a:lnTo>
                    <a:pt x="367" y="243"/>
                  </a:lnTo>
                  <a:cubicBezTo>
                    <a:pt x="307" y="96"/>
                    <a:pt x="165" y="0"/>
                    <a:pt x="7" y="0"/>
                  </a:cubicBezTo>
                  <a:close/>
                </a:path>
              </a:pathLst>
            </a:custGeom>
            <a:solidFill>
              <a:srgbClr val="F2E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2" name="Google Shape;352;p30"/>
            <p:cNvSpPr/>
            <p:nvPr/>
          </p:nvSpPr>
          <p:spPr>
            <a:xfrm>
              <a:off x="2615625" y="3257800"/>
              <a:ext cx="50" cy="3200"/>
            </a:xfrm>
            <a:custGeom>
              <a:avLst/>
              <a:gdLst/>
              <a:ahLst/>
              <a:cxnLst/>
              <a:rect l="l" t="t" r="r" b="b"/>
              <a:pathLst>
                <a:path w="2" h="128" extrusionOk="0">
                  <a:moveTo>
                    <a:pt x="2" y="0"/>
                  </a:moveTo>
                  <a:cubicBezTo>
                    <a:pt x="1" y="43"/>
                    <a:pt x="1" y="85"/>
                    <a:pt x="2" y="127"/>
                  </a:cubicBezTo>
                  <a:lnTo>
                    <a:pt x="2" y="0"/>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3" name="Google Shape;353;p30"/>
            <p:cNvSpPr/>
            <p:nvPr/>
          </p:nvSpPr>
          <p:spPr>
            <a:xfrm>
              <a:off x="2615625" y="3214825"/>
              <a:ext cx="50" cy="3175"/>
            </a:xfrm>
            <a:custGeom>
              <a:avLst/>
              <a:gdLst/>
              <a:ahLst/>
              <a:cxnLst/>
              <a:rect l="l" t="t" r="r" b="b"/>
              <a:pathLst>
                <a:path w="2" h="127" extrusionOk="0">
                  <a:moveTo>
                    <a:pt x="2" y="0"/>
                  </a:moveTo>
                  <a:cubicBezTo>
                    <a:pt x="1" y="42"/>
                    <a:pt x="1" y="84"/>
                    <a:pt x="2" y="127"/>
                  </a:cubicBezTo>
                  <a:lnTo>
                    <a:pt x="2" y="0"/>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4" name="Google Shape;354;p30"/>
            <p:cNvSpPr/>
            <p:nvPr/>
          </p:nvSpPr>
          <p:spPr>
            <a:xfrm>
              <a:off x="2615625" y="3171825"/>
              <a:ext cx="50" cy="3200"/>
            </a:xfrm>
            <a:custGeom>
              <a:avLst/>
              <a:gdLst/>
              <a:ahLst/>
              <a:cxnLst/>
              <a:rect l="l" t="t" r="r" b="b"/>
              <a:pathLst>
                <a:path w="2" h="128" extrusionOk="0">
                  <a:moveTo>
                    <a:pt x="2" y="1"/>
                  </a:moveTo>
                  <a:cubicBezTo>
                    <a:pt x="1" y="43"/>
                    <a:pt x="1" y="85"/>
                    <a:pt x="2" y="127"/>
                  </a:cubicBezTo>
                  <a:lnTo>
                    <a:pt x="2" y="1"/>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5" name="Google Shape;355;p30"/>
            <p:cNvSpPr/>
            <p:nvPr/>
          </p:nvSpPr>
          <p:spPr>
            <a:xfrm>
              <a:off x="2615625" y="3128875"/>
              <a:ext cx="50" cy="3200"/>
            </a:xfrm>
            <a:custGeom>
              <a:avLst/>
              <a:gdLst/>
              <a:ahLst/>
              <a:cxnLst/>
              <a:rect l="l" t="t" r="r" b="b"/>
              <a:pathLst>
                <a:path w="2" h="128" extrusionOk="0">
                  <a:moveTo>
                    <a:pt x="2" y="0"/>
                  </a:moveTo>
                  <a:cubicBezTo>
                    <a:pt x="1" y="41"/>
                    <a:pt x="1" y="84"/>
                    <a:pt x="2" y="127"/>
                  </a:cubicBezTo>
                  <a:lnTo>
                    <a:pt x="2" y="0"/>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6" name="Google Shape;356;p30"/>
            <p:cNvSpPr/>
            <p:nvPr/>
          </p:nvSpPr>
          <p:spPr>
            <a:xfrm>
              <a:off x="2808625" y="2657625"/>
              <a:ext cx="25" cy="25"/>
            </a:xfrm>
            <a:custGeom>
              <a:avLst/>
              <a:gdLst/>
              <a:ahLst/>
              <a:cxnLst/>
              <a:rect l="l" t="t" r="r" b="b"/>
              <a:pathLst>
                <a:path w="1" h="1" extrusionOk="0">
                  <a:moveTo>
                    <a:pt x="1" y="1"/>
                  </a:moveTo>
                  <a:lnTo>
                    <a:pt x="1" y="1"/>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7" name="Google Shape;357;p30"/>
            <p:cNvSpPr/>
            <p:nvPr/>
          </p:nvSpPr>
          <p:spPr>
            <a:xfrm>
              <a:off x="2614950" y="3259400"/>
              <a:ext cx="193700" cy="175925"/>
            </a:xfrm>
            <a:custGeom>
              <a:avLst/>
              <a:gdLst/>
              <a:ahLst/>
              <a:cxnLst/>
              <a:rect l="l" t="t" r="r" b="b"/>
              <a:pathLst>
                <a:path w="7748" h="7037" extrusionOk="0">
                  <a:moveTo>
                    <a:pt x="7748" y="0"/>
                  </a:moveTo>
                  <a:cubicBezTo>
                    <a:pt x="7748" y="570"/>
                    <a:pt x="7371" y="1141"/>
                    <a:pt x="6617" y="1576"/>
                  </a:cubicBezTo>
                  <a:cubicBezTo>
                    <a:pt x="5864" y="2011"/>
                    <a:pt x="4876" y="2229"/>
                    <a:pt x="3888" y="2229"/>
                  </a:cubicBezTo>
                  <a:cubicBezTo>
                    <a:pt x="2900" y="2229"/>
                    <a:pt x="1911" y="2011"/>
                    <a:pt x="1157" y="1576"/>
                  </a:cubicBezTo>
                  <a:cubicBezTo>
                    <a:pt x="431" y="1156"/>
                    <a:pt x="57" y="612"/>
                    <a:pt x="29" y="63"/>
                  </a:cubicBezTo>
                  <a:lnTo>
                    <a:pt x="29" y="4745"/>
                  </a:lnTo>
                  <a:cubicBezTo>
                    <a:pt x="0" y="5336"/>
                    <a:pt x="376" y="5932"/>
                    <a:pt x="1157" y="6383"/>
                  </a:cubicBezTo>
                  <a:cubicBezTo>
                    <a:pt x="1911" y="6819"/>
                    <a:pt x="2899" y="7037"/>
                    <a:pt x="3887" y="7037"/>
                  </a:cubicBezTo>
                  <a:cubicBezTo>
                    <a:pt x="4875" y="7037"/>
                    <a:pt x="5863" y="6819"/>
                    <a:pt x="6617" y="6383"/>
                  </a:cubicBezTo>
                  <a:cubicBezTo>
                    <a:pt x="7371" y="5949"/>
                    <a:pt x="7748" y="5378"/>
                    <a:pt x="7748" y="4808"/>
                  </a:cubicBezTo>
                  <a:lnTo>
                    <a:pt x="7748" y="0"/>
                  </a:lnTo>
                  <a:close/>
                </a:path>
              </a:pathLst>
            </a:custGeom>
            <a:solidFill>
              <a:srgbClr val="F95D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8" name="Google Shape;358;p30"/>
            <p:cNvSpPr/>
            <p:nvPr/>
          </p:nvSpPr>
          <p:spPr>
            <a:xfrm>
              <a:off x="2615650" y="3216400"/>
              <a:ext cx="193000" cy="98725"/>
            </a:xfrm>
            <a:custGeom>
              <a:avLst/>
              <a:gdLst/>
              <a:ahLst/>
              <a:cxnLst/>
              <a:rect l="l" t="t" r="r" b="b"/>
              <a:pathLst>
                <a:path w="7720" h="3949" extrusionOk="0">
                  <a:moveTo>
                    <a:pt x="7720" y="1"/>
                  </a:moveTo>
                  <a:cubicBezTo>
                    <a:pt x="7720" y="293"/>
                    <a:pt x="7620" y="586"/>
                    <a:pt x="7422" y="860"/>
                  </a:cubicBezTo>
                  <a:cubicBezTo>
                    <a:pt x="7233" y="1121"/>
                    <a:pt x="6956" y="1364"/>
                    <a:pt x="6589" y="1577"/>
                  </a:cubicBezTo>
                  <a:cubicBezTo>
                    <a:pt x="5836" y="2012"/>
                    <a:pt x="4848" y="2229"/>
                    <a:pt x="3860" y="2229"/>
                  </a:cubicBezTo>
                  <a:cubicBezTo>
                    <a:pt x="2872" y="2229"/>
                    <a:pt x="1883" y="2012"/>
                    <a:pt x="1129" y="1577"/>
                  </a:cubicBezTo>
                  <a:cubicBezTo>
                    <a:pt x="762" y="1366"/>
                    <a:pt x="485" y="1121"/>
                    <a:pt x="297" y="860"/>
                  </a:cubicBezTo>
                  <a:cubicBezTo>
                    <a:pt x="113" y="605"/>
                    <a:pt x="14" y="335"/>
                    <a:pt x="1" y="64"/>
                  </a:cubicBezTo>
                  <a:lnTo>
                    <a:pt x="1" y="1783"/>
                  </a:lnTo>
                  <a:cubicBezTo>
                    <a:pt x="28" y="2332"/>
                    <a:pt x="403" y="2876"/>
                    <a:pt x="1129" y="3296"/>
                  </a:cubicBezTo>
                  <a:cubicBezTo>
                    <a:pt x="1883" y="3731"/>
                    <a:pt x="2871" y="3949"/>
                    <a:pt x="3859" y="3949"/>
                  </a:cubicBezTo>
                  <a:cubicBezTo>
                    <a:pt x="4847" y="3949"/>
                    <a:pt x="5835" y="3731"/>
                    <a:pt x="6589" y="3296"/>
                  </a:cubicBezTo>
                  <a:cubicBezTo>
                    <a:pt x="7343" y="2861"/>
                    <a:pt x="7720" y="2290"/>
                    <a:pt x="7720" y="1720"/>
                  </a:cubicBezTo>
                  <a:lnTo>
                    <a:pt x="7720" y="1"/>
                  </a:ln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59" name="Google Shape;359;p30"/>
            <p:cNvSpPr/>
            <p:nvPr/>
          </p:nvSpPr>
          <p:spPr>
            <a:xfrm>
              <a:off x="2615650" y="3173425"/>
              <a:ext cx="193025" cy="98725"/>
            </a:xfrm>
            <a:custGeom>
              <a:avLst/>
              <a:gdLst/>
              <a:ahLst/>
              <a:cxnLst/>
              <a:rect l="l" t="t" r="r" b="b"/>
              <a:pathLst>
                <a:path w="7721" h="3949" extrusionOk="0">
                  <a:moveTo>
                    <a:pt x="7721" y="1"/>
                  </a:moveTo>
                  <a:cubicBezTo>
                    <a:pt x="7720" y="293"/>
                    <a:pt x="7620" y="586"/>
                    <a:pt x="7422" y="860"/>
                  </a:cubicBezTo>
                  <a:cubicBezTo>
                    <a:pt x="7233" y="1120"/>
                    <a:pt x="6956" y="1364"/>
                    <a:pt x="6589" y="1576"/>
                  </a:cubicBezTo>
                  <a:cubicBezTo>
                    <a:pt x="6501" y="1627"/>
                    <a:pt x="6409" y="1674"/>
                    <a:pt x="6315" y="1720"/>
                  </a:cubicBezTo>
                  <a:cubicBezTo>
                    <a:pt x="5604" y="2059"/>
                    <a:pt x="4732" y="2229"/>
                    <a:pt x="3860" y="2229"/>
                  </a:cubicBezTo>
                  <a:cubicBezTo>
                    <a:pt x="2988" y="2229"/>
                    <a:pt x="2116" y="2059"/>
                    <a:pt x="1404" y="1720"/>
                  </a:cubicBezTo>
                  <a:cubicBezTo>
                    <a:pt x="1310" y="1674"/>
                    <a:pt x="1218" y="1627"/>
                    <a:pt x="1129" y="1576"/>
                  </a:cubicBezTo>
                  <a:cubicBezTo>
                    <a:pt x="762" y="1365"/>
                    <a:pt x="486" y="1120"/>
                    <a:pt x="298" y="860"/>
                  </a:cubicBezTo>
                  <a:cubicBezTo>
                    <a:pt x="113" y="605"/>
                    <a:pt x="14" y="335"/>
                    <a:pt x="1" y="63"/>
                  </a:cubicBezTo>
                  <a:lnTo>
                    <a:pt x="1" y="1783"/>
                  </a:lnTo>
                  <a:cubicBezTo>
                    <a:pt x="14" y="2054"/>
                    <a:pt x="113" y="2324"/>
                    <a:pt x="298" y="2579"/>
                  </a:cubicBezTo>
                  <a:cubicBezTo>
                    <a:pt x="486" y="2840"/>
                    <a:pt x="762" y="3083"/>
                    <a:pt x="1129" y="3296"/>
                  </a:cubicBezTo>
                  <a:cubicBezTo>
                    <a:pt x="1883" y="3731"/>
                    <a:pt x="2871" y="3948"/>
                    <a:pt x="3859" y="3948"/>
                  </a:cubicBezTo>
                  <a:cubicBezTo>
                    <a:pt x="4847" y="3948"/>
                    <a:pt x="5835" y="3731"/>
                    <a:pt x="6589" y="3296"/>
                  </a:cubicBezTo>
                  <a:cubicBezTo>
                    <a:pt x="6957" y="3085"/>
                    <a:pt x="7233" y="2840"/>
                    <a:pt x="7422" y="2579"/>
                  </a:cubicBezTo>
                  <a:cubicBezTo>
                    <a:pt x="7621" y="2305"/>
                    <a:pt x="7721" y="2012"/>
                    <a:pt x="7721" y="1720"/>
                  </a:cubicBezTo>
                  <a:lnTo>
                    <a:pt x="7721" y="1"/>
                  </a:lnTo>
                  <a:close/>
                </a:path>
              </a:pathLst>
            </a:custGeom>
            <a:solidFill>
              <a:srgbClr val="3445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0" name="Google Shape;360;p30"/>
            <p:cNvSpPr/>
            <p:nvPr/>
          </p:nvSpPr>
          <p:spPr>
            <a:xfrm>
              <a:off x="2615650" y="3130450"/>
              <a:ext cx="193000" cy="98700"/>
            </a:xfrm>
            <a:custGeom>
              <a:avLst/>
              <a:gdLst/>
              <a:ahLst/>
              <a:cxnLst/>
              <a:rect l="l" t="t" r="r" b="b"/>
              <a:pathLst>
                <a:path w="7720" h="3948" extrusionOk="0">
                  <a:moveTo>
                    <a:pt x="7720" y="0"/>
                  </a:moveTo>
                  <a:cubicBezTo>
                    <a:pt x="7720" y="292"/>
                    <a:pt x="7620" y="585"/>
                    <a:pt x="7422" y="859"/>
                  </a:cubicBezTo>
                  <a:cubicBezTo>
                    <a:pt x="7233" y="1120"/>
                    <a:pt x="6956" y="1364"/>
                    <a:pt x="6589" y="1576"/>
                  </a:cubicBezTo>
                  <a:cubicBezTo>
                    <a:pt x="6501" y="1627"/>
                    <a:pt x="6409" y="1674"/>
                    <a:pt x="6315" y="1720"/>
                  </a:cubicBezTo>
                  <a:cubicBezTo>
                    <a:pt x="5604" y="2059"/>
                    <a:pt x="4732" y="2228"/>
                    <a:pt x="3860" y="2228"/>
                  </a:cubicBezTo>
                  <a:cubicBezTo>
                    <a:pt x="2988" y="2228"/>
                    <a:pt x="2116" y="2059"/>
                    <a:pt x="1404" y="1720"/>
                  </a:cubicBezTo>
                  <a:cubicBezTo>
                    <a:pt x="1310" y="1674"/>
                    <a:pt x="1218" y="1627"/>
                    <a:pt x="1129" y="1576"/>
                  </a:cubicBezTo>
                  <a:cubicBezTo>
                    <a:pt x="762" y="1364"/>
                    <a:pt x="486" y="1120"/>
                    <a:pt x="298" y="859"/>
                  </a:cubicBezTo>
                  <a:cubicBezTo>
                    <a:pt x="113" y="605"/>
                    <a:pt x="14" y="334"/>
                    <a:pt x="1" y="63"/>
                  </a:cubicBezTo>
                  <a:lnTo>
                    <a:pt x="1" y="1782"/>
                  </a:lnTo>
                  <a:cubicBezTo>
                    <a:pt x="14" y="2054"/>
                    <a:pt x="113" y="2324"/>
                    <a:pt x="298" y="2579"/>
                  </a:cubicBezTo>
                  <a:cubicBezTo>
                    <a:pt x="486" y="2839"/>
                    <a:pt x="762" y="3083"/>
                    <a:pt x="1129" y="3295"/>
                  </a:cubicBezTo>
                  <a:cubicBezTo>
                    <a:pt x="1218" y="3346"/>
                    <a:pt x="1310" y="3393"/>
                    <a:pt x="1404" y="3439"/>
                  </a:cubicBezTo>
                  <a:cubicBezTo>
                    <a:pt x="2116" y="3778"/>
                    <a:pt x="2988" y="3948"/>
                    <a:pt x="3860" y="3948"/>
                  </a:cubicBezTo>
                  <a:cubicBezTo>
                    <a:pt x="4732" y="3948"/>
                    <a:pt x="5604" y="3778"/>
                    <a:pt x="6315" y="3439"/>
                  </a:cubicBezTo>
                  <a:cubicBezTo>
                    <a:pt x="6409" y="3393"/>
                    <a:pt x="6501" y="3346"/>
                    <a:pt x="6589" y="3295"/>
                  </a:cubicBezTo>
                  <a:cubicBezTo>
                    <a:pt x="6956" y="3084"/>
                    <a:pt x="7233" y="2839"/>
                    <a:pt x="7422" y="2579"/>
                  </a:cubicBezTo>
                  <a:cubicBezTo>
                    <a:pt x="7620" y="2305"/>
                    <a:pt x="7720" y="2012"/>
                    <a:pt x="7720" y="1720"/>
                  </a:cubicBezTo>
                  <a:lnTo>
                    <a:pt x="7720" y="0"/>
                  </a:ln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1" name="Google Shape;361;p30"/>
            <p:cNvSpPr/>
            <p:nvPr/>
          </p:nvSpPr>
          <p:spPr>
            <a:xfrm>
              <a:off x="2615650" y="2659200"/>
              <a:ext cx="64350" cy="523825"/>
            </a:xfrm>
            <a:custGeom>
              <a:avLst/>
              <a:gdLst/>
              <a:ahLst/>
              <a:cxnLst/>
              <a:rect l="l" t="t" r="r" b="b"/>
              <a:pathLst>
                <a:path w="2574" h="20953" extrusionOk="0">
                  <a:moveTo>
                    <a:pt x="1" y="0"/>
                  </a:moveTo>
                  <a:lnTo>
                    <a:pt x="1" y="18914"/>
                  </a:lnTo>
                  <a:cubicBezTo>
                    <a:pt x="14" y="19186"/>
                    <a:pt x="113" y="19456"/>
                    <a:pt x="298" y="19710"/>
                  </a:cubicBezTo>
                  <a:cubicBezTo>
                    <a:pt x="486" y="19971"/>
                    <a:pt x="762" y="20215"/>
                    <a:pt x="1129" y="20427"/>
                  </a:cubicBezTo>
                  <a:cubicBezTo>
                    <a:pt x="1218" y="20478"/>
                    <a:pt x="1310" y="20525"/>
                    <a:pt x="1404" y="20570"/>
                  </a:cubicBezTo>
                  <a:cubicBezTo>
                    <a:pt x="1760" y="20740"/>
                    <a:pt x="2157" y="20868"/>
                    <a:pt x="2573" y="20952"/>
                  </a:cubicBezTo>
                  <a:lnTo>
                    <a:pt x="1875" y="1021"/>
                  </a:lnTo>
                  <a:cubicBezTo>
                    <a:pt x="1875" y="1021"/>
                    <a:pt x="1649" y="1148"/>
                    <a:pt x="1355" y="1148"/>
                  </a:cubicBezTo>
                  <a:cubicBezTo>
                    <a:pt x="1208" y="1148"/>
                    <a:pt x="1043" y="1116"/>
                    <a:pt x="881" y="1020"/>
                  </a:cubicBezTo>
                  <a:cubicBezTo>
                    <a:pt x="230" y="634"/>
                    <a:pt x="5" y="55"/>
                    <a:pt x="1" y="0"/>
                  </a:cubicBezTo>
                  <a:close/>
                </a:path>
              </a:pathLst>
            </a:custGeom>
            <a:solidFill>
              <a:srgbClr val="FFE4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2" name="Google Shape;362;p30"/>
            <p:cNvSpPr/>
            <p:nvPr/>
          </p:nvSpPr>
          <p:spPr>
            <a:xfrm>
              <a:off x="2744275" y="2657625"/>
              <a:ext cx="64375" cy="525350"/>
            </a:xfrm>
            <a:custGeom>
              <a:avLst/>
              <a:gdLst/>
              <a:ahLst/>
              <a:cxnLst/>
              <a:rect l="l" t="t" r="r" b="b"/>
              <a:pathLst>
                <a:path w="2575" h="21014" extrusionOk="0">
                  <a:moveTo>
                    <a:pt x="2575" y="1"/>
                  </a:moveTo>
                  <a:cubicBezTo>
                    <a:pt x="2575" y="75"/>
                    <a:pt x="2347" y="703"/>
                    <a:pt x="1693" y="1083"/>
                  </a:cubicBezTo>
                  <a:cubicBezTo>
                    <a:pt x="1528" y="1179"/>
                    <a:pt x="1363" y="1211"/>
                    <a:pt x="1216" y="1211"/>
                  </a:cubicBezTo>
                  <a:cubicBezTo>
                    <a:pt x="922" y="1211"/>
                    <a:pt x="700" y="1083"/>
                    <a:pt x="700" y="1083"/>
                  </a:cubicBezTo>
                  <a:lnTo>
                    <a:pt x="1" y="21014"/>
                  </a:lnTo>
                  <a:cubicBezTo>
                    <a:pt x="417" y="20929"/>
                    <a:pt x="814" y="20801"/>
                    <a:pt x="1169" y="20633"/>
                  </a:cubicBezTo>
                  <a:cubicBezTo>
                    <a:pt x="1264" y="20587"/>
                    <a:pt x="1356" y="20540"/>
                    <a:pt x="1444" y="20489"/>
                  </a:cubicBezTo>
                  <a:cubicBezTo>
                    <a:pt x="1811" y="20277"/>
                    <a:pt x="2088" y="20033"/>
                    <a:pt x="2277" y="19772"/>
                  </a:cubicBezTo>
                  <a:cubicBezTo>
                    <a:pt x="2475" y="19498"/>
                    <a:pt x="2575" y="19205"/>
                    <a:pt x="2575" y="18913"/>
                  </a:cubicBezTo>
                  <a:lnTo>
                    <a:pt x="2575" y="1"/>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3" name="Google Shape;363;p30"/>
            <p:cNvSpPr/>
            <p:nvPr/>
          </p:nvSpPr>
          <p:spPr>
            <a:xfrm>
              <a:off x="2662500" y="2684675"/>
              <a:ext cx="99275" cy="501475"/>
            </a:xfrm>
            <a:custGeom>
              <a:avLst/>
              <a:gdLst/>
              <a:ahLst/>
              <a:cxnLst/>
              <a:rect l="l" t="t" r="r" b="b"/>
              <a:pathLst>
                <a:path w="3971" h="20059" extrusionOk="0">
                  <a:moveTo>
                    <a:pt x="1" y="1"/>
                  </a:moveTo>
                  <a:lnTo>
                    <a:pt x="1" y="19740"/>
                  </a:lnTo>
                  <a:cubicBezTo>
                    <a:pt x="229" y="19820"/>
                    <a:pt x="463" y="19884"/>
                    <a:pt x="699" y="19932"/>
                  </a:cubicBezTo>
                  <a:cubicBezTo>
                    <a:pt x="1117" y="20016"/>
                    <a:pt x="1542" y="20059"/>
                    <a:pt x="1968" y="20059"/>
                  </a:cubicBezTo>
                  <a:cubicBezTo>
                    <a:pt x="1974" y="20059"/>
                    <a:pt x="1980" y="20059"/>
                    <a:pt x="1986" y="20059"/>
                  </a:cubicBezTo>
                  <a:cubicBezTo>
                    <a:pt x="1992" y="20059"/>
                    <a:pt x="1998" y="20059"/>
                    <a:pt x="2004" y="20059"/>
                  </a:cubicBezTo>
                  <a:cubicBezTo>
                    <a:pt x="2430" y="20059"/>
                    <a:pt x="2854" y="20016"/>
                    <a:pt x="3273" y="19932"/>
                  </a:cubicBezTo>
                  <a:cubicBezTo>
                    <a:pt x="3510" y="19884"/>
                    <a:pt x="3743" y="19820"/>
                    <a:pt x="3971" y="19740"/>
                  </a:cubicBezTo>
                  <a:lnTo>
                    <a:pt x="3971" y="1"/>
                  </a:lnTo>
                  <a:cubicBezTo>
                    <a:pt x="3480" y="856"/>
                    <a:pt x="1983" y="861"/>
                    <a:pt x="1983" y="861"/>
                  </a:cubicBezTo>
                  <a:cubicBezTo>
                    <a:pt x="1983" y="861"/>
                    <a:pt x="1983" y="861"/>
                    <a:pt x="1983" y="861"/>
                  </a:cubicBezTo>
                  <a:cubicBezTo>
                    <a:pt x="1967" y="861"/>
                    <a:pt x="483" y="859"/>
                    <a:pt x="1"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4" name="Google Shape;364;p30"/>
            <p:cNvSpPr/>
            <p:nvPr/>
          </p:nvSpPr>
          <p:spPr>
            <a:xfrm>
              <a:off x="2676300" y="2442675"/>
              <a:ext cx="72125" cy="90375"/>
            </a:xfrm>
            <a:custGeom>
              <a:avLst/>
              <a:gdLst/>
              <a:ahLst/>
              <a:cxnLst/>
              <a:rect l="l" t="t" r="r" b="b"/>
              <a:pathLst>
                <a:path w="2885" h="3615" extrusionOk="0">
                  <a:moveTo>
                    <a:pt x="1438" y="0"/>
                  </a:moveTo>
                  <a:cubicBezTo>
                    <a:pt x="1437" y="0"/>
                    <a:pt x="1436" y="0"/>
                    <a:pt x="1435" y="0"/>
                  </a:cubicBezTo>
                  <a:lnTo>
                    <a:pt x="1434" y="0"/>
                  </a:lnTo>
                  <a:cubicBezTo>
                    <a:pt x="1433" y="0"/>
                    <a:pt x="1432" y="0"/>
                    <a:pt x="1431" y="0"/>
                  </a:cubicBezTo>
                  <a:cubicBezTo>
                    <a:pt x="1271" y="0"/>
                    <a:pt x="1127" y="96"/>
                    <a:pt x="1068" y="245"/>
                  </a:cubicBezTo>
                  <a:lnTo>
                    <a:pt x="128" y="2508"/>
                  </a:lnTo>
                  <a:lnTo>
                    <a:pt x="34" y="2733"/>
                  </a:lnTo>
                  <a:cubicBezTo>
                    <a:pt x="0" y="2964"/>
                    <a:pt x="137" y="3201"/>
                    <a:pt x="442" y="3378"/>
                  </a:cubicBezTo>
                  <a:cubicBezTo>
                    <a:pt x="716" y="3536"/>
                    <a:pt x="1075" y="3615"/>
                    <a:pt x="1434" y="3615"/>
                  </a:cubicBezTo>
                  <a:cubicBezTo>
                    <a:pt x="1713" y="3615"/>
                    <a:pt x="1992" y="3567"/>
                    <a:pt x="2230" y="3472"/>
                  </a:cubicBezTo>
                  <a:cubicBezTo>
                    <a:pt x="2299" y="3445"/>
                    <a:pt x="2364" y="3414"/>
                    <a:pt x="2427" y="3378"/>
                  </a:cubicBezTo>
                  <a:cubicBezTo>
                    <a:pt x="2750" y="3190"/>
                    <a:pt x="2884" y="2935"/>
                    <a:pt x="2825" y="2691"/>
                  </a:cubicBezTo>
                  <a:cubicBezTo>
                    <a:pt x="2825" y="2690"/>
                    <a:pt x="2824" y="2689"/>
                    <a:pt x="2824" y="2687"/>
                  </a:cubicBezTo>
                  <a:lnTo>
                    <a:pt x="2756" y="2530"/>
                  </a:lnTo>
                  <a:lnTo>
                    <a:pt x="1801" y="244"/>
                  </a:lnTo>
                  <a:cubicBezTo>
                    <a:pt x="1741" y="96"/>
                    <a:pt x="1597" y="0"/>
                    <a:pt x="1438"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5" name="Google Shape;365;p30"/>
            <p:cNvSpPr/>
            <p:nvPr/>
          </p:nvSpPr>
          <p:spPr>
            <a:xfrm>
              <a:off x="2677175" y="2505350"/>
              <a:ext cx="2375" cy="5675"/>
            </a:xfrm>
            <a:custGeom>
              <a:avLst/>
              <a:gdLst/>
              <a:ahLst/>
              <a:cxnLst/>
              <a:rect l="l" t="t" r="r" b="b"/>
              <a:pathLst>
                <a:path w="95" h="227" extrusionOk="0">
                  <a:moveTo>
                    <a:pt x="94" y="1"/>
                  </a:moveTo>
                  <a:cubicBezTo>
                    <a:pt x="46" y="68"/>
                    <a:pt x="14" y="145"/>
                    <a:pt x="0" y="226"/>
                  </a:cubicBezTo>
                  <a:lnTo>
                    <a:pt x="94" y="1"/>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6" name="Google Shape;366;p30"/>
            <p:cNvSpPr/>
            <p:nvPr/>
          </p:nvSpPr>
          <p:spPr>
            <a:xfrm>
              <a:off x="2745200" y="2505925"/>
              <a:ext cx="1700" cy="3975"/>
            </a:xfrm>
            <a:custGeom>
              <a:avLst/>
              <a:gdLst/>
              <a:ahLst/>
              <a:cxnLst/>
              <a:rect l="l" t="t" r="r" b="b"/>
              <a:pathLst>
                <a:path w="68" h="159" extrusionOk="0">
                  <a:moveTo>
                    <a:pt x="0" y="0"/>
                  </a:moveTo>
                  <a:lnTo>
                    <a:pt x="68" y="159"/>
                  </a:lnTo>
                  <a:cubicBezTo>
                    <a:pt x="53" y="103"/>
                    <a:pt x="32" y="50"/>
                    <a:pt x="0" y="0"/>
                  </a:cubicBez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7" name="Google Shape;367;p30"/>
            <p:cNvSpPr/>
            <p:nvPr/>
          </p:nvSpPr>
          <p:spPr>
            <a:xfrm>
              <a:off x="2712150" y="2442700"/>
              <a:ext cx="36275" cy="86775"/>
            </a:xfrm>
            <a:custGeom>
              <a:avLst/>
              <a:gdLst/>
              <a:ahLst/>
              <a:cxnLst/>
              <a:rect l="l" t="t" r="r" b="b"/>
              <a:pathLst>
                <a:path w="1451" h="3471" extrusionOk="0">
                  <a:moveTo>
                    <a:pt x="4" y="0"/>
                  </a:moveTo>
                  <a:cubicBezTo>
                    <a:pt x="3" y="0"/>
                    <a:pt x="2" y="0"/>
                    <a:pt x="1" y="0"/>
                  </a:cubicBezTo>
                  <a:cubicBezTo>
                    <a:pt x="84" y="17"/>
                    <a:pt x="422" y="1594"/>
                    <a:pt x="797" y="3471"/>
                  </a:cubicBezTo>
                  <a:cubicBezTo>
                    <a:pt x="865" y="3445"/>
                    <a:pt x="930" y="3414"/>
                    <a:pt x="993" y="3377"/>
                  </a:cubicBezTo>
                  <a:cubicBezTo>
                    <a:pt x="1316" y="3189"/>
                    <a:pt x="1450" y="2934"/>
                    <a:pt x="1391" y="2691"/>
                  </a:cubicBezTo>
                  <a:cubicBezTo>
                    <a:pt x="1391" y="2690"/>
                    <a:pt x="1390" y="2689"/>
                    <a:pt x="1390" y="2688"/>
                  </a:cubicBezTo>
                  <a:lnTo>
                    <a:pt x="1322" y="2529"/>
                  </a:lnTo>
                  <a:lnTo>
                    <a:pt x="367" y="244"/>
                  </a:lnTo>
                  <a:cubicBezTo>
                    <a:pt x="307" y="97"/>
                    <a:pt x="163" y="0"/>
                    <a:pt x="4" y="0"/>
                  </a:cubicBezTo>
                  <a:close/>
                </a:path>
              </a:pathLst>
            </a:custGeom>
            <a:solidFill>
              <a:srgbClr val="1A1A5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8" name="Google Shape;368;p30"/>
            <p:cNvSpPr/>
            <p:nvPr/>
          </p:nvSpPr>
          <p:spPr>
            <a:xfrm>
              <a:off x="2615650" y="3132000"/>
              <a:ext cx="46875" cy="175150"/>
            </a:xfrm>
            <a:custGeom>
              <a:avLst/>
              <a:gdLst/>
              <a:ahLst/>
              <a:cxnLst/>
              <a:rect l="l" t="t" r="r" b="b"/>
              <a:pathLst>
                <a:path w="1875" h="7006" extrusionOk="0">
                  <a:moveTo>
                    <a:pt x="1" y="1"/>
                  </a:moveTo>
                  <a:lnTo>
                    <a:pt x="1" y="5159"/>
                  </a:lnTo>
                  <a:cubicBezTo>
                    <a:pt x="29" y="5708"/>
                    <a:pt x="404" y="6254"/>
                    <a:pt x="1129" y="6672"/>
                  </a:cubicBezTo>
                  <a:cubicBezTo>
                    <a:pt x="1367" y="6806"/>
                    <a:pt x="1617" y="6918"/>
                    <a:pt x="1875" y="7005"/>
                  </a:cubicBezTo>
                  <a:lnTo>
                    <a:pt x="1875" y="1847"/>
                  </a:lnTo>
                  <a:cubicBezTo>
                    <a:pt x="1714" y="1793"/>
                    <a:pt x="1558" y="1729"/>
                    <a:pt x="1404" y="1658"/>
                  </a:cubicBezTo>
                  <a:cubicBezTo>
                    <a:pt x="1310" y="1612"/>
                    <a:pt x="1218" y="1565"/>
                    <a:pt x="1129" y="1514"/>
                  </a:cubicBezTo>
                  <a:cubicBezTo>
                    <a:pt x="762" y="1302"/>
                    <a:pt x="486" y="1058"/>
                    <a:pt x="298" y="797"/>
                  </a:cubicBezTo>
                  <a:cubicBezTo>
                    <a:pt x="113" y="543"/>
                    <a:pt x="14" y="272"/>
                    <a:pt x="1" y="1"/>
                  </a:cubicBezTo>
                  <a:close/>
                </a:path>
              </a:pathLst>
            </a:custGeom>
            <a:solidFill>
              <a:srgbClr val="DAE6EA">
                <a:alpha val="257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sp>
          <p:nvSpPr>
            <p:cNvPr id="369" name="Google Shape;369;p30"/>
            <p:cNvSpPr/>
            <p:nvPr/>
          </p:nvSpPr>
          <p:spPr>
            <a:xfrm>
              <a:off x="2614950" y="3260975"/>
              <a:ext cx="162875" cy="174325"/>
            </a:xfrm>
            <a:custGeom>
              <a:avLst/>
              <a:gdLst/>
              <a:ahLst/>
              <a:cxnLst/>
              <a:rect l="l" t="t" r="r" b="b"/>
              <a:pathLst>
                <a:path w="6515" h="6973" extrusionOk="0">
                  <a:moveTo>
                    <a:pt x="29" y="0"/>
                  </a:moveTo>
                  <a:lnTo>
                    <a:pt x="29" y="4682"/>
                  </a:lnTo>
                  <a:cubicBezTo>
                    <a:pt x="0" y="5273"/>
                    <a:pt x="376" y="5870"/>
                    <a:pt x="1157" y="6322"/>
                  </a:cubicBezTo>
                  <a:cubicBezTo>
                    <a:pt x="1910" y="6756"/>
                    <a:pt x="2895" y="6972"/>
                    <a:pt x="3881" y="6972"/>
                  </a:cubicBezTo>
                  <a:cubicBezTo>
                    <a:pt x="4827" y="6972"/>
                    <a:pt x="5773" y="6773"/>
                    <a:pt x="6515" y="6375"/>
                  </a:cubicBezTo>
                  <a:lnTo>
                    <a:pt x="6515" y="6375"/>
                  </a:lnTo>
                  <a:cubicBezTo>
                    <a:pt x="6192" y="6530"/>
                    <a:pt x="5529" y="6630"/>
                    <a:pt x="4804" y="6630"/>
                  </a:cubicBezTo>
                  <a:cubicBezTo>
                    <a:pt x="3460" y="6630"/>
                    <a:pt x="1903" y="6287"/>
                    <a:pt x="1903" y="5319"/>
                  </a:cubicBezTo>
                  <a:cubicBezTo>
                    <a:pt x="1903" y="4600"/>
                    <a:pt x="1903" y="1850"/>
                    <a:pt x="1903" y="1850"/>
                  </a:cubicBezTo>
                  <a:cubicBezTo>
                    <a:pt x="1645" y="1762"/>
                    <a:pt x="1395" y="1648"/>
                    <a:pt x="1157" y="1513"/>
                  </a:cubicBezTo>
                  <a:cubicBezTo>
                    <a:pt x="432" y="1095"/>
                    <a:pt x="57" y="549"/>
                    <a:pt x="29" y="0"/>
                  </a:cubicBezTo>
                  <a:close/>
                </a:path>
              </a:pathLst>
            </a:custGeom>
            <a:solidFill>
              <a:srgbClr val="FD9C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latin typeface="+mj-lt"/>
              </a:endParaRPr>
            </a:p>
          </p:txBody>
        </p:sp>
      </p:grpSp>
      <p:sp>
        <p:nvSpPr>
          <p:cNvPr id="32" name="Google Shape;341;p30">
            <a:extLst>
              <a:ext uri="{FF2B5EF4-FFF2-40B4-BE49-F238E27FC236}">
                <a16:creationId xmlns:a16="http://schemas.microsoft.com/office/drawing/2014/main" id="{AB45E290-27D5-4E62-81C5-B5F5A9C7A97D}"/>
              </a:ext>
            </a:extLst>
          </p:cNvPr>
          <p:cNvSpPr txBox="1">
            <a:spLocks/>
          </p:cNvSpPr>
          <p:nvPr/>
        </p:nvSpPr>
        <p:spPr>
          <a:xfrm>
            <a:off x="5199753" y="1724976"/>
            <a:ext cx="947400" cy="78790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500"/>
              <a:buFont typeface="Dosis ExtraLight"/>
              <a:buNone/>
              <a:defRPr sz="3600" b="0" i="0" u="none" strike="noStrike" cap="none">
                <a:solidFill>
                  <a:schemeClr val="accent2"/>
                </a:solidFill>
                <a:latin typeface="Dosis ExtraLight"/>
                <a:ea typeface="Dosis ExtraLight"/>
                <a:cs typeface="Dosis ExtraLight"/>
                <a:sym typeface="Dosis ExtraLight"/>
              </a:defRPr>
            </a:lvl1pPr>
            <a:lvl2pPr marR="0" lvl="1"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2pPr>
            <a:lvl3pPr marR="0" lvl="2"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3pPr>
            <a:lvl4pPr marR="0" lvl="3"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4pPr>
            <a:lvl5pPr marR="0" lvl="4"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5pPr>
            <a:lvl6pPr marR="0" lvl="5"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6pPr>
            <a:lvl7pPr marR="0" lvl="6"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7pPr>
            <a:lvl8pPr marR="0" lvl="7"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8pPr>
            <a:lvl9pPr marR="0" lvl="8"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9pPr>
          </a:lstStyle>
          <a:p>
            <a:r>
              <a:rPr lang="en-GB" sz="3200" dirty="0">
                <a:latin typeface="+mj-lt"/>
              </a:rPr>
              <a:t>02</a:t>
            </a:r>
          </a:p>
        </p:txBody>
      </p:sp>
      <p:cxnSp>
        <p:nvCxnSpPr>
          <p:cNvPr id="33" name="Google Shape;345;p30">
            <a:extLst>
              <a:ext uri="{FF2B5EF4-FFF2-40B4-BE49-F238E27FC236}">
                <a16:creationId xmlns:a16="http://schemas.microsoft.com/office/drawing/2014/main" id="{AB686916-9816-4F7D-988A-211E0015DF07}"/>
              </a:ext>
            </a:extLst>
          </p:cNvPr>
          <p:cNvCxnSpPr/>
          <p:nvPr/>
        </p:nvCxnSpPr>
        <p:spPr>
          <a:xfrm>
            <a:off x="4737745" y="2100585"/>
            <a:ext cx="535800" cy="0"/>
          </a:xfrm>
          <a:prstGeom prst="straightConnector1">
            <a:avLst/>
          </a:prstGeom>
          <a:noFill/>
          <a:ln w="28575" cap="flat" cmpd="sng">
            <a:solidFill>
              <a:schemeClr val="accent2"/>
            </a:solidFill>
            <a:prstDash val="solid"/>
            <a:round/>
            <a:headEnd type="none" w="med" len="med"/>
            <a:tailEnd type="none" w="med" len="med"/>
          </a:ln>
        </p:spPr>
      </p:cxnSp>
      <p:sp>
        <p:nvSpPr>
          <p:cNvPr id="34" name="Google Shape;331;p30">
            <a:extLst>
              <a:ext uri="{FF2B5EF4-FFF2-40B4-BE49-F238E27FC236}">
                <a16:creationId xmlns:a16="http://schemas.microsoft.com/office/drawing/2014/main" id="{BC5E8A24-6CDC-433D-8B27-59BB4F0D54FB}"/>
              </a:ext>
            </a:extLst>
          </p:cNvPr>
          <p:cNvSpPr txBox="1">
            <a:spLocks/>
          </p:cNvSpPr>
          <p:nvPr/>
        </p:nvSpPr>
        <p:spPr>
          <a:xfrm flipH="1">
            <a:off x="-1" y="3225549"/>
            <a:ext cx="3368809" cy="1255773"/>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Dosis ExtraLight"/>
              <a:buNone/>
              <a:defRPr sz="2400" b="0" i="0" u="none" strike="noStrike" cap="none">
                <a:solidFill>
                  <a:schemeClr val="dk1"/>
                </a:solidFill>
                <a:latin typeface="Dosis ExtraLight"/>
                <a:ea typeface="Dosis ExtraLight"/>
                <a:cs typeface="Dosis ExtraLight"/>
                <a:sym typeface="Dosis ExtraLight"/>
              </a:defRPr>
            </a:lvl1pPr>
            <a:lvl2pPr marR="0" lvl="1"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2pPr>
            <a:lvl3pPr marR="0" lvl="2"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3pPr>
            <a:lvl4pPr marR="0" lvl="3"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4pPr>
            <a:lvl5pPr marR="0" lvl="4"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5pPr>
            <a:lvl6pPr marR="0" lvl="5"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6pPr>
            <a:lvl7pPr marR="0" lvl="6"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7pPr>
            <a:lvl8pPr marR="0" lvl="7"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8pPr>
            <a:lvl9pPr marR="0" lvl="8"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9pPr>
          </a:lstStyle>
          <a:p>
            <a:pPr algn="r"/>
            <a:r>
              <a:rPr lang="en-US" sz="1200" dirty="0">
                <a:latin typeface="+mj-lt"/>
              </a:rPr>
              <a:t>RANCANGAN PKPU TENTANG PERUBAHAN </a:t>
            </a:r>
            <a:r>
              <a:rPr lang="id-ID" sz="1200" dirty="0">
                <a:latin typeface="+mj-lt"/>
              </a:rPr>
              <a:t>PERATURAN KOMISI PEMILIHAN UMUM NOMOR 5 TAHUN 2017 TENTANG DANA KAMPANYE PESERTA PEMILIHAN GUBERNUR DAN WAKIL GUBERNUR, BUPATI DAN WAKIL BUPATI, DAN/ATAU WALI KOTA DAN WAKIL WALI KOTA</a:t>
            </a:r>
          </a:p>
        </p:txBody>
      </p:sp>
      <p:cxnSp>
        <p:nvCxnSpPr>
          <p:cNvPr id="35" name="Google Shape;345;p30">
            <a:extLst>
              <a:ext uri="{FF2B5EF4-FFF2-40B4-BE49-F238E27FC236}">
                <a16:creationId xmlns:a16="http://schemas.microsoft.com/office/drawing/2014/main" id="{8A06D9B7-C6B1-4DF6-B064-FDC6EA26EA24}"/>
              </a:ext>
            </a:extLst>
          </p:cNvPr>
          <p:cNvCxnSpPr/>
          <p:nvPr/>
        </p:nvCxnSpPr>
        <p:spPr>
          <a:xfrm>
            <a:off x="4931853" y="3864344"/>
            <a:ext cx="535800" cy="0"/>
          </a:xfrm>
          <a:prstGeom prst="straightConnector1">
            <a:avLst/>
          </a:prstGeom>
          <a:noFill/>
          <a:ln w="28575" cap="flat" cmpd="sng">
            <a:solidFill>
              <a:schemeClr val="accent2"/>
            </a:solidFill>
            <a:prstDash val="solid"/>
            <a:round/>
            <a:headEnd type="none" w="med" len="med"/>
            <a:tailEnd type="none" w="med" len="med"/>
          </a:ln>
        </p:spPr>
      </p:cxnSp>
      <p:sp>
        <p:nvSpPr>
          <p:cNvPr id="38" name="Google Shape;341;p30">
            <a:extLst>
              <a:ext uri="{FF2B5EF4-FFF2-40B4-BE49-F238E27FC236}">
                <a16:creationId xmlns:a16="http://schemas.microsoft.com/office/drawing/2014/main" id="{88F0842D-6F26-467E-A0D5-C5E0DB1E3609}"/>
              </a:ext>
            </a:extLst>
          </p:cNvPr>
          <p:cNvSpPr txBox="1">
            <a:spLocks/>
          </p:cNvSpPr>
          <p:nvPr/>
        </p:nvSpPr>
        <p:spPr>
          <a:xfrm>
            <a:off x="5316044" y="3461323"/>
            <a:ext cx="947400" cy="78790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500"/>
              <a:buFont typeface="Dosis ExtraLight"/>
              <a:buNone/>
              <a:defRPr sz="3600" b="0" i="0" u="none" strike="noStrike" cap="none">
                <a:solidFill>
                  <a:schemeClr val="accent2"/>
                </a:solidFill>
                <a:latin typeface="Dosis ExtraLight"/>
                <a:ea typeface="Dosis ExtraLight"/>
                <a:cs typeface="Dosis ExtraLight"/>
                <a:sym typeface="Dosis ExtraLight"/>
              </a:defRPr>
            </a:lvl1pPr>
            <a:lvl2pPr marR="0" lvl="1"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2pPr>
            <a:lvl3pPr marR="0" lvl="2"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3pPr>
            <a:lvl4pPr marR="0" lvl="3"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4pPr>
            <a:lvl5pPr marR="0" lvl="4"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5pPr>
            <a:lvl6pPr marR="0" lvl="5"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6pPr>
            <a:lvl7pPr marR="0" lvl="6"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7pPr>
            <a:lvl8pPr marR="0" lvl="7"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8pPr>
            <a:lvl9pPr marR="0" lvl="8" algn="ctr" rtl="0">
              <a:lnSpc>
                <a:spcPct val="100000"/>
              </a:lnSpc>
              <a:spcBef>
                <a:spcPts val="0"/>
              </a:spcBef>
              <a:spcAft>
                <a:spcPts val="0"/>
              </a:spcAft>
              <a:buClr>
                <a:srgbClr val="434343"/>
              </a:buClr>
              <a:buSzPts val="5500"/>
              <a:buFont typeface="Fira Sans Extra Condensed Medium"/>
              <a:buNone/>
              <a:defRPr sz="5500" b="0" i="0" u="none" strike="noStrike" cap="none">
                <a:solidFill>
                  <a:srgbClr val="434343"/>
                </a:solidFill>
                <a:latin typeface="Fira Sans Extra Condensed Medium"/>
                <a:ea typeface="Fira Sans Extra Condensed Medium"/>
                <a:cs typeface="Fira Sans Extra Condensed Medium"/>
                <a:sym typeface="Fira Sans Extra Condensed Medium"/>
              </a:defRPr>
            </a:lvl9pPr>
          </a:lstStyle>
          <a:p>
            <a:r>
              <a:rPr lang="en-GB" sz="3200" dirty="0">
                <a:latin typeface="+mj-lt"/>
              </a:rPr>
              <a:t>0</a:t>
            </a:r>
            <a:r>
              <a:rPr lang="id-ID" sz="3200" dirty="0">
                <a:latin typeface="+mj-lt"/>
              </a:rPr>
              <a:t>4</a:t>
            </a:r>
            <a:endParaRPr lang="en-GB" sz="3200" dirty="0">
              <a:latin typeface="+mj-lt"/>
            </a:endParaRPr>
          </a:p>
        </p:txBody>
      </p:sp>
      <p:sp>
        <p:nvSpPr>
          <p:cNvPr id="39" name="Google Shape;331;p30">
            <a:extLst>
              <a:ext uri="{FF2B5EF4-FFF2-40B4-BE49-F238E27FC236}">
                <a16:creationId xmlns:a16="http://schemas.microsoft.com/office/drawing/2014/main" id="{73F14B08-8E76-4AF8-BA7E-302339F07FD4}"/>
              </a:ext>
            </a:extLst>
          </p:cNvPr>
          <p:cNvSpPr txBox="1">
            <a:spLocks/>
          </p:cNvSpPr>
          <p:nvPr/>
        </p:nvSpPr>
        <p:spPr>
          <a:xfrm flipH="1">
            <a:off x="6037675" y="3343087"/>
            <a:ext cx="3106325" cy="1368149"/>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Dosis ExtraLight"/>
              <a:buNone/>
              <a:defRPr sz="2400" b="0" i="0" u="none" strike="noStrike" cap="none">
                <a:solidFill>
                  <a:schemeClr val="dk1"/>
                </a:solidFill>
                <a:latin typeface="Dosis ExtraLight"/>
                <a:ea typeface="Dosis ExtraLight"/>
                <a:cs typeface="Dosis ExtraLight"/>
                <a:sym typeface="Dosis ExtraLight"/>
              </a:defRPr>
            </a:lvl1pPr>
            <a:lvl2pPr marR="0" lvl="1"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2pPr>
            <a:lvl3pPr marR="0" lvl="2"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3pPr>
            <a:lvl4pPr marR="0" lvl="3"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4pPr>
            <a:lvl5pPr marR="0" lvl="4"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5pPr>
            <a:lvl6pPr marR="0" lvl="5"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6pPr>
            <a:lvl7pPr marR="0" lvl="6"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7pPr>
            <a:lvl8pPr marR="0" lvl="7"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8pPr>
            <a:lvl9pPr marR="0" lvl="8"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9pPr>
          </a:lstStyle>
          <a:p>
            <a:endParaRPr lang="id-ID" sz="1200" dirty="0">
              <a:latin typeface="+mj-lt"/>
            </a:endParaRPr>
          </a:p>
        </p:txBody>
      </p:sp>
      <p:sp>
        <p:nvSpPr>
          <p:cNvPr id="40" name="Google Shape;331;p30">
            <a:extLst>
              <a:ext uri="{FF2B5EF4-FFF2-40B4-BE49-F238E27FC236}">
                <a16:creationId xmlns:a16="http://schemas.microsoft.com/office/drawing/2014/main" id="{00ABB4FD-D620-450E-A463-D88CC4BB7EE4}"/>
              </a:ext>
            </a:extLst>
          </p:cNvPr>
          <p:cNvSpPr txBox="1">
            <a:spLocks/>
          </p:cNvSpPr>
          <p:nvPr/>
        </p:nvSpPr>
        <p:spPr>
          <a:xfrm flipH="1">
            <a:off x="5966792" y="2987056"/>
            <a:ext cx="3106325" cy="179086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Dosis ExtraLight"/>
              <a:buNone/>
              <a:defRPr sz="2400" b="0" i="0" u="none" strike="noStrike" cap="none">
                <a:solidFill>
                  <a:schemeClr val="dk1"/>
                </a:solidFill>
                <a:latin typeface="Dosis ExtraLight"/>
                <a:ea typeface="Dosis ExtraLight"/>
                <a:cs typeface="Dosis ExtraLight"/>
                <a:sym typeface="Dosis ExtraLight"/>
              </a:defRPr>
            </a:lvl1pPr>
            <a:lvl2pPr marR="0" lvl="1"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2pPr>
            <a:lvl3pPr marR="0" lvl="2"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3pPr>
            <a:lvl4pPr marR="0" lvl="3"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4pPr>
            <a:lvl5pPr marR="0" lvl="4"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5pPr>
            <a:lvl6pPr marR="0" lvl="5"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6pPr>
            <a:lvl7pPr marR="0" lvl="6"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7pPr>
            <a:lvl8pPr marR="0" lvl="7"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8pPr>
            <a:lvl9pPr marR="0" lvl="8" algn="ctr" rtl="0">
              <a:lnSpc>
                <a:spcPct val="100000"/>
              </a:lnSpc>
              <a:spcBef>
                <a:spcPts val="0"/>
              </a:spcBef>
              <a:spcAft>
                <a:spcPts val="0"/>
              </a:spcAft>
              <a:buClr>
                <a:srgbClr val="434343"/>
              </a:buClr>
              <a:buSzPts val="1800"/>
              <a:buFont typeface="Dosis ExtraLight"/>
              <a:buNone/>
              <a:defRPr sz="1800" b="0" i="0" u="none" strike="noStrike" cap="none">
                <a:solidFill>
                  <a:srgbClr val="434343"/>
                </a:solidFill>
                <a:latin typeface="Dosis ExtraLight"/>
                <a:ea typeface="Dosis ExtraLight"/>
                <a:cs typeface="Dosis ExtraLight"/>
                <a:sym typeface="Dosis ExtraLight"/>
              </a:defRPr>
            </a:lvl9pPr>
          </a:lstStyle>
          <a:p>
            <a:pPr lvl="0" defTabSz="2933700">
              <a:spcBef>
                <a:spcPct val="0"/>
              </a:spcBef>
              <a:buClr>
                <a:srgbClr val="000000"/>
              </a:buClr>
              <a:buSzTx/>
              <a:defRPr/>
            </a:pPr>
            <a:r>
              <a:rPr lang="en-US" sz="1100" kern="1200" dirty="0">
                <a:solidFill>
                  <a:schemeClr val="accent3">
                    <a:lumMod val="50000"/>
                  </a:schemeClr>
                </a:solidFill>
                <a:latin typeface="Arial" panose="020B0604020202020204" pitchFamily="34" charset="0"/>
                <a:cs typeface="Arial" panose="020B0604020202020204" pitchFamily="34" charset="0"/>
                <a:sym typeface="Arial"/>
              </a:rPr>
              <a:t>RANCANGAN PKPU TENTANG PERUBAHAN PERATURAN KOMISI PEMILIHAN UMUM NOMOR 6 TAHUN 2020 TENTANG PELAKSANAAN PEMILIHAN GUBERNUR DAN WAKIL GUBERNUR, BUPATI DAN WAKIL BUPATI, DAN/ATAU WALI KOTA DAN WAKIL WALI KOTA SERENTAK LANJUTAN DALAM KONDISI BENCANA NONALAM CORONA VIRUS DISEASE 2019 (COVID-19)</a:t>
            </a:r>
          </a:p>
        </p:txBody>
      </p:sp>
    </p:spTree>
    <p:extLst>
      <p:ext uri="{BB962C8B-B14F-4D97-AF65-F5344CB8AC3E}">
        <p14:creationId xmlns:p14="http://schemas.microsoft.com/office/powerpoint/2010/main" val="1029087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pSp>
        <p:nvGrpSpPr>
          <p:cNvPr id="134" name="Google Shape;134;p28"/>
          <p:cNvGrpSpPr/>
          <p:nvPr/>
        </p:nvGrpSpPr>
        <p:grpSpPr>
          <a:xfrm>
            <a:off x="76850" y="62385"/>
            <a:ext cx="6023022" cy="3573651"/>
            <a:chOff x="517901" y="-109181"/>
            <a:chExt cx="4067100" cy="2756400"/>
          </a:xfrm>
        </p:grpSpPr>
        <p:sp>
          <p:nvSpPr>
            <p:cNvPr id="135" name="Google Shape;135;p28"/>
            <p:cNvSpPr/>
            <p:nvPr/>
          </p:nvSpPr>
          <p:spPr>
            <a:xfrm>
              <a:off x="517901" y="-109181"/>
              <a:ext cx="4067100" cy="27564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36" name="Google Shape;136;p28"/>
            <p:cNvSpPr/>
            <p:nvPr/>
          </p:nvSpPr>
          <p:spPr>
            <a:xfrm rot="7645276">
              <a:off x="3939846" y="2271844"/>
              <a:ext cx="301852" cy="324098"/>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grpSp>
        <p:nvGrpSpPr>
          <p:cNvPr id="5" name="Group 4">
            <a:extLst>
              <a:ext uri="{FF2B5EF4-FFF2-40B4-BE49-F238E27FC236}">
                <a16:creationId xmlns:a16="http://schemas.microsoft.com/office/drawing/2014/main" id="{883353B4-9200-4ECD-A33C-6AA487A5D5A3}"/>
              </a:ext>
            </a:extLst>
          </p:cNvPr>
          <p:cNvGrpSpPr/>
          <p:nvPr/>
        </p:nvGrpSpPr>
        <p:grpSpPr>
          <a:xfrm>
            <a:off x="6779123" y="119092"/>
            <a:ext cx="2352600" cy="2968650"/>
            <a:chOff x="6769600" y="862613"/>
            <a:chExt cx="2352600" cy="2968650"/>
          </a:xfrm>
        </p:grpSpPr>
        <p:sp>
          <p:nvSpPr>
            <p:cNvPr id="138" name="Google Shape;138;p28"/>
            <p:cNvSpPr/>
            <p:nvPr/>
          </p:nvSpPr>
          <p:spPr>
            <a:xfrm>
              <a:off x="6769600" y="2748263"/>
              <a:ext cx="1887500" cy="1083000"/>
            </a:xfrm>
            <a:custGeom>
              <a:avLst/>
              <a:gdLst/>
              <a:ahLst/>
              <a:cxnLst/>
              <a:rect l="l" t="t" r="r" b="b"/>
              <a:pathLst>
                <a:path w="75500" h="43320" extrusionOk="0">
                  <a:moveTo>
                    <a:pt x="15174" y="0"/>
                  </a:moveTo>
                  <a:cubicBezTo>
                    <a:pt x="14559" y="0"/>
                    <a:pt x="13944" y="136"/>
                    <a:pt x="13475" y="408"/>
                  </a:cubicBezTo>
                  <a:lnTo>
                    <a:pt x="937" y="7645"/>
                  </a:lnTo>
                  <a:cubicBezTo>
                    <a:pt x="0" y="8187"/>
                    <a:pt x="0" y="9066"/>
                    <a:pt x="937" y="9607"/>
                  </a:cubicBezTo>
                  <a:lnTo>
                    <a:pt x="58626" y="42912"/>
                  </a:lnTo>
                  <a:cubicBezTo>
                    <a:pt x="59095" y="43184"/>
                    <a:pt x="59710" y="43320"/>
                    <a:pt x="60326" y="43320"/>
                  </a:cubicBezTo>
                  <a:cubicBezTo>
                    <a:pt x="60940" y="43320"/>
                    <a:pt x="61554" y="43184"/>
                    <a:pt x="62023" y="42914"/>
                  </a:cubicBezTo>
                  <a:lnTo>
                    <a:pt x="74561" y="35674"/>
                  </a:lnTo>
                  <a:cubicBezTo>
                    <a:pt x="75500" y="35133"/>
                    <a:pt x="75500" y="34254"/>
                    <a:pt x="74561" y="33713"/>
                  </a:cubicBezTo>
                  <a:lnTo>
                    <a:pt x="16873" y="408"/>
                  </a:lnTo>
                  <a:cubicBezTo>
                    <a:pt x="16404" y="136"/>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 name="Group 3">
              <a:extLst>
                <a:ext uri="{FF2B5EF4-FFF2-40B4-BE49-F238E27FC236}">
                  <a16:creationId xmlns:a16="http://schemas.microsoft.com/office/drawing/2014/main" id="{8C6F1B36-1172-4899-A42D-51FF6190D45E}"/>
                </a:ext>
              </a:extLst>
            </p:cNvPr>
            <p:cNvGrpSpPr/>
            <p:nvPr/>
          </p:nvGrpSpPr>
          <p:grpSpPr>
            <a:xfrm>
              <a:off x="7119575" y="862613"/>
              <a:ext cx="2002625" cy="2913250"/>
              <a:chOff x="7119575" y="862613"/>
              <a:chExt cx="2002625" cy="2913250"/>
            </a:xfrm>
          </p:grpSpPr>
          <p:sp>
            <p:nvSpPr>
              <p:cNvPr id="139" name="Google Shape;139;p28"/>
              <p:cNvSpPr/>
              <p:nvPr/>
            </p:nvSpPr>
            <p:spPr>
              <a:xfrm>
                <a:off x="7234700" y="2480138"/>
                <a:ext cx="1887500" cy="1082975"/>
              </a:xfrm>
              <a:custGeom>
                <a:avLst/>
                <a:gdLst/>
                <a:ahLst/>
                <a:cxnLst/>
                <a:rect l="l" t="t" r="r" b="b"/>
                <a:pathLst>
                  <a:path w="75500" h="43319" extrusionOk="0">
                    <a:moveTo>
                      <a:pt x="15174" y="0"/>
                    </a:moveTo>
                    <a:cubicBezTo>
                      <a:pt x="14560" y="0"/>
                      <a:pt x="13945" y="135"/>
                      <a:pt x="13475" y="406"/>
                    </a:cubicBezTo>
                    <a:lnTo>
                      <a:pt x="938" y="7646"/>
                    </a:lnTo>
                    <a:cubicBezTo>
                      <a:pt x="0" y="8187"/>
                      <a:pt x="0" y="9066"/>
                      <a:pt x="938" y="9607"/>
                    </a:cubicBezTo>
                    <a:lnTo>
                      <a:pt x="58627" y="42913"/>
                    </a:lnTo>
                    <a:cubicBezTo>
                      <a:pt x="59096" y="43183"/>
                      <a:pt x="59711" y="43319"/>
                      <a:pt x="60326" y="43319"/>
                    </a:cubicBezTo>
                    <a:cubicBezTo>
                      <a:pt x="60940" y="43319"/>
                      <a:pt x="61555" y="43183"/>
                      <a:pt x="62023" y="42913"/>
                    </a:cubicBezTo>
                    <a:lnTo>
                      <a:pt x="74563" y="35675"/>
                    </a:lnTo>
                    <a:cubicBezTo>
                      <a:pt x="75500" y="35132"/>
                      <a:pt x="75500" y="34255"/>
                      <a:pt x="74563" y="33713"/>
                    </a:cubicBezTo>
                    <a:lnTo>
                      <a:pt x="16874" y="406"/>
                    </a:lnTo>
                    <a:cubicBezTo>
                      <a:pt x="16404" y="135"/>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8"/>
              <p:cNvSpPr/>
              <p:nvPr/>
            </p:nvSpPr>
            <p:spPr>
              <a:xfrm>
                <a:off x="7627050" y="900813"/>
                <a:ext cx="200000" cy="307250"/>
              </a:xfrm>
              <a:custGeom>
                <a:avLst/>
                <a:gdLst/>
                <a:ahLst/>
                <a:cxnLst/>
                <a:rect l="l" t="t" r="r" b="b"/>
                <a:pathLst>
                  <a:path w="8000" h="12290" extrusionOk="0">
                    <a:moveTo>
                      <a:pt x="7968" y="1"/>
                    </a:moveTo>
                    <a:lnTo>
                      <a:pt x="0" y="4600"/>
                    </a:lnTo>
                    <a:lnTo>
                      <a:pt x="2" y="7670"/>
                    </a:lnTo>
                    <a:lnTo>
                      <a:pt x="8000" y="12289"/>
                    </a:lnTo>
                    <a:lnTo>
                      <a:pt x="7968" y="1"/>
                    </a:lnTo>
                    <a:close/>
                  </a:path>
                </a:pathLst>
              </a:custGeom>
              <a:solidFill>
                <a:srgbClr val="7C25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8"/>
              <p:cNvSpPr/>
              <p:nvPr/>
            </p:nvSpPr>
            <p:spPr>
              <a:xfrm>
                <a:off x="9029825" y="1580738"/>
                <a:ext cx="87325" cy="1754650"/>
              </a:xfrm>
              <a:custGeom>
                <a:avLst/>
                <a:gdLst/>
                <a:ahLst/>
                <a:cxnLst/>
                <a:rect l="l" t="t" r="r" b="b"/>
                <a:pathLst>
                  <a:path w="3493" h="70186" extrusionOk="0">
                    <a:moveTo>
                      <a:pt x="2706" y="1"/>
                    </a:moveTo>
                    <a:lnTo>
                      <a:pt x="11" y="1556"/>
                    </a:lnTo>
                    <a:cubicBezTo>
                      <a:pt x="525" y="2445"/>
                      <a:pt x="836" y="3443"/>
                      <a:pt x="838" y="4348"/>
                    </a:cubicBezTo>
                    <a:cubicBezTo>
                      <a:pt x="838" y="4348"/>
                      <a:pt x="841" y="7217"/>
                      <a:pt x="834" y="7219"/>
                    </a:cubicBezTo>
                    <a:lnTo>
                      <a:pt x="831" y="68072"/>
                    </a:lnTo>
                    <a:cubicBezTo>
                      <a:pt x="831" y="68583"/>
                      <a:pt x="821" y="69711"/>
                      <a:pt x="1" y="70185"/>
                    </a:cubicBezTo>
                    <a:lnTo>
                      <a:pt x="2159" y="68939"/>
                    </a:lnTo>
                    <a:cubicBezTo>
                      <a:pt x="2893" y="68516"/>
                      <a:pt x="3488" y="67440"/>
                      <a:pt x="3488" y="66538"/>
                    </a:cubicBezTo>
                    <a:lnTo>
                      <a:pt x="3489" y="5686"/>
                    </a:lnTo>
                    <a:cubicBezTo>
                      <a:pt x="3489" y="5686"/>
                      <a:pt x="3493" y="5663"/>
                      <a:pt x="3493" y="5625"/>
                    </a:cubicBezTo>
                    <a:cubicBezTo>
                      <a:pt x="3489" y="5581"/>
                      <a:pt x="3486" y="5523"/>
                      <a:pt x="3488" y="5448"/>
                    </a:cubicBezTo>
                    <a:cubicBezTo>
                      <a:pt x="3489" y="5386"/>
                      <a:pt x="3491" y="5324"/>
                      <a:pt x="3489" y="5242"/>
                    </a:cubicBezTo>
                    <a:cubicBezTo>
                      <a:pt x="3493" y="5165"/>
                      <a:pt x="3489" y="5083"/>
                      <a:pt x="3493" y="4983"/>
                    </a:cubicBezTo>
                    <a:cubicBezTo>
                      <a:pt x="3489" y="4796"/>
                      <a:pt x="3491" y="4577"/>
                      <a:pt x="3488" y="4336"/>
                    </a:cubicBezTo>
                    <a:lnTo>
                      <a:pt x="3488" y="3814"/>
                    </a:lnTo>
                    <a:cubicBezTo>
                      <a:pt x="3488" y="3446"/>
                      <a:pt x="3489" y="3043"/>
                      <a:pt x="3488" y="2622"/>
                    </a:cubicBezTo>
                    <a:cubicBezTo>
                      <a:pt x="3486" y="1770"/>
                      <a:pt x="3192" y="829"/>
                      <a:pt x="270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8"/>
              <p:cNvSpPr/>
              <p:nvPr/>
            </p:nvSpPr>
            <p:spPr>
              <a:xfrm>
                <a:off x="7826100" y="924863"/>
                <a:ext cx="1224725" cy="2415250"/>
              </a:xfrm>
              <a:custGeom>
                <a:avLst/>
                <a:gdLst/>
                <a:ahLst/>
                <a:cxnLst/>
                <a:rect l="l" t="t" r="r" b="b"/>
                <a:pathLst>
                  <a:path w="48989" h="96610" extrusionOk="0">
                    <a:moveTo>
                      <a:pt x="1036" y="1"/>
                    </a:moveTo>
                    <a:cubicBezTo>
                      <a:pt x="1026" y="1"/>
                      <a:pt x="1015" y="1"/>
                      <a:pt x="1005" y="1"/>
                    </a:cubicBezTo>
                    <a:cubicBezTo>
                      <a:pt x="903" y="3"/>
                      <a:pt x="801" y="8"/>
                      <a:pt x="699" y="20"/>
                    </a:cubicBezTo>
                    <a:cubicBezTo>
                      <a:pt x="599" y="28"/>
                      <a:pt x="501" y="45"/>
                      <a:pt x="404" y="70"/>
                    </a:cubicBezTo>
                    <a:cubicBezTo>
                      <a:pt x="320" y="90"/>
                      <a:pt x="238" y="113"/>
                      <a:pt x="158" y="143"/>
                    </a:cubicBezTo>
                    <a:cubicBezTo>
                      <a:pt x="136" y="146"/>
                      <a:pt x="115" y="155"/>
                      <a:pt x="100" y="170"/>
                    </a:cubicBezTo>
                    <a:cubicBezTo>
                      <a:pt x="66" y="178"/>
                      <a:pt x="34" y="188"/>
                      <a:pt x="4" y="203"/>
                    </a:cubicBezTo>
                    <a:lnTo>
                      <a:pt x="1" y="212"/>
                    </a:lnTo>
                    <a:lnTo>
                      <a:pt x="33" y="8256"/>
                    </a:lnTo>
                    <a:lnTo>
                      <a:pt x="39" y="11326"/>
                    </a:lnTo>
                    <a:lnTo>
                      <a:pt x="250" y="66734"/>
                    </a:lnTo>
                    <a:cubicBezTo>
                      <a:pt x="255" y="68535"/>
                      <a:pt x="1530" y="70729"/>
                      <a:pt x="3099" y="71628"/>
                    </a:cubicBezTo>
                    <a:lnTo>
                      <a:pt x="38362" y="91779"/>
                    </a:lnTo>
                    <a:lnTo>
                      <a:pt x="46148" y="96230"/>
                    </a:lnTo>
                    <a:cubicBezTo>
                      <a:pt x="46600" y="96487"/>
                      <a:pt x="47027" y="96609"/>
                      <a:pt x="47406" y="96609"/>
                    </a:cubicBezTo>
                    <a:cubicBezTo>
                      <a:pt x="48343" y="96609"/>
                      <a:pt x="48989" y="95867"/>
                      <a:pt x="48989" y="94583"/>
                    </a:cubicBezTo>
                    <a:lnTo>
                      <a:pt x="48989" y="33445"/>
                    </a:lnTo>
                    <a:lnTo>
                      <a:pt x="48989" y="30585"/>
                    </a:lnTo>
                    <a:cubicBezTo>
                      <a:pt x="48987" y="29679"/>
                      <a:pt x="48671" y="28677"/>
                      <a:pt x="48161" y="27793"/>
                    </a:cubicBezTo>
                    <a:cubicBezTo>
                      <a:pt x="47632" y="26876"/>
                      <a:pt x="46964" y="26171"/>
                      <a:pt x="46150" y="25684"/>
                    </a:cubicBezTo>
                    <a:lnTo>
                      <a:pt x="43672" y="24254"/>
                    </a:lnTo>
                    <a:lnTo>
                      <a:pt x="43669" y="24248"/>
                    </a:lnTo>
                    <a:lnTo>
                      <a:pt x="2135" y="272"/>
                    </a:lnTo>
                    <a:cubicBezTo>
                      <a:pt x="2071" y="240"/>
                      <a:pt x="1999" y="207"/>
                      <a:pt x="1929" y="178"/>
                    </a:cubicBezTo>
                    <a:cubicBezTo>
                      <a:pt x="1852" y="146"/>
                      <a:pt x="1774" y="120"/>
                      <a:pt x="1693" y="96"/>
                    </a:cubicBezTo>
                    <a:lnTo>
                      <a:pt x="1541" y="55"/>
                    </a:lnTo>
                    <a:cubicBezTo>
                      <a:pt x="1465" y="40"/>
                      <a:pt x="1388" y="28"/>
                      <a:pt x="1311" y="21"/>
                    </a:cubicBezTo>
                    <a:cubicBezTo>
                      <a:pt x="1221" y="8"/>
                      <a:pt x="1128" y="1"/>
                      <a:pt x="1036" y="1"/>
                    </a:cubicBezTo>
                    <a:close/>
                  </a:path>
                </a:pathLst>
              </a:custGeom>
              <a:solidFill>
                <a:srgbClr val="8E2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8"/>
              <p:cNvSpPr/>
              <p:nvPr/>
            </p:nvSpPr>
            <p:spPr>
              <a:xfrm>
                <a:off x="7660250" y="964438"/>
                <a:ext cx="1346875" cy="2441925"/>
              </a:xfrm>
              <a:custGeom>
                <a:avLst/>
                <a:gdLst/>
                <a:ahLst/>
                <a:cxnLst/>
                <a:rect l="l" t="t" r="r" b="b"/>
                <a:pathLst>
                  <a:path w="53875" h="97677" extrusionOk="0">
                    <a:moveTo>
                      <a:pt x="7559" y="0"/>
                    </a:moveTo>
                    <a:lnTo>
                      <a:pt x="0" y="4356"/>
                    </a:lnTo>
                    <a:lnTo>
                      <a:pt x="46320" y="31102"/>
                    </a:lnTo>
                    <a:lnTo>
                      <a:pt x="46219" y="97676"/>
                    </a:lnTo>
                    <a:lnTo>
                      <a:pt x="53056" y="93728"/>
                    </a:lnTo>
                    <a:cubicBezTo>
                      <a:pt x="53562" y="93437"/>
                      <a:pt x="53873" y="92898"/>
                      <a:pt x="53873" y="92313"/>
                    </a:cubicBezTo>
                    <a:lnTo>
                      <a:pt x="53875" y="28626"/>
                    </a:lnTo>
                    <a:cubicBezTo>
                      <a:pt x="53875" y="27458"/>
                      <a:pt x="53253" y="26379"/>
                      <a:pt x="52241" y="25796"/>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8"/>
              <p:cNvSpPr/>
              <p:nvPr/>
            </p:nvSpPr>
            <p:spPr>
              <a:xfrm>
                <a:off x="8815725" y="1639213"/>
                <a:ext cx="191450" cy="1767150"/>
              </a:xfrm>
              <a:custGeom>
                <a:avLst/>
                <a:gdLst/>
                <a:ahLst/>
                <a:cxnLst/>
                <a:rect l="l" t="t" r="r" b="b"/>
                <a:pathLst>
                  <a:path w="7658" h="70686" extrusionOk="0">
                    <a:moveTo>
                      <a:pt x="7218" y="1"/>
                    </a:moveTo>
                    <a:lnTo>
                      <a:pt x="101" y="4111"/>
                    </a:lnTo>
                    <a:lnTo>
                      <a:pt x="0" y="70685"/>
                    </a:lnTo>
                    <a:lnTo>
                      <a:pt x="6837" y="66739"/>
                    </a:lnTo>
                    <a:cubicBezTo>
                      <a:pt x="7343" y="66446"/>
                      <a:pt x="7654" y="65907"/>
                      <a:pt x="7654" y="65324"/>
                    </a:cubicBezTo>
                    <a:lnTo>
                      <a:pt x="7656" y="1637"/>
                    </a:lnTo>
                    <a:cubicBezTo>
                      <a:pt x="7658" y="1062"/>
                      <a:pt x="7505" y="499"/>
                      <a:pt x="7218" y="1"/>
                    </a:cubicBez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8"/>
              <p:cNvSpPr/>
              <p:nvPr/>
            </p:nvSpPr>
            <p:spPr>
              <a:xfrm>
                <a:off x="7663375" y="948013"/>
                <a:ext cx="217575" cy="121525"/>
              </a:xfrm>
              <a:custGeom>
                <a:avLst/>
                <a:gdLst/>
                <a:ahLst/>
                <a:cxnLst/>
                <a:rect l="l" t="t" r="r" b="b"/>
                <a:pathLst>
                  <a:path w="8703" h="4861" extrusionOk="0">
                    <a:moveTo>
                      <a:pt x="7752" y="0"/>
                    </a:moveTo>
                    <a:cubicBezTo>
                      <a:pt x="7441" y="0"/>
                      <a:pt x="7098" y="82"/>
                      <a:pt x="6826" y="240"/>
                    </a:cubicBezTo>
                    <a:lnTo>
                      <a:pt x="554" y="3854"/>
                    </a:lnTo>
                    <a:cubicBezTo>
                      <a:pt x="84" y="4124"/>
                      <a:pt x="1" y="4515"/>
                      <a:pt x="368" y="4727"/>
                    </a:cubicBezTo>
                    <a:cubicBezTo>
                      <a:pt x="523" y="4817"/>
                      <a:pt x="733" y="4860"/>
                      <a:pt x="959" y="4860"/>
                    </a:cubicBezTo>
                    <a:cubicBezTo>
                      <a:pt x="1270" y="4860"/>
                      <a:pt x="1612" y="4778"/>
                      <a:pt x="1884" y="4620"/>
                    </a:cubicBezTo>
                    <a:lnTo>
                      <a:pt x="8149" y="1003"/>
                    </a:lnTo>
                    <a:cubicBezTo>
                      <a:pt x="8619" y="733"/>
                      <a:pt x="8702" y="342"/>
                      <a:pt x="8336" y="131"/>
                    </a:cubicBezTo>
                    <a:cubicBezTo>
                      <a:pt x="8184" y="43"/>
                      <a:pt x="7976" y="0"/>
                      <a:pt x="775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8"/>
              <p:cNvSpPr/>
              <p:nvPr/>
            </p:nvSpPr>
            <p:spPr>
              <a:xfrm>
                <a:off x="8764225" y="1734038"/>
                <a:ext cx="87400" cy="1754650"/>
              </a:xfrm>
              <a:custGeom>
                <a:avLst/>
                <a:gdLst/>
                <a:ahLst/>
                <a:cxnLst/>
                <a:rect l="l" t="t" r="r" b="b"/>
                <a:pathLst>
                  <a:path w="3496" h="70186" extrusionOk="0">
                    <a:moveTo>
                      <a:pt x="2707" y="1"/>
                    </a:moveTo>
                    <a:lnTo>
                      <a:pt x="0" y="1563"/>
                    </a:lnTo>
                    <a:cubicBezTo>
                      <a:pt x="515" y="2453"/>
                      <a:pt x="831" y="3447"/>
                      <a:pt x="831" y="4361"/>
                    </a:cubicBezTo>
                    <a:cubicBezTo>
                      <a:pt x="831" y="4361"/>
                      <a:pt x="832" y="7215"/>
                      <a:pt x="836" y="7220"/>
                    </a:cubicBezTo>
                    <a:lnTo>
                      <a:pt x="831" y="37852"/>
                    </a:lnTo>
                    <a:lnTo>
                      <a:pt x="832" y="68072"/>
                    </a:lnTo>
                    <a:cubicBezTo>
                      <a:pt x="832" y="68553"/>
                      <a:pt x="849" y="69696"/>
                      <a:pt x="0" y="70185"/>
                    </a:cubicBezTo>
                    <a:cubicBezTo>
                      <a:pt x="0" y="70185"/>
                      <a:pt x="1816" y="69139"/>
                      <a:pt x="2159" y="68940"/>
                    </a:cubicBezTo>
                    <a:cubicBezTo>
                      <a:pt x="2892" y="68516"/>
                      <a:pt x="3487" y="67442"/>
                      <a:pt x="3487" y="66540"/>
                    </a:cubicBezTo>
                    <a:lnTo>
                      <a:pt x="3487" y="39391"/>
                    </a:lnTo>
                    <a:cubicBezTo>
                      <a:pt x="3487" y="39391"/>
                      <a:pt x="3492" y="5686"/>
                      <a:pt x="3491" y="5673"/>
                    </a:cubicBezTo>
                    <a:lnTo>
                      <a:pt x="3491" y="5553"/>
                    </a:lnTo>
                    <a:cubicBezTo>
                      <a:pt x="3494" y="5339"/>
                      <a:pt x="3496" y="4908"/>
                      <a:pt x="3491" y="4336"/>
                    </a:cubicBezTo>
                    <a:lnTo>
                      <a:pt x="3491" y="3815"/>
                    </a:lnTo>
                    <a:cubicBezTo>
                      <a:pt x="3489" y="3446"/>
                      <a:pt x="3491" y="3043"/>
                      <a:pt x="3489" y="2622"/>
                    </a:cubicBezTo>
                    <a:cubicBezTo>
                      <a:pt x="3487" y="1770"/>
                      <a:pt x="3193" y="829"/>
                      <a:pt x="27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8"/>
              <p:cNvSpPr/>
              <p:nvPr/>
            </p:nvSpPr>
            <p:spPr>
              <a:xfrm>
                <a:off x="7560625" y="1029188"/>
                <a:ext cx="1224500" cy="2464325"/>
              </a:xfrm>
              <a:custGeom>
                <a:avLst/>
                <a:gdLst/>
                <a:ahLst/>
                <a:cxnLst/>
                <a:rect l="l" t="t" r="r" b="b"/>
                <a:pathLst>
                  <a:path w="48980" h="98573" extrusionOk="0">
                    <a:moveTo>
                      <a:pt x="5" y="0"/>
                    </a:moveTo>
                    <a:lnTo>
                      <a:pt x="5" y="0"/>
                    </a:lnTo>
                    <a:cubicBezTo>
                      <a:pt x="1" y="38"/>
                      <a:pt x="1" y="76"/>
                      <a:pt x="5" y="113"/>
                    </a:cubicBezTo>
                    <a:lnTo>
                      <a:pt x="5" y="113"/>
                    </a:lnTo>
                    <a:lnTo>
                      <a:pt x="5" y="0"/>
                    </a:lnTo>
                    <a:close/>
                    <a:moveTo>
                      <a:pt x="5" y="113"/>
                    </a:moveTo>
                    <a:lnTo>
                      <a:pt x="15" y="68295"/>
                    </a:lnTo>
                    <a:cubicBezTo>
                      <a:pt x="15" y="70099"/>
                      <a:pt x="1295" y="72290"/>
                      <a:pt x="2863" y="73189"/>
                    </a:cubicBezTo>
                    <a:lnTo>
                      <a:pt x="46139" y="98192"/>
                    </a:lnTo>
                    <a:cubicBezTo>
                      <a:pt x="46591" y="98450"/>
                      <a:pt x="47018" y="98573"/>
                      <a:pt x="47397" y="98573"/>
                    </a:cubicBezTo>
                    <a:cubicBezTo>
                      <a:pt x="48331" y="98573"/>
                      <a:pt x="48974" y="97830"/>
                      <a:pt x="48978" y="96545"/>
                    </a:cubicBezTo>
                    <a:lnTo>
                      <a:pt x="48980" y="87606"/>
                    </a:lnTo>
                    <a:lnTo>
                      <a:pt x="48976" y="35409"/>
                    </a:lnTo>
                    <a:lnTo>
                      <a:pt x="48978" y="32547"/>
                    </a:lnTo>
                    <a:cubicBezTo>
                      <a:pt x="48976" y="31643"/>
                      <a:pt x="48655" y="30642"/>
                      <a:pt x="48146" y="29758"/>
                    </a:cubicBezTo>
                    <a:cubicBezTo>
                      <a:pt x="47616" y="28814"/>
                      <a:pt x="46930" y="28138"/>
                      <a:pt x="46138" y="27642"/>
                    </a:cubicBezTo>
                    <a:lnTo>
                      <a:pt x="43668" y="26213"/>
                    </a:lnTo>
                    <a:lnTo>
                      <a:pt x="43665" y="26208"/>
                    </a:lnTo>
                    <a:lnTo>
                      <a:pt x="10657" y="7154"/>
                    </a:lnTo>
                    <a:lnTo>
                      <a:pt x="2831" y="2635"/>
                    </a:lnTo>
                    <a:lnTo>
                      <a:pt x="1178" y="1679"/>
                    </a:lnTo>
                    <a:cubicBezTo>
                      <a:pt x="973" y="1557"/>
                      <a:pt x="779" y="1417"/>
                      <a:pt x="602" y="1258"/>
                    </a:cubicBezTo>
                    <a:cubicBezTo>
                      <a:pt x="522" y="1185"/>
                      <a:pt x="448" y="1106"/>
                      <a:pt x="383" y="1021"/>
                    </a:cubicBezTo>
                    <a:cubicBezTo>
                      <a:pt x="316" y="942"/>
                      <a:pt x="256" y="857"/>
                      <a:pt x="206" y="769"/>
                    </a:cubicBezTo>
                    <a:cubicBezTo>
                      <a:pt x="174" y="712"/>
                      <a:pt x="146" y="652"/>
                      <a:pt x="119" y="592"/>
                    </a:cubicBezTo>
                    <a:cubicBezTo>
                      <a:pt x="94" y="535"/>
                      <a:pt x="74" y="475"/>
                      <a:pt x="62" y="414"/>
                    </a:cubicBezTo>
                    <a:cubicBezTo>
                      <a:pt x="46" y="373"/>
                      <a:pt x="36" y="331"/>
                      <a:pt x="34" y="287"/>
                    </a:cubicBezTo>
                    <a:cubicBezTo>
                      <a:pt x="19" y="247"/>
                      <a:pt x="12" y="204"/>
                      <a:pt x="14" y="162"/>
                    </a:cubicBezTo>
                    <a:cubicBezTo>
                      <a:pt x="10" y="146"/>
                      <a:pt x="7" y="129"/>
                      <a:pt x="5" y="11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8"/>
              <p:cNvSpPr/>
              <p:nvPr/>
            </p:nvSpPr>
            <p:spPr>
              <a:xfrm>
                <a:off x="7560675" y="862613"/>
                <a:ext cx="1536800" cy="910550"/>
              </a:xfrm>
              <a:custGeom>
                <a:avLst/>
                <a:gdLst/>
                <a:ahLst/>
                <a:cxnLst/>
                <a:rect l="l" t="t" r="r" b="b"/>
                <a:pathLst>
                  <a:path w="61472" h="36422" extrusionOk="0">
                    <a:moveTo>
                      <a:pt x="11623" y="0"/>
                    </a:moveTo>
                    <a:cubicBezTo>
                      <a:pt x="10598" y="0"/>
                      <a:pt x="9573" y="226"/>
                      <a:pt x="8792" y="677"/>
                    </a:cubicBezTo>
                    <a:lnTo>
                      <a:pt x="1176" y="5074"/>
                    </a:lnTo>
                    <a:cubicBezTo>
                      <a:pt x="416" y="5512"/>
                      <a:pt x="30" y="6083"/>
                      <a:pt x="0" y="6658"/>
                    </a:cubicBezTo>
                    <a:lnTo>
                      <a:pt x="3" y="6665"/>
                    </a:lnTo>
                    <a:lnTo>
                      <a:pt x="3" y="6770"/>
                    </a:lnTo>
                    <a:cubicBezTo>
                      <a:pt x="7" y="6790"/>
                      <a:pt x="8" y="6805"/>
                      <a:pt x="12" y="6825"/>
                    </a:cubicBezTo>
                    <a:cubicBezTo>
                      <a:pt x="12" y="6867"/>
                      <a:pt x="18" y="6910"/>
                      <a:pt x="32" y="6950"/>
                    </a:cubicBezTo>
                    <a:cubicBezTo>
                      <a:pt x="34" y="6994"/>
                      <a:pt x="44" y="7037"/>
                      <a:pt x="60" y="7077"/>
                    </a:cubicBezTo>
                    <a:cubicBezTo>
                      <a:pt x="72" y="7139"/>
                      <a:pt x="90" y="7199"/>
                      <a:pt x="117" y="7256"/>
                    </a:cubicBezTo>
                    <a:cubicBezTo>
                      <a:pt x="144" y="7316"/>
                      <a:pt x="171" y="7375"/>
                      <a:pt x="204" y="7432"/>
                    </a:cubicBezTo>
                    <a:cubicBezTo>
                      <a:pt x="254" y="7522"/>
                      <a:pt x="314" y="7607"/>
                      <a:pt x="379" y="7686"/>
                    </a:cubicBezTo>
                    <a:cubicBezTo>
                      <a:pt x="446" y="7769"/>
                      <a:pt x="520" y="7848"/>
                      <a:pt x="600" y="7921"/>
                    </a:cubicBezTo>
                    <a:cubicBezTo>
                      <a:pt x="777" y="8080"/>
                      <a:pt x="971" y="8222"/>
                      <a:pt x="1175" y="8344"/>
                    </a:cubicBezTo>
                    <a:lnTo>
                      <a:pt x="2829" y="9298"/>
                    </a:lnTo>
                    <a:lnTo>
                      <a:pt x="10655" y="13817"/>
                    </a:lnTo>
                    <a:lnTo>
                      <a:pt x="43663" y="32871"/>
                    </a:lnTo>
                    <a:lnTo>
                      <a:pt x="43666" y="32876"/>
                    </a:lnTo>
                    <a:lnTo>
                      <a:pt x="46136" y="34305"/>
                    </a:lnTo>
                    <a:lnTo>
                      <a:pt x="46144" y="34306"/>
                    </a:lnTo>
                    <a:cubicBezTo>
                      <a:pt x="46928" y="34761"/>
                      <a:pt x="47629" y="35533"/>
                      <a:pt x="48144" y="36421"/>
                    </a:cubicBezTo>
                    <a:lnTo>
                      <a:pt x="50851" y="34859"/>
                    </a:lnTo>
                    <a:cubicBezTo>
                      <a:pt x="50374" y="34024"/>
                      <a:pt x="49708" y="33299"/>
                      <a:pt x="48971" y="32871"/>
                    </a:cubicBezTo>
                    <a:cubicBezTo>
                      <a:pt x="48607" y="32659"/>
                      <a:pt x="48258" y="32460"/>
                      <a:pt x="47938" y="32275"/>
                    </a:cubicBezTo>
                    <a:lnTo>
                      <a:pt x="47486" y="32014"/>
                    </a:lnTo>
                    <a:cubicBezTo>
                      <a:pt x="46994" y="31725"/>
                      <a:pt x="46622" y="31509"/>
                      <a:pt x="46433" y="31407"/>
                    </a:cubicBezTo>
                    <a:lnTo>
                      <a:pt x="46329" y="31346"/>
                    </a:lnTo>
                    <a:cubicBezTo>
                      <a:pt x="46324" y="31344"/>
                      <a:pt x="46321" y="31342"/>
                      <a:pt x="46318" y="31337"/>
                    </a:cubicBezTo>
                    <a:lnTo>
                      <a:pt x="10650" y="10746"/>
                    </a:lnTo>
                    <a:lnTo>
                      <a:pt x="4784" y="7361"/>
                    </a:lnTo>
                    <a:cubicBezTo>
                      <a:pt x="4162" y="7004"/>
                      <a:pt x="4162" y="6414"/>
                      <a:pt x="4785" y="6055"/>
                    </a:cubicBezTo>
                    <a:lnTo>
                      <a:pt x="10486" y="2763"/>
                    </a:lnTo>
                    <a:cubicBezTo>
                      <a:pt x="10528" y="2737"/>
                      <a:pt x="10571" y="2717"/>
                      <a:pt x="10618" y="2702"/>
                    </a:cubicBezTo>
                    <a:cubicBezTo>
                      <a:pt x="10646" y="2680"/>
                      <a:pt x="10680" y="2667"/>
                      <a:pt x="10715" y="2660"/>
                    </a:cubicBezTo>
                    <a:cubicBezTo>
                      <a:pt x="10732" y="2645"/>
                      <a:pt x="10752" y="2636"/>
                      <a:pt x="10775" y="2633"/>
                    </a:cubicBezTo>
                    <a:cubicBezTo>
                      <a:pt x="10855" y="2603"/>
                      <a:pt x="10935" y="2580"/>
                      <a:pt x="11019" y="2560"/>
                    </a:cubicBezTo>
                    <a:cubicBezTo>
                      <a:pt x="11116" y="2535"/>
                      <a:pt x="11214" y="2518"/>
                      <a:pt x="11315" y="2510"/>
                    </a:cubicBezTo>
                    <a:cubicBezTo>
                      <a:pt x="11417" y="2498"/>
                      <a:pt x="11519" y="2493"/>
                      <a:pt x="11622" y="2491"/>
                    </a:cubicBezTo>
                    <a:cubicBezTo>
                      <a:pt x="11632" y="2491"/>
                      <a:pt x="11643" y="2491"/>
                      <a:pt x="11653" y="2491"/>
                    </a:cubicBezTo>
                    <a:cubicBezTo>
                      <a:pt x="11744" y="2491"/>
                      <a:pt x="11836" y="2498"/>
                      <a:pt x="11928" y="2511"/>
                    </a:cubicBezTo>
                    <a:cubicBezTo>
                      <a:pt x="12005" y="2518"/>
                      <a:pt x="12082" y="2530"/>
                      <a:pt x="12157" y="2545"/>
                    </a:cubicBezTo>
                    <a:lnTo>
                      <a:pt x="12309" y="2586"/>
                    </a:lnTo>
                    <a:cubicBezTo>
                      <a:pt x="12391" y="2605"/>
                      <a:pt x="12469" y="2633"/>
                      <a:pt x="12546" y="2668"/>
                    </a:cubicBezTo>
                    <a:cubicBezTo>
                      <a:pt x="12615" y="2697"/>
                      <a:pt x="12686" y="2732"/>
                      <a:pt x="12750" y="2762"/>
                    </a:cubicBezTo>
                    <a:lnTo>
                      <a:pt x="54284" y="26738"/>
                    </a:lnTo>
                    <a:lnTo>
                      <a:pt x="54289" y="26734"/>
                    </a:lnTo>
                    <a:lnTo>
                      <a:pt x="56772" y="28171"/>
                    </a:lnTo>
                    <a:cubicBezTo>
                      <a:pt x="57555" y="28624"/>
                      <a:pt x="58264" y="29392"/>
                      <a:pt x="58777" y="30283"/>
                    </a:cubicBezTo>
                    <a:lnTo>
                      <a:pt x="61472" y="28726"/>
                    </a:lnTo>
                    <a:cubicBezTo>
                      <a:pt x="60997" y="27890"/>
                      <a:pt x="60329" y="27165"/>
                      <a:pt x="59592" y="26739"/>
                    </a:cubicBezTo>
                    <a:cubicBezTo>
                      <a:pt x="59228" y="26525"/>
                      <a:pt x="58879" y="26328"/>
                      <a:pt x="58560" y="26141"/>
                    </a:cubicBezTo>
                    <a:lnTo>
                      <a:pt x="58108" y="25882"/>
                    </a:lnTo>
                    <a:cubicBezTo>
                      <a:pt x="57901" y="25758"/>
                      <a:pt x="57711" y="25650"/>
                      <a:pt x="57549" y="25555"/>
                    </a:cubicBezTo>
                    <a:cubicBezTo>
                      <a:pt x="57462" y="25508"/>
                      <a:pt x="57392" y="25464"/>
                      <a:pt x="57325" y="25428"/>
                    </a:cubicBezTo>
                    <a:cubicBezTo>
                      <a:pt x="57255" y="25386"/>
                      <a:pt x="57200" y="25356"/>
                      <a:pt x="57146" y="25327"/>
                    </a:cubicBezTo>
                    <a:cubicBezTo>
                      <a:pt x="57079" y="25291"/>
                      <a:pt x="57031" y="25257"/>
                      <a:pt x="56994" y="25234"/>
                    </a:cubicBezTo>
                    <a:cubicBezTo>
                      <a:pt x="56961" y="25215"/>
                      <a:pt x="56939" y="25205"/>
                      <a:pt x="56939" y="25205"/>
                    </a:cubicBezTo>
                    <a:lnTo>
                      <a:pt x="14454" y="677"/>
                    </a:lnTo>
                    <a:cubicBezTo>
                      <a:pt x="13673" y="226"/>
                      <a:pt x="12648" y="0"/>
                      <a:pt x="116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8"/>
              <p:cNvSpPr/>
              <p:nvPr/>
            </p:nvSpPr>
            <p:spPr>
              <a:xfrm>
                <a:off x="7186000" y="1260163"/>
                <a:ext cx="200000" cy="307250"/>
              </a:xfrm>
              <a:custGeom>
                <a:avLst/>
                <a:gdLst/>
                <a:ahLst/>
                <a:cxnLst/>
                <a:rect l="l" t="t" r="r" b="b"/>
                <a:pathLst>
                  <a:path w="8000" h="12290" extrusionOk="0">
                    <a:moveTo>
                      <a:pt x="7968" y="1"/>
                    </a:moveTo>
                    <a:lnTo>
                      <a:pt x="0" y="4602"/>
                    </a:lnTo>
                    <a:lnTo>
                      <a:pt x="2" y="7671"/>
                    </a:lnTo>
                    <a:lnTo>
                      <a:pt x="8000" y="12289"/>
                    </a:lnTo>
                    <a:lnTo>
                      <a:pt x="7968" y="1"/>
                    </a:lnTo>
                    <a:close/>
                  </a:path>
                </a:pathLst>
              </a:custGeom>
              <a:solidFill>
                <a:srgbClr val="3451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8"/>
              <p:cNvSpPr/>
              <p:nvPr/>
            </p:nvSpPr>
            <p:spPr>
              <a:xfrm>
                <a:off x="8588775" y="1940088"/>
                <a:ext cx="87325" cy="1677650"/>
              </a:xfrm>
              <a:custGeom>
                <a:avLst/>
                <a:gdLst/>
                <a:ahLst/>
                <a:cxnLst/>
                <a:rect l="l" t="t" r="r" b="b"/>
                <a:pathLst>
                  <a:path w="3493" h="67106" extrusionOk="0">
                    <a:moveTo>
                      <a:pt x="2706" y="1"/>
                    </a:moveTo>
                    <a:lnTo>
                      <a:pt x="11" y="1556"/>
                    </a:lnTo>
                    <a:cubicBezTo>
                      <a:pt x="526" y="2447"/>
                      <a:pt x="836" y="3444"/>
                      <a:pt x="838" y="4348"/>
                    </a:cubicBezTo>
                    <a:cubicBezTo>
                      <a:pt x="838" y="4348"/>
                      <a:pt x="840" y="7217"/>
                      <a:pt x="835" y="7220"/>
                    </a:cubicBezTo>
                    <a:lnTo>
                      <a:pt x="831" y="64991"/>
                    </a:lnTo>
                    <a:cubicBezTo>
                      <a:pt x="831" y="65502"/>
                      <a:pt x="821" y="66631"/>
                      <a:pt x="1" y="67106"/>
                    </a:cubicBezTo>
                    <a:lnTo>
                      <a:pt x="2160" y="65860"/>
                    </a:lnTo>
                    <a:cubicBezTo>
                      <a:pt x="2893" y="65437"/>
                      <a:pt x="3488" y="64361"/>
                      <a:pt x="3488" y="63459"/>
                    </a:cubicBezTo>
                    <a:lnTo>
                      <a:pt x="3490" y="5688"/>
                    </a:lnTo>
                    <a:cubicBezTo>
                      <a:pt x="3490" y="5688"/>
                      <a:pt x="3493" y="5664"/>
                      <a:pt x="3493" y="5626"/>
                    </a:cubicBezTo>
                    <a:cubicBezTo>
                      <a:pt x="3490" y="5583"/>
                      <a:pt x="3486" y="5524"/>
                      <a:pt x="3488" y="5447"/>
                    </a:cubicBezTo>
                    <a:cubicBezTo>
                      <a:pt x="3490" y="5385"/>
                      <a:pt x="3491" y="5324"/>
                      <a:pt x="3490" y="5242"/>
                    </a:cubicBezTo>
                    <a:cubicBezTo>
                      <a:pt x="3491" y="5167"/>
                      <a:pt x="3490" y="5085"/>
                      <a:pt x="3491" y="4984"/>
                    </a:cubicBezTo>
                    <a:cubicBezTo>
                      <a:pt x="3488" y="4796"/>
                      <a:pt x="3491" y="4577"/>
                      <a:pt x="3488" y="4336"/>
                    </a:cubicBezTo>
                    <a:lnTo>
                      <a:pt x="3488" y="3815"/>
                    </a:lnTo>
                    <a:cubicBezTo>
                      <a:pt x="3488" y="3446"/>
                      <a:pt x="3490" y="3045"/>
                      <a:pt x="3488" y="2622"/>
                    </a:cubicBezTo>
                    <a:cubicBezTo>
                      <a:pt x="3486" y="1770"/>
                      <a:pt x="3192" y="829"/>
                      <a:pt x="270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8"/>
              <p:cNvSpPr/>
              <p:nvPr/>
            </p:nvSpPr>
            <p:spPr>
              <a:xfrm>
                <a:off x="7385075" y="1284213"/>
                <a:ext cx="1224700" cy="2338200"/>
              </a:xfrm>
              <a:custGeom>
                <a:avLst/>
                <a:gdLst/>
                <a:ahLst/>
                <a:cxnLst/>
                <a:rect l="l" t="t" r="r" b="b"/>
                <a:pathLst>
                  <a:path w="48988" h="93528" extrusionOk="0">
                    <a:moveTo>
                      <a:pt x="1049" y="0"/>
                    </a:moveTo>
                    <a:cubicBezTo>
                      <a:pt x="1034" y="0"/>
                      <a:pt x="1019" y="0"/>
                      <a:pt x="1004" y="1"/>
                    </a:cubicBezTo>
                    <a:cubicBezTo>
                      <a:pt x="902" y="1"/>
                      <a:pt x="800" y="8"/>
                      <a:pt x="699" y="19"/>
                    </a:cubicBezTo>
                    <a:cubicBezTo>
                      <a:pt x="598" y="26"/>
                      <a:pt x="500" y="43"/>
                      <a:pt x="403" y="69"/>
                    </a:cubicBezTo>
                    <a:cubicBezTo>
                      <a:pt x="319" y="88"/>
                      <a:pt x="237" y="113"/>
                      <a:pt x="157" y="143"/>
                    </a:cubicBezTo>
                    <a:cubicBezTo>
                      <a:pt x="135" y="145"/>
                      <a:pt x="114" y="155"/>
                      <a:pt x="99" y="170"/>
                    </a:cubicBezTo>
                    <a:cubicBezTo>
                      <a:pt x="65" y="176"/>
                      <a:pt x="34" y="188"/>
                      <a:pt x="3" y="201"/>
                    </a:cubicBezTo>
                    <a:lnTo>
                      <a:pt x="0" y="210"/>
                    </a:lnTo>
                    <a:lnTo>
                      <a:pt x="32" y="8255"/>
                    </a:lnTo>
                    <a:lnTo>
                      <a:pt x="39" y="11325"/>
                    </a:lnTo>
                    <a:lnTo>
                      <a:pt x="249" y="63651"/>
                    </a:lnTo>
                    <a:cubicBezTo>
                      <a:pt x="254" y="65452"/>
                      <a:pt x="1529" y="67646"/>
                      <a:pt x="3096" y="68545"/>
                    </a:cubicBezTo>
                    <a:lnTo>
                      <a:pt x="38361" y="88696"/>
                    </a:lnTo>
                    <a:lnTo>
                      <a:pt x="46147" y="93147"/>
                    </a:lnTo>
                    <a:cubicBezTo>
                      <a:pt x="46599" y="93405"/>
                      <a:pt x="47027" y="93527"/>
                      <a:pt x="47407" y="93527"/>
                    </a:cubicBezTo>
                    <a:cubicBezTo>
                      <a:pt x="48343" y="93527"/>
                      <a:pt x="48988" y="92784"/>
                      <a:pt x="48988" y="91500"/>
                    </a:cubicBezTo>
                    <a:lnTo>
                      <a:pt x="48988" y="33443"/>
                    </a:lnTo>
                    <a:lnTo>
                      <a:pt x="48988" y="30583"/>
                    </a:lnTo>
                    <a:cubicBezTo>
                      <a:pt x="48986" y="29677"/>
                      <a:pt x="48672" y="28673"/>
                      <a:pt x="48161" y="27791"/>
                    </a:cubicBezTo>
                    <a:cubicBezTo>
                      <a:pt x="47631" y="26875"/>
                      <a:pt x="46963" y="26170"/>
                      <a:pt x="46149" y="25683"/>
                    </a:cubicBezTo>
                    <a:lnTo>
                      <a:pt x="43671" y="24254"/>
                    </a:lnTo>
                    <a:lnTo>
                      <a:pt x="43668" y="24247"/>
                    </a:lnTo>
                    <a:lnTo>
                      <a:pt x="2134" y="272"/>
                    </a:lnTo>
                    <a:cubicBezTo>
                      <a:pt x="2070" y="240"/>
                      <a:pt x="1998" y="206"/>
                      <a:pt x="1928" y="178"/>
                    </a:cubicBezTo>
                    <a:cubicBezTo>
                      <a:pt x="1851" y="146"/>
                      <a:pt x="1773" y="118"/>
                      <a:pt x="1693" y="94"/>
                    </a:cubicBezTo>
                    <a:lnTo>
                      <a:pt x="1541" y="54"/>
                    </a:lnTo>
                    <a:cubicBezTo>
                      <a:pt x="1464" y="39"/>
                      <a:pt x="1387" y="28"/>
                      <a:pt x="1310" y="21"/>
                    </a:cubicBezTo>
                    <a:cubicBezTo>
                      <a:pt x="1225" y="8"/>
                      <a:pt x="1137" y="0"/>
                      <a:pt x="1049"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8"/>
              <p:cNvSpPr/>
              <p:nvPr/>
            </p:nvSpPr>
            <p:spPr>
              <a:xfrm>
                <a:off x="7219200" y="1323788"/>
                <a:ext cx="1346875" cy="2364975"/>
              </a:xfrm>
              <a:custGeom>
                <a:avLst/>
                <a:gdLst/>
                <a:ahLst/>
                <a:cxnLst/>
                <a:rect l="l" t="t" r="r" b="b"/>
                <a:pathLst>
                  <a:path w="53875" h="94599" extrusionOk="0">
                    <a:moveTo>
                      <a:pt x="7559" y="0"/>
                    </a:moveTo>
                    <a:lnTo>
                      <a:pt x="0" y="4356"/>
                    </a:lnTo>
                    <a:lnTo>
                      <a:pt x="46318" y="31102"/>
                    </a:lnTo>
                    <a:lnTo>
                      <a:pt x="46219" y="94598"/>
                    </a:lnTo>
                    <a:lnTo>
                      <a:pt x="53056" y="90650"/>
                    </a:lnTo>
                    <a:cubicBezTo>
                      <a:pt x="53563" y="90358"/>
                      <a:pt x="53873" y="89818"/>
                      <a:pt x="53873" y="89235"/>
                    </a:cubicBezTo>
                    <a:lnTo>
                      <a:pt x="53875" y="28627"/>
                    </a:lnTo>
                    <a:cubicBezTo>
                      <a:pt x="53875" y="27459"/>
                      <a:pt x="53252" y="26380"/>
                      <a:pt x="52241" y="25795"/>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8"/>
              <p:cNvSpPr/>
              <p:nvPr/>
            </p:nvSpPr>
            <p:spPr>
              <a:xfrm>
                <a:off x="8374675" y="1998563"/>
                <a:ext cx="191400" cy="1690200"/>
              </a:xfrm>
              <a:custGeom>
                <a:avLst/>
                <a:gdLst/>
                <a:ahLst/>
                <a:cxnLst/>
                <a:rect l="l" t="t" r="r" b="b"/>
                <a:pathLst>
                  <a:path w="7656" h="67608" extrusionOk="0">
                    <a:moveTo>
                      <a:pt x="7218" y="1"/>
                    </a:moveTo>
                    <a:lnTo>
                      <a:pt x="99" y="4111"/>
                    </a:lnTo>
                    <a:lnTo>
                      <a:pt x="0" y="67607"/>
                    </a:lnTo>
                    <a:lnTo>
                      <a:pt x="6837" y="63659"/>
                    </a:lnTo>
                    <a:cubicBezTo>
                      <a:pt x="7344" y="63367"/>
                      <a:pt x="7654" y="62829"/>
                      <a:pt x="7654" y="62244"/>
                    </a:cubicBezTo>
                    <a:lnTo>
                      <a:pt x="7656" y="1636"/>
                    </a:lnTo>
                    <a:cubicBezTo>
                      <a:pt x="7656" y="1062"/>
                      <a:pt x="7506" y="499"/>
                      <a:pt x="7218" y="1"/>
                    </a:cubicBez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8"/>
              <p:cNvSpPr/>
              <p:nvPr/>
            </p:nvSpPr>
            <p:spPr>
              <a:xfrm>
                <a:off x="7222325" y="1307363"/>
                <a:ext cx="217575" cy="121550"/>
              </a:xfrm>
              <a:custGeom>
                <a:avLst/>
                <a:gdLst/>
                <a:ahLst/>
                <a:cxnLst/>
                <a:rect l="l" t="t" r="r" b="b"/>
                <a:pathLst>
                  <a:path w="8703" h="4862" extrusionOk="0">
                    <a:moveTo>
                      <a:pt x="7748" y="1"/>
                    </a:moveTo>
                    <a:cubicBezTo>
                      <a:pt x="7438" y="1"/>
                      <a:pt x="7097" y="83"/>
                      <a:pt x="6826" y="239"/>
                    </a:cubicBezTo>
                    <a:lnTo>
                      <a:pt x="554" y="3853"/>
                    </a:lnTo>
                    <a:cubicBezTo>
                      <a:pt x="84" y="4124"/>
                      <a:pt x="1" y="4517"/>
                      <a:pt x="368" y="4729"/>
                    </a:cubicBezTo>
                    <a:cubicBezTo>
                      <a:pt x="523" y="4818"/>
                      <a:pt x="733" y="4862"/>
                      <a:pt x="959" y="4862"/>
                    </a:cubicBezTo>
                    <a:cubicBezTo>
                      <a:pt x="1270" y="4862"/>
                      <a:pt x="1612" y="4780"/>
                      <a:pt x="1884" y="4622"/>
                    </a:cubicBezTo>
                    <a:lnTo>
                      <a:pt x="8149" y="1005"/>
                    </a:lnTo>
                    <a:cubicBezTo>
                      <a:pt x="8619" y="734"/>
                      <a:pt x="8702" y="343"/>
                      <a:pt x="8336" y="132"/>
                    </a:cubicBezTo>
                    <a:cubicBezTo>
                      <a:pt x="8182" y="44"/>
                      <a:pt x="7974" y="1"/>
                      <a:pt x="7748"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8"/>
              <p:cNvSpPr/>
              <p:nvPr/>
            </p:nvSpPr>
            <p:spPr>
              <a:xfrm>
                <a:off x="8323225" y="2093388"/>
                <a:ext cx="87300" cy="1677600"/>
              </a:xfrm>
              <a:custGeom>
                <a:avLst/>
                <a:gdLst/>
                <a:ahLst/>
                <a:cxnLst/>
                <a:rect l="l" t="t" r="r" b="b"/>
                <a:pathLst>
                  <a:path w="3492" h="67104" extrusionOk="0">
                    <a:moveTo>
                      <a:pt x="2707" y="0"/>
                    </a:moveTo>
                    <a:lnTo>
                      <a:pt x="0" y="1564"/>
                    </a:lnTo>
                    <a:cubicBezTo>
                      <a:pt x="513" y="2453"/>
                      <a:pt x="830" y="3447"/>
                      <a:pt x="830" y="4361"/>
                    </a:cubicBezTo>
                    <a:cubicBezTo>
                      <a:pt x="830" y="4361"/>
                      <a:pt x="830" y="7215"/>
                      <a:pt x="834" y="7220"/>
                    </a:cubicBezTo>
                    <a:lnTo>
                      <a:pt x="829" y="34771"/>
                    </a:lnTo>
                    <a:lnTo>
                      <a:pt x="830" y="64992"/>
                    </a:lnTo>
                    <a:cubicBezTo>
                      <a:pt x="830" y="65472"/>
                      <a:pt x="849" y="66614"/>
                      <a:pt x="0" y="67104"/>
                    </a:cubicBezTo>
                    <a:cubicBezTo>
                      <a:pt x="0" y="67104"/>
                      <a:pt x="1815" y="66058"/>
                      <a:pt x="2159" y="65859"/>
                    </a:cubicBezTo>
                    <a:cubicBezTo>
                      <a:pt x="2892" y="65437"/>
                      <a:pt x="3485" y="64361"/>
                      <a:pt x="3485" y="63458"/>
                    </a:cubicBezTo>
                    <a:lnTo>
                      <a:pt x="3485" y="36311"/>
                    </a:lnTo>
                    <a:cubicBezTo>
                      <a:pt x="3485" y="36311"/>
                      <a:pt x="3489" y="5688"/>
                      <a:pt x="3489" y="5673"/>
                    </a:cubicBezTo>
                    <a:lnTo>
                      <a:pt x="3489" y="5552"/>
                    </a:lnTo>
                    <a:cubicBezTo>
                      <a:pt x="3492" y="5340"/>
                      <a:pt x="3492" y="4907"/>
                      <a:pt x="3489" y="4338"/>
                    </a:cubicBezTo>
                    <a:lnTo>
                      <a:pt x="3489" y="3815"/>
                    </a:lnTo>
                    <a:cubicBezTo>
                      <a:pt x="3487" y="3445"/>
                      <a:pt x="3489" y="3044"/>
                      <a:pt x="3487" y="2623"/>
                    </a:cubicBezTo>
                    <a:cubicBezTo>
                      <a:pt x="3487" y="1770"/>
                      <a:pt x="3193" y="831"/>
                      <a:pt x="270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8"/>
              <p:cNvSpPr/>
              <p:nvPr/>
            </p:nvSpPr>
            <p:spPr>
              <a:xfrm>
                <a:off x="7119575" y="1388513"/>
                <a:ext cx="1224500" cy="2387350"/>
              </a:xfrm>
              <a:custGeom>
                <a:avLst/>
                <a:gdLst/>
                <a:ahLst/>
                <a:cxnLst/>
                <a:rect l="l" t="t" r="r" b="b"/>
                <a:pathLst>
                  <a:path w="48980" h="95494" extrusionOk="0">
                    <a:moveTo>
                      <a:pt x="4" y="1"/>
                    </a:moveTo>
                    <a:lnTo>
                      <a:pt x="4" y="1"/>
                    </a:lnTo>
                    <a:cubicBezTo>
                      <a:pt x="1" y="34"/>
                      <a:pt x="1" y="67"/>
                      <a:pt x="4" y="99"/>
                    </a:cubicBezTo>
                    <a:lnTo>
                      <a:pt x="4" y="99"/>
                    </a:lnTo>
                    <a:lnTo>
                      <a:pt x="4" y="1"/>
                    </a:lnTo>
                    <a:close/>
                    <a:moveTo>
                      <a:pt x="4" y="99"/>
                    </a:moveTo>
                    <a:lnTo>
                      <a:pt x="14" y="65217"/>
                    </a:lnTo>
                    <a:cubicBezTo>
                      <a:pt x="14" y="67021"/>
                      <a:pt x="1294" y="69211"/>
                      <a:pt x="2863" y="70110"/>
                    </a:cubicBezTo>
                    <a:lnTo>
                      <a:pt x="46139" y="95114"/>
                    </a:lnTo>
                    <a:cubicBezTo>
                      <a:pt x="46591" y="95371"/>
                      <a:pt x="47018" y="95493"/>
                      <a:pt x="47397" y="95493"/>
                    </a:cubicBezTo>
                    <a:cubicBezTo>
                      <a:pt x="48331" y="95493"/>
                      <a:pt x="48975" y="94752"/>
                      <a:pt x="48978" y="93466"/>
                    </a:cubicBezTo>
                    <a:lnTo>
                      <a:pt x="48980" y="84526"/>
                    </a:lnTo>
                    <a:lnTo>
                      <a:pt x="48976" y="35410"/>
                    </a:lnTo>
                    <a:lnTo>
                      <a:pt x="48976" y="32548"/>
                    </a:lnTo>
                    <a:cubicBezTo>
                      <a:pt x="48975" y="31644"/>
                      <a:pt x="48654" y="30643"/>
                      <a:pt x="48144" y="29759"/>
                    </a:cubicBezTo>
                    <a:cubicBezTo>
                      <a:pt x="47615" y="28815"/>
                      <a:pt x="46928" y="28139"/>
                      <a:pt x="46138" y="27642"/>
                    </a:cubicBezTo>
                    <a:lnTo>
                      <a:pt x="43667" y="26215"/>
                    </a:lnTo>
                    <a:lnTo>
                      <a:pt x="43663" y="26209"/>
                    </a:lnTo>
                    <a:lnTo>
                      <a:pt x="10657" y="7155"/>
                    </a:lnTo>
                    <a:lnTo>
                      <a:pt x="2833" y="2636"/>
                    </a:lnTo>
                    <a:lnTo>
                      <a:pt x="1178" y="1682"/>
                    </a:lnTo>
                    <a:cubicBezTo>
                      <a:pt x="973" y="1560"/>
                      <a:pt x="781" y="1418"/>
                      <a:pt x="602" y="1259"/>
                    </a:cubicBezTo>
                    <a:cubicBezTo>
                      <a:pt x="522" y="1185"/>
                      <a:pt x="450" y="1107"/>
                      <a:pt x="383" y="1023"/>
                    </a:cubicBezTo>
                    <a:cubicBezTo>
                      <a:pt x="316" y="943"/>
                      <a:pt x="258" y="860"/>
                      <a:pt x="206" y="769"/>
                    </a:cubicBezTo>
                    <a:cubicBezTo>
                      <a:pt x="174" y="713"/>
                      <a:pt x="146" y="652"/>
                      <a:pt x="119" y="594"/>
                    </a:cubicBezTo>
                    <a:cubicBezTo>
                      <a:pt x="94" y="535"/>
                      <a:pt x="74" y="477"/>
                      <a:pt x="62" y="415"/>
                    </a:cubicBezTo>
                    <a:cubicBezTo>
                      <a:pt x="46" y="375"/>
                      <a:pt x="36" y="332"/>
                      <a:pt x="34" y="288"/>
                    </a:cubicBezTo>
                    <a:cubicBezTo>
                      <a:pt x="17" y="248"/>
                      <a:pt x="11" y="205"/>
                      <a:pt x="14" y="163"/>
                    </a:cubicBezTo>
                    <a:cubicBezTo>
                      <a:pt x="9" y="142"/>
                      <a:pt x="6" y="120"/>
                      <a:pt x="4" y="9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8" name="Google Shape;158;p28"/>
              <p:cNvSpPr/>
              <p:nvPr/>
            </p:nvSpPr>
            <p:spPr>
              <a:xfrm>
                <a:off x="7119625" y="1221938"/>
                <a:ext cx="1536800" cy="910575"/>
              </a:xfrm>
              <a:custGeom>
                <a:avLst/>
                <a:gdLst/>
                <a:ahLst/>
                <a:cxnLst/>
                <a:rect l="l" t="t" r="r" b="b"/>
                <a:pathLst>
                  <a:path w="61472" h="36423" extrusionOk="0">
                    <a:moveTo>
                      <a:pt x="11623" y="1"/>
                    </a:moveTo>
                    <a:cubicBezTo>
                      <a:pt x="10598" y="1"/>
                      <a:pt x="9573" y="226"/>
                      <a:pt x="8792" y="677"/>
                    </a:cubicBezTo>
                    <a:lnTo>
                      <a:pt x="1176" y="5075"/>
                    </a:lnTo>
                    <a:cubicBezTo>
                      <a:pt x="416" y="5513"/>
                      <a:pt x="30" y="6084"/>
                      <a:pt x="0" y="6660"/>
                    </a:cubicBezTo>
                    <a:lnTo>
                      <a:pt x="4" y="6666"/>
                    </a:lnTo>
                    <a:lnTo>
                      <a:pt x="4" y="6769"/>
                    </a:lnTo>
                    <a:cubicBezTo>
                      <a:pt x="7" y="6791"/>
                      <a:pt x="9" y="6804"/>
                      <a:pt x="12" y="6824"/>
                    </a:cubicBezTo>
                    <a:cubicBezTo>
                      <a:pt x="12" y="6868"/>
                      <a:pt x="19" y="6909"/>
                      <a:pt x="32" y="6950"/>
                    </a:cubicBezTo>
                    <a:cubicBezTo>
                      <a:pt x="34" y="6995"/>
                      <a:pt x="44" y="7036"/>
                      <a:pt x="59" y="7078"/>
                    </a:cubicBezTo>
                    <a:cubicBezTo>
                      <a:pt x="72" y="7138"/>
                      <a:pt x="90" y="7198"/>
                      <a:pt x="117" y="7255"/>
                    </a:cubicBezTo>
                    <a:cubicBezTo>
                      <a:pt x="144" y="7315"/>
                      <a:pt x="171" y="7376"/>
                      <a:pt x="204" y="7432"/>
                    </a:cubicBezTo>
                    <a:cubicBezTo>
                      <a:pt x="254" y="7521"/>
                      <a:pt x="314" y="7606"/>
                      <a:pt x="380" y="7685"/>
                    </a:cubicBezTo>
                    <a:cubicBezTo>
                      <a:pt x="446" y="7770"/>
                      <a:pt x="520" y="7848"/>
                      <a:pt x="600" y="7920"/>
                    </a:cubicBezTo>
                    <a:cubicBezTo>
                      <a:pt x="777" y="8081"/>
                      <a:pt x="969" y="8221"/>
                      <a:pt x="1175" y="8343"/>
                    </a:cubicBezTo>
                    <a:lnTo>
                      <a:pt x="2829" y="9299"/>
                    </a:lnTo>
                    <a:lnTo>
                      <a:pt x="10655" y="13818"/>
                    </a:lnTo>
                    <a:lnTo>
                      <a:pt x="43663" y="32872"/>
                    </a:lnTo>
                    <a:lnTo>
                      <a:pt x="43665" y="32877"/>
                    </a:lnTo>
                    <a:lnTo>
                      <a:pt x="46136" y="34304"/>
                    </a:lnTo>
                    <a:lnTo>
                      <a:pt x="46144" y="34307"/>
                    </a:lnTo>
                    <a:cubicBezTo>
                      <a:pt x="46928" y="34761"/>
                      <a:pt x="47629" y="35533"/>
                      <a:pt x="48144" y="36422"/>
                    </a:cubicBezTo>
                    <a:lnTo>
                      <a:pt x="50851" y="34858"/>
                    </a:lnTo>
                    <a:cubicBezTo>
                      <a:pt x="50375" y="34023"/>
                      <a:pt x="49708" y="33299"/>
                      <a:pt x="48971" y="32872"/>
                    </a:cubicBezTo>
                    <a:cubicBezTo>
                      <a:pt x="48607" y="32660"/>
                      <a:pt x="48258" y="32461"/>
                      <a:pt x="47939" y="32275"/>
                    </a:cubicBezTo>
                    <a:lnTo>
                      <a:pt x="47486" y="32015"/>
                    </a:lnTo>
                    <a:cubicBezTo>
                      <a:pt x="46995" y="31726"/>
                      <a:pt x="46622" y="31510"/>
                      <a:pt x="46433" y="31406"/>
                    </a:cubicBezTo>
                    <a:lnTo>
                      <a:pt x="46330" y="31346"/>
                    </a:lnTo>
                    <a:cubicBezTo>
                      <a:pt x="46325" y="31345"/>
                      <a:pt x="46321" y="31341"/>
                      <a:pt x="46318" y="31338"/>
                    </a:cubicBezTo>
                    <a:lnTo>
                      <a:pt x="10650" y="10749"/>
                    </a:lnTo>
                    <a:lnTo>
                      <a:pt x="4784" y="7362"/>
                    </a:lnTo>
                    <a:cubicBezTo>
                      <a:pt x="4162" y="7005"/>
                      <a:pt x="4162" y="6417"/>
                      <a:pt x="4785" y="6056"/>
                    </a:cubicBezTo>
                    <a:lnTo>
                      <a:pt x="10486" y="2764"/>
                    </a:lnTo>
                    <a:cubicBezTo>
                      <a:pt x="10528" y="2739"/>
                      <a:pt x="10571" y="2717"/>
                      <a:pt x="10618" y="2704"/>
                    </a:cubicBezTo>
                    <a:cubicBezTo>
                      <a:pt x="10647" y="2681"/>
                      <a:pt x="10680" y="2667"/>
                      <a:pt x="10715" y="2662"/>
                    </a:cubicBezTo>
                    <a:cubicBezTo>
                      <a:pt x="10732" y="2647"/>
                      <a:pt x="10752" y="2637"/>
                      <a:pt x="10775" y="2634"/>
                    </a:cubicBezTo>
                    <a:cubicBezTo>
                      <a:pt x="10854" y="2606"/>
                      <a:pt x="10936" y="2580"/>
                      <a:pt x="11019" y="2562"/>
                    </a:cubicBezTo>
                    <a:cubicBezTo>
                      <a:pt x="11116" y="2535"/>
                      <a:pt x="11215" y="2519"/>
                      <a:pt x="11315" y="2512"/>
                    </a:cubicBezTo>
                    <a:cubicBezTo>
                      <a:pt x="11417" y="2500"/>
                      <a:pt x="11519" y="2494"/>
                      <a:pt x="11622" y="2494"/>
                    </a:cubicBezTo>
                    <a:cubicBezTo>
                      <a:pt x="11637" y="2493"/>
                      <a:pt x="11652" y="2493"/>
                      <a:pt x="11667" y="2493"/>
                    </a:cubicBezTo>
                    <a:cubicBezTo>
                      <a:pt x="11754" y="2493"/>
                      <a:pt x="11841" y="2501"/>
                      <a:pt x="11928" y="2514"/>
                    </a:cubicBezTo>
                    <a:cubicBezTo>
                      <a:pt x="12005" y="2520"/>
                      <a:pt x="12082" y="2532"/>
                      <a:pt x="12157" y="2547"/>
                    </a:cubicBezTo>
                    <a:lnTo>
                      <a:pt x="12309" y="2587"/>
                    </a:lnTo>
                    <a:cubicBezTo>
                      <a:pt x="12391" y="2607"/>
                      <a:pt x="12469" y="2634"/>
                      <a:pt x="12546" y="2671"/>
                    </a:cubicBezTo>
                    <a:cubicBezTo>
                      <a:pt x="12615" y="2699"/>
                      <a:pt x="12687" y="2734"/>
                      <a:pt x="12750" y="2764"/>
                    </a:cubicBezTo>
                    <a:lnTo>
                      <a:pt x="54284" y="26740"/>
                    </a:lnTo>
                    <a:lnTo>
                      <a:pt x="54289" y="26737"/>
                    </a:lnTo>
                    <a:lnTo>
                      <a:pt x="56772" y="28174"/>
                    </a:lnTo>
                    <a:cubicBezTo>
                      <a:pt x="57556" y="28626"/>
                      <a:pt x="58264" y="29395"/>
                      <a:pt x="58777" y="30284"/>
                    </a:cubicBezTo>
                    <a:lnTo>
                      <a:pt x="61472" y="28728"/>
                    </a:lnTo>
                    <a:cubicBezTo>
                      <a:pt x="60996" y="27893"/>
                      <a:pt x="60329" y="27168"/>
                      <a:pt x="59592" y="26742"/>
                    </a:cubicBezTo>
                    <a:cubicBezTo>
                      <a:pt x="59228" y="26528"/>
                      <a:pt x="58879" y="26331"/>
                      <a:pt x="58560" y="26144"/>
                    </a:cubicBezTo>
                    <a:lnTo>
                      <a:pt x="58107" y="25885"/>
                    </a:lnTo>
                    <a:cubicBezTo>
                      <a:pt x="57901" y="25761"/>
                      <a:pt x="57711" y="25652"/>
                      <a:pt x="57549" y="25557"/>
                    </a:cubicBezTo>
                    <a:cubicBezTo>
                      <a:pt x="57462" y="25510"/>
                      <a:pt x="57392" y="25467"/>
                      <a:pt x="57325" y="25430"/>
                    </a:cubicBezTo>
                    <a:cubicBezTo>
                      <a:pt x="57255" y="25388"/>
                      <a:pt x="57200" y="25358"/>
                      <a:pt x="57146" y="25330"/>
                    </a:cubicBezTo>
                    <a:cubicBezTo>
                      <a:pt x="57079" y="25293"/>
                      <a:pt x="57031" y="25260"/>
                      <a:pt x="56994" y="25236"/>
                    </a:cubicBezTo>
                    <a:cubicBezTo>
                      <a:pt x="56961" y="25218"/>
                      <a:pt x="56939" y="25208"/>
                      <a:pt x="56939" y="25208"/>
                    </a:cubicBezTo>
                    <a:lnTo>
                      <a:pt x="14454" y="677"/>
                    </a:lnTo>
                    <a:cubicBezTo>
                      <a:pt x="13673" y="226"/>
                      <a:pt x="12648" y="1"/>
                      <a:pt x="1162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 name="Group 1">
            <a:extLst>
              <a:ext uri="{FF2B5EF4-FFF2-40B4-BE49-F238E27FC236}">
                <a16:creationId xmlns:a16="http://schemas.microsoft.com/office/drawing/2014/main" id="{1E3CA249-175D-4EEF-B693-ED449C68086B}"/>
              </a:ext>
            </a:extLst>
          </p:cNvPr>
          <p:cNvGrpSpPr/>
          <p:nvPr/>
        </p:nvGrpSpPr>
        <p:grpSpPr>
          <a:xfrm>
            <a:off x="3722955" y="3868242"/>
            <a:ext cx="1610525" cy="1042200"/>
            <a:chOff x="8500700" y="3375313"/>
            <a:chExt cx="1610525" cy="1042200"/>
          </a:xfrm>
        </p:grpSpPr>
        <p:sp>
          <p:nvSpPr>
            <p:cNvPr id="226" name="Google Shape;226;p28"/>
            <p:cNvSpPr/>
            <p:nvPr/>
          </p:nvSpPr>
          <p:spPr>
            <a:xfrm>
              <a:off x="8500700" y="3455438"/>
              <a:ext cx="1610525" cy="962075"/>
            </a:xfrm>
            <a:custGeom>
              <a:avLst/>
              <a:gdLst/>
              <a:ahLst/>
              <a:cxnLst/>
              <a:rect l="l" t="t" r="r" b="b"/>
              <a:pathLst>
                <a:path w="64421" h="38483" extrusionOk="0">
                  <a:moveTo>
                    <a:pt x="57900" y="1"/>
                  </a:moveTo>
                  <a:cubicBezTo>
                    <a:pt x="57325" y="1"/>
                    <a:pt x="56804" y="130"/>
                    <a:pt x="56388" y="419"/>
                  </a:cubicBezTo>
                  <a:lnTo>
                    <a:pt x="51324" y="3378"/>
                  </a:lnTo>
                  <a:cubicBezTo>
                    <a:pt x="51317" y="3381"/>
                    <a:pt x="51317" y="3381"/>
                    <a:pt x="51315" y="3386"/>
                  </a:cubicBezTo>
                  <a:lnTo>
                    <a:pt x="48877" y="4769"/>
                  </a:lnTo>
                  <a:cubicBezTo>
                    <a:pt x="48847" y="4788"/>
                    <a:pt x="48819" y="4811"/>
                    <a:pt x="48794" y="4836"/>
                  </a:cubicBezTo>
                  <a:lnTo>
                    <a:pt x="45063" y="6991"/>
                  </a:lnTo>
                  <a:lnTo>
                    <a:pt x="44747" y="7172"/>
                  </a:lnTo>
                  <a:cubicBezTo>
                    <a:pt x="44746" y="7174"/>
                    <a:pt x="44744" y="7177"/>
                    <a:pt x="44741" y="7179"/>
                  </a:cubicBezTo>
                  <a:lnTo>
                    <a:pt x="9799" y="27342"/>
                  </a:lnTo>
                  <a:lnTo>
                    <a:pt x="9796" y="27335"/>
                  </a:lnTo>
                  <a:lnTo>
                    <a:pt x="2562" y="35569"/>
                  </a:lnTo>
                  <a:lnTo>
                    <a:pt x="0" y="38482"/>
                  </a:lnTo>
                  <a:lnTo>
                    <a:pt x="0" y="38482"/>
                  </a:lnTo>
                  <a:lnTo>
                    <a:pt x="14635" y="35579"/>
                  </a:lnTo>
                  <a:lnTo>
                    <a:pt x="63413" y="7389"/>
                  </a:lnTo>
                  <a:cubicBezTo>
                    <a:pt x="64230" y="6824"/>
                    <a:pt x="64421" y="5839"/>
                    <a:pt x="64202" y="4731"/>
                  </a:cubicBezTo>
                  <a:cubicBezTo>
                    <a:pt x="63745" y="2332"/>
                    <a:pt x="60339" y="1"/>
                    <a:pt x="57900" y="1"/>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8"/>
            <p:cNvSpPr/>
            <p:nvPr/>
          </p:nvSpPr>
          <p:spPr>
            <a:xfrm>
              <a:off x="8500700" y="4063938"/>
              <a:ext cx="486950" cy="294300"/>
            </a:xfrm>
            <a:custGeom>
              <a:avLst/>
              <a:gdLst/>
              <a:ahLst/>
              <a:cxnLst/>
              <a:rect l="l" t="t" r="r" b="b"/>
              <a:pathLst>
                <a:path w="19478" h="11772" extrusionOk="0">
                  <a:moveTo>
                    <a:pt x="12051" y="1"/>
                  </a:moveTo>
                  <a:cubicBezTo>
                    <a:pt x="11314" y="1"/>
                    <a:pt x="10549" y="191"/>
                    <a:pt x="9796" y="624"/>
                  </a:cubicBezTo>
                  <a:lnTo>
                    <a:pt x="0" y="11772"/>
                  </a:lnTo>
                  <a:lnTo>
                    <a:pt x="0" y="11772"/>
                  </a:lnTo>
                  <a:lnTo>
                    <a:pt x="14633" y="8869"/>
                  </a:lnTo>
                  <a:cubicBezTo>
                    <a:pt x="19478" y="6080"/>
                    <a:pt x="16214" y="1"/>
                    <a:pt x="12051" y="1"/>
                  </a:cubicBez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8"/>
            <p:cNvSpPr/>
            <p:nvPr/>
          </p:nvSpPr>
          <p:spPr>
            <a:xfrm>
              <a:off x="8500700" y="4162263"/>
              <a:ext cx="437150" cy="195975"/>
            </a:xfrm>
            <a:custGeom>
              <a:avLst/>
              <a:gdLst/>
              <a:ahLst/>
              <a:cxnLst/>
              <a:rect l="l" t="t" r="r" b="b"/>
              <a:pathLst>
                <a:path w="17486" h="7839" extrusionOk="0">
                  <a:moveTo>
                    <a:pt x="15228" y="1"/>
                  </a:moveTo>
                  <a:lnTo>
                    <a:pt x="0" y="7839"/>
                  </a:lnTo>
                  <a:lnTo>
                    <a:pt x="14635" y="4935"/>
                  </a:lnTo>
                  <a:cubicBezTo>
                    <a:pt x="17475" y="3299"/>
                    <a:pt x="17485" y="2168"/>
                    <a:pt x="15228" y="1"/>
                  </a:cubicBezTo>
                  <a:close/>
                </a:path>
              </a:pathLst>
            </a:custGeom>
            <a:solidFill>
              <a:srgbClr val="F2E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8"/>
            <p:cNvSpPr/>
            <p:nvPr/>
          </p:nvSpPr>
          <p:spPr>
            <a:xfrm>
              <a:off x="8500700" y="4285363"/>
              <a:ext cx="101800" cy="72875"/>
            </a:xfrm>
            <a:custGeom>
              <a:avLst/>
              <a:gdLst/>
              <a:ahLst/>
              <a:cxnLst/>
              <a:rect l="l" t="t" r="r" b="b"/>
              <a:pathLst>
                <a:path w="4072" h="2915" extrusionOk="0">
                  <a:moveTo>
                    <a:pt x="2562" y="1"/>
                  </a:moveTo>
                  <a:lnTo>
                    <a:pt x="0" y="2915"/>
                  </a:lnTo>
                  <a:lnTo>
                    <a:pt x="4072" y="2106"/>
                  </a:lnTo>
                  <a:lnTo>
                    <a:pt x="2939" y="1942"/>
                  </a:lnTo>
                  <a:lnTo>
                    <a:pt x="3534" y="1371"/>
                  </a:lnTo>
                  <a:lnTo>
                    <a:pt x="3534" y="1371"/>
                  </a:lnTo>
                  <a:lnTo>
                    <a:pt x="2600" y="1399"/>
                  </a:lnTo>
                  <a:lnTo>
                    <a:pt x="3016" y="604"/>
                  </a:lnTo>
                  <a:lnTo>
                    <a:pt x="2291" y="846"/>
                  </a:lnTo>
                  <a:lnTo>
                    <a:pt x="2562" y="1"/>
                  </a:lnTo>
                  <a:close/>
                </a:path>
              </a:pathLst>
            </a:custGeom>
            <a:solidFill>
              <a:srgbClr val="191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8"/>
            <p:cNvSpPr/>
            <p:nvPr/>
          </p:nvSpPr>
          <p:spPr>
            <a:xfrm>
              <a:off x="8745675" y="3480813"/>
              <a:ext cx="1164725" cy="804825"/>
            </a:xfrm>
            <a:custGeom>
              <a:avLst/>
              <a:gdLst/>
              <a:ahLst/>
              <a:cxnLst/>
              <a:rect l="l" t="t" r="r" b="b"/>
              <a:pathLst>
                <a:path w="46589" h="32193" extrusionOk="0">
                  <a:moveTo>
                    <a:pt x="46589" y="8095"/>
                  </a:moveTo>
                  <a:lnTo>
                    <a:pt x="46547" y="8119"/>
                  </a:lnTo>
                  <a:lnTo>
                    <a:pt x="46547" y="8119"/>
                  </a:lnTo>
                  <a:cubicBezTo>
                    <a:pt x="46561" y="8112"/>
                    <a:pt x="46575" y="8104"/>
                    <a:pt x="46589" y="8095"/>
                  </a:cubicBezTo>
                  <a:close/>
                  <a:moveTo>
                    <a:pt x="41516" y="0"/>
                  </a:moveTo>
                  <a:lnTo>
                    <a:pt x="38997" y="1450"/>
                  </a:lnTo>
                  <a:lnTo>
                    <a:pt x="0" y="23952"/>
                  </a:lnTo>
                  <a:cubicBezTo>
                    <a:pt x="144" y="23870"/>
                    <a:pt x="309" y="23831"/>
                    <a:pt x="490" y="23831"/>
                  </a:cubicBezTo>
                  <a:cubicBezTo>
                    <a:pt x="1701" y="23831"/>
                    <a:pt x="3638" y="25566"/>
                    <a:pt x="4720" y="27662"/>
                  </a:cubicBezTo>
                  <a:cubicBezTo>
                    <a:pt x="5420" y="29018"/>
                    <a:pt x="5990" y="31528"/>
                    <a:pt x="4836" y="32193"/>
                  </a:cubicBezTo>
                  <a:lnTo>
                    <a:pt x="44181" y="9488"/>
                  </a:lnTo>
                  <a:lnTo>
                    <a:pt x="45496" y="8723"/>
                  </a:lnTo>
                  <a:lnTo>
                    <a:pt x="46547" y="8119"/>
                  </a:lnTo>
                  <a:lnTo>
                    <a:pt x="46547" y="8119"/>
                  </a:lnTo>
                  <a:cubicBezTo>
                    <a:pt x="46464" y="8162"/>
                    <a:pt x="46372" y="8183"/>
                    <a:pt x="46273" y="8183"/>
                  </a:cubicBezTo>
                  <a:cubicBezTo>
                    <a:pt x="44419" y="8183"/>
                    <a:pt x="40028" y="969"/>
                    <a:pt x="41516"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8"/>
            <p:cNvSpPr/>
            <p:nvPr/>
          </p:nvSpPr>
          <p:spPr>
            <a:xfrm>
              <a:off x="8863675" y="3638738"/>
              <a:ext cx="1019400" cy="646900"/>
            </a:xfrm>
            <a:custGeom>
              <a:avLst/>
              <a:gdLst/>
              <a:ahLst/>
              <a:cxnLst/>
              <a:rect l="l" t="t" r="r" b="b"/>
              <a:pathLst>
                <a:path w="40776" h="25876" extrusionOk="0">
                  <a:moveTo>
                    <a:pt x="37548" y="0"/>
                  </a:moveTo>
                  <a:lnTo>
                    <a:pt x="0" y="21345"/>
                  </a:lnTo>
                  <a:cubicBezTo>
                    <a:pt x="660" y="22563"/>
                    <a:pt x="1257" y="25219"/>
                    <a:pt x="116" y="25876"/>
                  </a:cubicBezTo>
                  <a:lnTo>
                    <a:pt x="39461" y="3171"/>
                  </a:lnTo>
                  <a:lnTo>
                    <a:pt x="40776" y="2406"/>
                  </a:lnTo>
                  <a:lnTo>
                    <a:pt x="37548" y="0"/>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2" name="Google Shape;232;p28"/>
            <p:cNvSpPr/>
            <p:nvPr/>
          </p:nvSpPr>
          <p:spPr>
            <a:xfrm>
              <a:off x="9760875" y="3375313"/>
              <a:ext cx="350350" cy="310100"/>
            </a:xfrm>
            <a:custGeom>
              <a:avLst/>
              <a:gdLst/>
              <a:ahLst/>
              <a:cxnLst/>
              <a:rect l="l" t="t" r="r" b="b"/>
              <a:pathLst>
                <a:path w="14014" h="12404" extrusionOk="0">
                  <a:moveTo>
                    <a:pt x="8665" y="0"/>
                  </a:moveTo>
                  <a:cubicBezTo>
                    <a:pt x="8273" y="0"/>
                    <a:pt x="7897" y="107"/>
                    <a:pt x="7553" y="346"/>
                  </a:cubicBezTo>
                  <a:lnTo>
                    <a:pt x="917" y="4210"/>
                  </a:lnTo>
                  <a:cubicBezTo>
                    <a:pt x="908" y="4213"/>
                    <a:pt x="908" y="4213"/>
                    <a:pt x="906" y="4220"/>
                  </a:cubicBezTo>
                  <a:cubicBezTo>
                    <a:pt x="1" y="4807"/>
                    <a:pt x="1277" y="7707"/>
                    <a:pt x="2826" y="9891"/>
                  </a:cubicBezTo>
                  <a:cubicBezTo>
                    <a:pt x="3823" y="11297"/>
                    <a:pt x="4938" y="12403"/>
                    <a:pt x="5664" y="12403"/>
                  </a:cubicBezTo>
                  <a:cubicBezTo>
                    <a:pt x="5780" y="12403"/>
                    <a:pt x="5886" y="12375"/>
                    <a:pt x="5981" y="12315"/>
                  </a:cubicBezTo>
                  <a:lnTo>
                    <a:pt x="13005" y="8223"/>
                  </a:lnTo>
                  <a:cubicBezTo>
                    <a:pt x="13823" y="7659"/>
                    <a:pt x="14014" y="6673"/>
                    <a:pt x="13795" y="5565"/>
                  </a:cubicBezTo>
                  <a:cubicBezTo>
                    <a:pt x="13318" y="3068"/>
                    <a:pt x="10764" y="0"/>
                    <a:pt x="8665" y="0"/>
                  </a:cubicBezTo>
                  <a:close/>
                </a:path>
              </a:pathLst>
            </a:custGeom>
            <a:solidFill>
              <a:srgbClr val="F95D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8"/>
            <p:cNvSpPr/>
            <p:nvPr/>
          </p:nvSpPr>
          <p:spPr>
            <a:xfrm>
              <a:off x="9770450" y="3375313"/>
              <a:ext cx="338775" cy="207900"/>
            </a:xfrm>
            <a:custGeom>
              <a:avLst/>
              <a:gdLst/>
              <a:ahLst/>
              <a:cxnLst/>
              <a:rect l="l" t="t" r="r" b="b"/>
              <a:pathLst>
                <a:path w="13551" h="8316" extrusionOk="0">
                  <a:moveTo>
                    <a:pt x="8283" y="0"/>
                  </a:moveTo>
                  <a:cubicBezTo>
                    <a:pt x="7890" y="0"/>
                    <a:pt x="7514" y="107"/>
                    <a:pt x="7170" y="346"/>
                  </a:cubicBezTo>
                  <a:lnTo>
                    <a:pt x="534" y="4210"/>
                  </a:lnTo>
                  <a:cubicBezTo>
                    <a:pt x="525" y="4213"/>
                    <a:pt x="525" y="4213"/>
                    <a:pt x="523" y="4220"/>
                  </a:cubicBezTo>
                  <a:cubicBezTo>
                    <a:pt x="1" y="4559"/>
                    <a:pt x="208" y="5674"/>
                    <a:pt x="774" y="6975"/>
                  </a:cubicBezTo>
                  <a:lnTo>
                    <a:pt x="5135" y="8315"/>
                  </a:lnTo>
                  <a:lnTo>
                    <a:pt x="12064" y="4153"/>
                  </a:lnTo>
                  <a:cubicBezTo>
                    <a:pt x="12064" y="4153"/>
                    <a:pt x="13372" y="4898"/>
                    <a:pt x="13277" y="7448"/>
                  </a:cubicBezTo>
                  <a:cubicBezTo>
                    <a:pt x="13522" y="6918"/>
                    <a:pt x="13551" y="6267"/>
                    <a:pt x="13412" y="5565"/>
                  </a:cubicBezTo>
                  <a:cubicBezTo>
                    <a:pt x="12936" y="3068"/>
                    <a:pt x="10381" y="0"/>
                    <a:pt x="8283" y="0"/>
                  </a:cubicBezTo>
                  <a:close/>
                </a:path>
              </a:pathLst>
            </a:custGeom>
            <a:solidFill>
              <a:srgbClr val="FD9C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8"/>
            <p:cNvSpPr/>
            <p:nvPr/>
          </p:nvSpPr>
          <p:spPr>
            <a:xfrm>
              <a:off x="9719750" y="3479738"/>
              <a:ext cx="210200" cy="240350"/>
            </a:xfrm>
            <a:custGeom>
              <a:avLst/>
              <a:gdLst/>
              <a:ahLst/>
              <a:cxnLst/>
              <a:rect l="l" t="t" r="r" b="b"/>
              <a:pathLst>
                <a:path w="8408" h="9614" extrusionOk="0">
                  <a:moveTo>
                    <a:pt x="46" y="1470"/>
                  </a:moveTo>
                  <a:cubicBezTo>
                    <a:pt x="29" y="1477"/>
                    <a:pt x="14" y="1486"/>
                    <a:pt x="0" y="1497"/>
                  </a:cubicBezTo>
                  <a:lnTo>
                    <a:pt x="46" y="1470"/>
                  </a:lnTo>
                  <a:close/>
                  <a:moveTo>
                    <a:pt x="2831" y="1"/>
                  </a:moveTo>
                  <a:cubicBezTo>
                    <a:pt x="2678" y="1"/>
                    <a:pt x="2546" y="32"/>
                    <a:pt x="2441" y="97"/>
                  </a:cubicBezTo>
                  <a:lnTo>
                    <a:pt x="46" y="1470"/>
                  </a:lnTo>
                  <a:lnTo>
                    <a:pt x="46" y="1470"/>
                  </a:lnTo>
                  <a:cubicBezTo>
                    <a:pt x="54" y="1467"/>
                    <a:pt x="63" y="1465"/>
                    <a:pt x="72" y="1463"/>
                  </a:cubicBezTo>
                  <a:lnTo>
                    <a:pt x="80" y="1460"/>
                  </a:lnTo>
                  <a:cubicBezTo>
                    <a:pt x="152" y="1430"/>
                    <a:pt x="230" y="1416"/>
                    <a:pt x="313" y="1416"/>
                  </a:cubicBezTo>
                  <a:cubicBezTo>
                    <a:pt x="1045" y="1416"/>
                    <a:pt x="2170" y="2538"/>
                    <a:pt x="3168" y="3958"/>
                  </a:cubicBezTo>
                  <a:cubicBezTo>
                    <a:pt x="4710" y="6145"/>
                    <a:pt x="5962" y="9044"/>
                    <a:pt x="5043" y="9613"/>
                  </a:cubicBezTo>
                  <a:lnTo>
                    <a:pt x="5686" y="9244"/>
                  </a:lnTo>
                  <a:lnTo>
                    <a:pt x="7489" y="8215"/>
                  </a:lnTo>
                  <a:cubicBezTo>
                    <a:pt x="8408" y="7645"/>
                    <a:pt x="7718" y="4564"/>
                    <a:pt x="6175" y="2377"/>
                  </a:cubicBezTo>
                  <a:cubicBezTo>
                    <a:pt x="5193" y="976"/>
                    <a:pt x="3688" y="1"/>
                    <a:pt x="2831" y="1"/>
                  </a:cubicBez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8"/>
            <p:cNvSpPr/>
            <p:nvPr/>
          </p:nvSpPr>
          <p:spPr>
            <a:xfrm>
              <a:off x="9674050" y="3504863"/>
              <a:ext cx="236600" cy="241900"/>
            </a:xfrm>
            <a:custGeom>
              <a:avLst/>
              <a:gdLst/>
              <a:ahLst/>
              <a:cxnLst/>
              <a:rect l="l" t="t" r="r" b="b"/>
              <a:pathLst>
                <a:path w="9464" h="9676" extrusionOk="0">
                  <a:moveTo>
                    <a:pt x="31" y="1542"/>
                  </a:moveTo>
                  <a:cubicBezTo>
                    <a:pt x="20" y="1547"/>
                    <a:pt x="10" y="1553"/>
                    <a:pt x="0" y="1559"/>
                  </a:cubicBezTo>
                  <a:lnTo>
                    <a:pt x="31" y="1542"/>
                  </a:lnTo>
                  <a:close/>
                  <a:moveTo>
                    <a:pt x="2968" y="1"/>
                  </a:moveTo>
                  <a:cubicBezTo>
                    <a:pt x="2778" y="1"/>
                    <a:pt x="2601" y="47"/>
                    <a:pt x="2440" y="147"/>
                  </a:cubicBezTo>
                  <a:lnTo>
                    <a:pt x="31" y="1542"/>
                  </a:lnTo>
                  <a:lnTo>
                    <a:pt x="31" y="1542"/>
                  </a:lnTo>
                  <a:cubicBezTo>
                    <a:pt x="116" y="1496"/>
                    <a:pt x="211" y="1474"/>
                    <a:pt x="312" y="1474"/>
                  </a:cubicBezTo>
                  <a:cubicBezTo>
                    <a:pt x="2172" y="1474"/>
                    <a:pt x="6562" y="8733"/>
                    <a:pt x="5044" y="9676"/>
                  </a:cubicBezTo>
                  <a:lnTo>
                    <a:pt x="7484" y="8266"/>
                  </a:lnTo>
                  <a:cubicBezTo>
                    <a:pt x="9463" y="7036"/>
                    <a:pt x="5300" y="1"/>
                    <a:pt x="2968" y="1"/>
                  </a:cubicBezTo>
                  <a:close/>
                </a:path>
              </a:pathLst>
            </a:custGeom>
            <a:solidFill>
              <a:srgbClr val="3445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8"/>
            <p:cNvSpPr/>
            <p:nvPr/>
          </p:nvSpPr>
          <p:spPr>
            <a:xfrm>
              <a:off x="9615975" y="3539138"/>
              <a:ext cx="235600" cy="240625"/>
            </a:xfrm>
            <a:custGeom>
              <a:avLst/>
              <a:gdLst/>
              <a:ahLst/>
              <a:cxnLst/>
              <a:rect l="l" t="t" r="r" b="b"/>
              <a:pathLst>
                <a:path w="9424" h="9625" extrusionOk="0">
                  <a:moveTo>
                    <a:pt x="76" y="1487"/>
                  </a:moveTo>
                  <a:cubicBezTo>
                    <a:pt x="50" y="1500"/>
                    <a:pt x="26" y="1514"/>
                    <a:pt x="1" y="1530"/>
                  </a:cubicBezTo>
                  <a:lnTo>
                    <a:pt x="76" y="1487"/>
                  </a:lnTo>
                  <a:close/>
                  <a:moveTo>
                    <a:pt x="2888" y="0"/>
                  </a:moveTo>
                  <a:cubicBezTo>
                    <a:pt x="2714" y="0"/>
                    <a:pt x="2553" y="44"/>
                    <a:pt x="2409" y="136"/>
                  </a:cubicBezTo>
                  <a:lnTo>
                    <a:pt x="76" y="1487"/>
                  </a:lnTo>
                  <a:lnTo>
                    <a:pt x="76" y="1487"/>
                  </a:lnTo>
                  <a:cubicBezTo>
                    <a:pt x="252" y="1393"/>
                    <a:pt x="443" y="1349"/>
                    <a:pt x="644" y="1349"/>
                  </a:cubicBezTo>
                  <a:cubicBezTo>
                    <a:pt x="3163" y="1349"/>
                    <a:pt x="7245" y="8265"/>
                    <a:pt x="5073" y="9625"/>
                  </a:cubicBezTo>
                  <a:lnTo>
                    <a:pt x="7509" y="8241"/>
                  </a:lnTo>
                  <a:cubicBezTo>
                    <a:pt x="7541" y="8223"/>
                    <a:pt x="7568" y="8200"/>
                    <a:pt x="7593" y="8175"/>
                  </a:cubicBezTo>
                  <a:cubicBezTo>
                    <a:pt x="9424" y="6993"/>
                    <a:pt x="5102" y="0"/>
                    <a:pt x="2888" y="0"/>
                  </a:cubicBez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8"/>
            <p:cNvSpPr/>
            <p:nvPr/>
          </p:nvSpPr>
          <p:spPr>
            <a:xfrm>
              <a:off x="9615975" y="3479738"/>
              <a:ext cx="282850" cy="195825"/>
            </a:xfrm>
            <a:custGeom>
              <a:avLst/>
              <a:gdLst/>
              <a:ahLst/>
              <a:cxnLst/>
              <a:rect l="l" t="t" r="r" b="b"/>
              <a:pathLst>
                <a:path w="11314" h="7833" extrusionOk="0">
                  <a:moveTo>
                    <a:pt x="4197" y="1470"/>
                  </a:moveTo>
                  <a:cubicBezTo>
                    <a:pt x="4180" y="1477"/>
                    <a:pt x="4165" y="1486"/>
                    <a:pt x="4151" y="1497"/>
                  </a:cubicBezTo>
                  <a:lnTo>
                    <a:pt x="4197" y="1470"/>
                  </a:lnTo>
                  <a:close/>
                  <a:moveTo>
                    <a:pt x="74" y="3863"/>
                  </a:moveTo>
                  <a:cubicBezTo>
                    <a:pt x="50" y="3877"/>
                    <a:pt x="25" y="3891"/>
                    <a:pt x="1" y="3906"/>
                  </a:cubicBezTo>
                  <a:lnTo>
                    <a:pt x="74" y="3863"/>
                  </a:lnTo>
                  <a:close/>
                  <a:moveTo>
                    <a:pt x="6982" y="1"/>
                  </a:moveTo>
                  <a:cubicBezTo>
                    <a:pt x="6829" y="1"/>
                    <a:pt x="6697" y="32"/>
                    <a:pt x="6592" y="97"/>
                  </a:cubicBezTo>
                  <a:lnTo>
                    <a:pt x="4197" y="1470"/>
                  </a:lnTo>
                  <a:lnTo>
                    <a:pt x="4197" y="1470"/>
                  </a:lnTo>
                  <a:cubicBezTo>
                    <a:pt x="4205" y="1467"/>
                    <a:pt x="4214" y="1465"/>
                    <a:pt x="4223" y="1463"/>
                  </a:cubicBezTo>
                  <a:lnTo>
                    <a:pt x="4231" y="1460"/>
                  </a:lnTo>
                  <a:lnTo>
                    <a:pt x="4233" y="1460"/>
                  </a:lnTo>
                  <a:lnTo>
                    <a:pt x="2430" y="2502"/>
                  </a:lnTo>
                  <a:cubicBezTo>
                    <a:pt x="2424" y="2507"/>
                    <a:pt x="2415" y="2509"/>
                    <a:pt x="2409" y="2512"/>
                  </a:cubicBezTo>
                  <a:lnTo>
                    <a:pt x="74" y="3863"/>
                  </a:lnTo>
                  <a:lnTo>
                    <a:pt x="74" y="3863"/>
                  </a:lnTo>
                  <a:cubicBezTo>
                    <a:pt x="251" y="3769"/>
                    <a:pt x="442" y="3725"/>
                    <a:pt x="643" y="3725"/>
                  </a:cubicBezTo>
                  <a:cubicBezTo>
                    <a:pt x="2008" y="3725"/>
                    <a:pt x="3829" y="5755"/>
                    <a:pt x="4868" y="7832"/>
                  </a:cubicBezTo>
                  <a:lnTo>
                    <a:pt x="11314" y="4140"/>
                  </a:lnTo>
                  <a:cubicBezTo>
                    <a:pt x="11043" y="3520"/>
                    <a:pt x="10712" y="2930"/>
                    <a:pt x="10326" y="2377"/>
                  </a:cubicBezTo>
                  <a:cubicBezTo>
                    <a:pt x="9344" y="976"/>
                    <a:pt x="7839" y="1"/>
                    <a:pt x="69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 name="Group 5">
            <a:extLst>
              <a:ext uri="{FF2B5EF4-FFF2-40B4-BE49-F238E27FC236}">
                <a16:creationId xmlns:a16="http://schemas.microsoft.com/office/drawing/2014/main" id="{34EB405F-5CF1-4F2A-892E-21EE7E425900}"/>
              </a:ext>
            </a:extLst>
          </p:cNvPr>
          <p:cNvGrpSpPr/>
          <p:nvPr/>
        </p:nvGrpSpPr>
        <p:grpSpPr>
          <a:xfrm>
            <a:off x="4982698" y="1819967"/>
            <a:ext cx="4682600" cy="3478175"/>
            <a:chOff x="2965925" y="1813263"/>
            <a:chExt cx="4682600" cy="3478175"/>
          </a:xfrm>
        </p:grpSpPr>
        <p:sp>
          <p:nvSpPr>
            <p:cNvPr id="140" name="Google Shape;140;p28"/>
            <p:cNvSpPr/>
            <p:nvPr/>
          </p:nvSpPr>
          <p:spPr>
            <a:xfrm>
              <a:off x="4591125" y="2911188"/>
              <a:ext cx="3057325" cy="1753850"/>
            </a:xfrm>
            <a:custGeom>
              <a:avLst/>
              <a:gdLst/>
              <a:ahLst/>
              <a:cxnLst/>
              <a:rect l="l" t="t" r="r" b="b"/>
              <a:pathLst>
                <a:path w="122293" h="70154" extrusionOk="0">
                  <a:moveTo>
                    <a:pt x="65131" y="1"/>
                  </a:moveTo>
                  <a:cubicBezTo>
                    <a:pt x="64106" y="1"/>
                    <a:pt x="63081" y="226"/>
                    <a:pt x="62299" y="677"/>
                  </a:cubicBezTo>
                  <a:lnTo>
                    <a:pt x="1565" y="35744"/>
                  </a:lnTo>
                  <a:cubicBezTo>
                    <a:pt x="1" y="36644"/>
                    <a:pt x="1" y="38108"/>
                    <a:pt x="1565" y="39012"/>
                  </a:cubicBezTo>
                  <a:lnTo>
                    <a:pt x="54331" y="69477"/>
                  </a:lnTo>
                  <a:cubicBezTo>
                    <a:pt x="55113" y="69928"/>
                    <a:pt x="56138" y="70153"/>
                    <a:pt x="57163" y="70153"/>
                  </a:cubicBezTo>
                  <a:cubicBezTo>
                    <a:pt x="58187" y="70153"/>
                    <a:pt x="59212" y="69928"/>
                    <a:pt x="59994" y="69477"/>
                  </a:cubicBezTo>
                  <a:lnTo>
                    <a:pt x="120729" y="34410"/>
                  </a:lnTo>
                  <a:cubicBezTo>
                    <a:pt x="122292" y="33508"/>
                    <a:pt x="122292" y="32045"/>
                    <a:pt x="120729" y="31141"/>
                  </a:cubicBezTo>
                  <a:lnTo>
                    <a:pt x="67962" y="677"/>
                  </a:lnTo>
                  <a:cubicBezTo>
                    <a:pt x="67180" y="226"/>
                    <a:pt x="66155" y="1"/>
                    <a:pt x="65131"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8"/>
            <p:cNvSpPr/>
            <p:nvPr/>
          </p:nvSpPr>
          <p:spPr>
            <a:xfrm>
              <a:off x="4625800" y="3462138"/>
              <a:ext cx="266475" cy="268350"/>
            </a:xfrm>
            <a:custGeom>
              <a:avLst/>
              <a:gdLst/>
              <a:ahLst/>
              <a:cxnLst/>
              <a:rect l="l" t="t" r="r" b="b"/>
              <a:pathLst>
                <a:path w="10659" h="10734" extrusionOk="0">
                  <a:moveTo>
                    <a:pt x="2660" y="0"/>
                  </a:moveTo>
                  <a:lnTo>
                    <a:pt x="0" y="1534"/>
                  </a:lnTo>
                  <a:lnTo>
                    <a:pt x="0" y="10733"/>
                  </a:lnTo>
                  <a:lnTo>
                    <a:pt x="10658" y="4618"/>
                  </a:lnTo>
                  <a:lnTo>
                    <a:pt x="2660" y="0"/>
                  </a:lnTo>
                  <a:close/>
                </a:path>
              </a:pathLst>
            </a:custGeom>
            <a:solidFill>
              <a:srgbClr val="3636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8"/>
            <p:cNvSpPr/>
            <p:nvPr/>
          </p:nvSpPr>
          <p:spPr>
            <a:xfrm>
              <a:off x="6020275" y="3577363"/>
              <a:ext cx="1618475" cy="1012525"/>
            </a:xfrm>
            <a:custGeom>
              <a:avLst/>
              <a:gdLst/>
              <a:ahLst/>
              <a:cxnLst/>
              <a:rect l="l" t="t" r="r" b="b"/>
              <a:pathLst>
                <a:path w="64739" h="40501" extrusionOk="0">
                  <a:moveTo>
                    <a:pt x="64739" y="1"/>
                  </a:moveTo>
                  <a:cubicBezTo>
                    <a:pt x="64739" y="947"/>
                    <a:pt x="63766" y="1520"/>
                    <a:pt x="63324" y="1775"/>
                  </a:cubicBezTo>
                  <a:lnTo>
                    <a:pt x="5317" y="35271"/>
                  </a:lnTo>
                  <a:cubicBezTo>
                    <a:pt x="5317" y="35278"/>
                    <a:pt x="2831" y="36710"/>
                    <a:pt x="2831" y="36710"/>
                  </a:cubicBezTo>
                  <a:cubicBezTo>
                    <a:pt x="2046" y="37161"/>
                    <a:pt x="1027" y="37390"/>
                    <a:pt x="1" y="37390"/>
                  </a:cubicBezTo>
                  <a:lnTo>
                    <a:pt x="1" y="40501"/>
                  </a:lnTo>
                  <a:cubicBezTo>
                    <a:pt x="15" y="40501"/>
                    <a:pt x="30" y="40501"/>
                    <a:pt x="44" y="40501"/>
                  </a:cubicBezTo>
                  <a:cubicBezTo>
                    <a:pt x="990" y="40501"/>
                    <a:pt x="1933" y="40285"/>
                    <a:pt x="2661" y="39868"/>
                  </a:cubicBezTo>
                  <a:cubicBezTo>
                    <a:pt x="3027" y="39659"/>
                    <a:pt x="3374" y="39455"/>
                    <a:pt x="3695" y="39273"/>
                  </a:cubicBezTo>
                  <a:lnTo>
                    <a:pt x="4146" y="39010"/>
                  </a:lnTo>
                  <a:cubicBezTo>
                    <a:pt x="4355" y="38893"/>
                    <a:pt x="4544" y="38781"/>
                    <a:pt x="4707" y="38690"/>
                  </a:cubicBezTo>
                  <a:cubicBezTo>
                    <a:pt x="4793" y="38638"/>
                    <a:pt x="4864" y="38598"/>
                    <a:pt x="4930" y="38559"/>
                  </a:cubicBezTo>
                  <a:cubicBezTo>
                    <a:pt x="5001" y="38521"/>
                    <a:pt x="5053" y="38487"/>
                    <a:pt x="5107" y="38456"/>
                  </a:cubicBezTo>
                  <a:cubicBezTo>
                    <a:pt x="5172" y="38416"/>
                    <a:pt x="5224" y="38391"/>
                    <a:pt x="5264" y="38370"/>
                  </a:cubicBezTo>
                  <a:cubicBezTo>
                    <a:pt x="5295" y="38350"/>
                    <a:pt x="5316" y="38337"/>
                    <a:pt x="5316" y="38337"/>
                  </a:cubicBezTo>
                  <a:lnTo>
                    <a:pt x="63324" y="4845"/>
                  </a:lnTo>
                  <a:cubicBezTo>
                    <a:pt x="64106" y="4392"/>
                    <a:pt x="64739" y="3341"/>
                    <a:pt x="64739" y="2492"/>
                  </a:cubicBezTo>
                  <a:lnTo>
                    <a:pt x="6473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8"/>
            <p:cNvSpPr/>
            <p:nvPr/>
          </p:nvSpPr>
          <p:spPr>
            <a:xfrm>
              <a:off x="4650975" y="2796238"/>
              <a:ext cx="2997550" cy="1715875"/>
            </a:xfrm>
            <a:custGeom>
              <a:avLst/>
              <a:gdLst/>
              <a:ahLst/>
              <a:cxnLst/>
              <a:rect l="l" t="t" r="r" b="b"/>
              <a:pathLst>
                <a:path w="119902" h="68635" extrusionOk="0">
                  <a:moveTo>
                    <a:pt x="65859" y="1"/>
                  </a:moveTo>
                  <a:cubicBezTo>
                    <a:pt x="64842" y="1"/>
                    <a:pt x="63826" y="223"/>
                    <a:pt x="63050" y="667"/>
                  </a:cubicBezTo>
                  <a:lnTo>
                    <a:pt x="9651" y="31254"/>
                  </a:lnTo>
                  <a:lnTo>
                    <a:pt x="6992" y="32785"/>
                  </a:lnTo>
                  <a:lnTo>
                    <a:pt x="8" y="36780"/>
                  </a:lnTo>
                  <a:lnTo>
                    <a:pt x="1" y="36786"/>
                  </a:lnTo>
                  <a:cubicBezTo>
                    <a:pt x="4" y="36818"/>
                    <a:pt x="11" y="36851"/>
                    <a:pt x="21" y="36883"/>
                  </a:cubicBezTo>
                  <a:cubicBezTo>
                    <a:pt x="16" y="36905"/>
                    <a:pt x="19" y="36928"/>
                    <a:pt x="28" y="36948"/>
                  </a:cubicBezTo>
                  <a:cubicBezTo>
                    <a:pt x="41" y="37034"/>
                    <a:pt x="61" y="37115"/>
                    <a:pt x="86" y="37197"/>
                  </a:cubicBezTo>
                  <a:cubicBezTo>
                    <a:pt x="113" y="37294"/>
                    <a:pt x="148" y="37388"/>
                    <a:pt x="191" y="37478"/>
                  </a:cubicBezTo>
                  <a:cubicBezTo>
                    <a:pt x="232" y="37573"/>
                    <a:pt x="278" y="37665"/>
                    <a:pt x="328" y="37754"/>
                  </a:cubicBezTo>
                  <a:cubicBezTo>
                    <a:pt x="377" y="37844"/>
                    <a:pt x="434" y="37929"/>
                    <a:pt x="499" y="38008"/>
                  </a:cubicBezTo>
                  <a:cubicBezTo>
                    <a:pt x="542" y="38073"/>
                    <a:pt x="591" y="38133"/>
                    <a:pt x="643" y="38191"/>
                  </a:cubicBezTo>
                  <a:lnTo>
                    <a:pt x="753" y="38302"/>
                  </a:lnTo>
                  <a:cubicBezTo>
                    <a:pt x="813" y="38360"/>
                    <a:pt x="876" y="38415"/>
                    <a:pt x="943" y="38465"/>
                  </a:cubicBezTo>
                  <a:cubicBezTo>
                    <a:pt x="1002" y="38512"/>
                    <a:pt x="1067" y="38557"/>
                    <a:pt x="1125" y="38596"/>
                  </a:cubicBezTo>
                  <a:lnTo>
                    <a:pt x="49458" y="66516"/>
                  </a:lnTo>
                  <a:lnTo>
                    <a:pt x="49463" y="66516"/>
                  </a:lnTo>
                  <a:lnTo>
                    <a:pt x="51942" y="67948"/>
                  </a:lnTo>
                  <a:cubicBezTo>
                    <a:pt x="52771" y="68409"/>
                    <a:pt x="53715" y="68635"/>
                    <a:pt x="54773" y="68635"/>
                  </a:cubicBezTo>
                  <a:cubicBezTo>
                    <a:pt x="55794" y="68635"/>
                    <a:pt x="56819" y="68404"/>
                    <a:pt x="57605" y="67955"/>
                  </a:cubicBezTo>
                  <a:lnTo>
                    <a:pt x="60083" y="66523"/>
                  </a:lnTo>
                  <a:lnTo>
                    <a:pt x="118338" y="32890"/>
                  </a:lnTo>
                  <a:cubicBezTo>
                    <a:pt x="119902" y="31988"/>
                    <a:pt x="119902" y="30516"/>
                    <a:pt x="118345" y="29607"/>
                  </a:cubicBezTo>
                  <a:lnTo>
                    <a:pt x="110597" y="25089"/>
                  </a:lnTo>
                  <a:lnTo>
                    <a:pt x="68712" y="687"/>
                  </a:lnTo>
                  <a:cubicBezTo>
                    <a:pt x="67925" y="229"/>
                    <a:pt x="66891" y="1"/>
                    <a:pt x="6585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8"/>
            <p:cNvSpPr/>
            <p:nvPr/>
          </p:nvSpPr>
          <p:spPr>
            <a:xfrm>
              <a:off x="4692225" y="3356463"/>
              <a:ext cx="2900950" cy="1116475"/>
            </a:xfrm>
            <a:custGeom>
              <a:avLst/>
              <a:gdLst/>
              <a:ahLst/>
              <a:cxnLst/>
              <a:rect l="l" t="t" r="r" b="b"/>
              <a:pathLst>
                <a:path w="116038" h="44659" extrusionOk="0">
                  <a:moveTo>
                    <a:pt x="116038" y="0"/>
                  </a:moveTo>
                  <a:lnTo>
                    <a:pt x="53123" y="36438"/>
                  </a:lnTo>
                  <a:lnTo>
                    <a:pt x="0" y="5761"/>
                  </a:lnTo>
                  <a:lnTo>
                    <a:pt x="7" y="14486"/>
                  </a:lnTo>
                  <a:lnTo>
                    <a:pt x="51489" y="44221"/>
                  </a:lnTo>
                  <a:cubicBezTo>
                    <a:pt x="51994" y="44512"/>
                    <a:pt x="52558" y="44658"/>
                    <a:pt x="53123" y="44658"/>
                  </a:cubicBezTo>
                  <a:cubicBezTo>
                    <a:pt x="53687" y="44658"/>
                    <a:pt x="54252" y="44512"/>
                    <a:pt x="54758" y="44221"/>
                  </a:cubicBezTo>
                  <a:lnTo>
                    <a:pt x="115221" y="9310"/>
                  </a:lnTo>
                  <a:cubicBezTo>
                    <a:pt x="115727" y="9017"/>
                    <a:pt x="116038" y="8478"/>
                    <a:pt x="116038" y="7895"/>
                  </a:cubicBezTo>
                  <a:lnTo>
                    <a:pt x="1160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8"/>
            <p:cNvSpPr/>
            <p:nvPr/>
          </p:nvSpPr>
          <p:spPr>
            <a:xfrm>
              <a:off x="6020275" y="3356413"/>
              <a:ext cx="1572900" cy="1116525"/>
            </a:xfrm>
            <a:custGeom>
              <a:avLst/>
              <a:gdLst/>
              <a:ahLst/>
              <a:cxnLst/>
              <a:rect l="l" t="t" r="r" b="b"/>
              <a:pathLst>
                <a:path w="62916" h="44661" extrusionOk="0">
                  <a:moveTo>
                    <a:pt x="62916" y="0"/>
                  </a:moveTo>
                  <a:lnTo>
                    <a:pt x="1" y="36440"/>
                  </a:lnTo>
                  <a:lnTo>
                    <a:pt x="1" y="44661"/>
                  </a:lnTo>
                  <a:cubicBezTo>
                    <a:pt x="576" y="44661"/>
                    <a:pt x="1139" y="44508"/>
                    <a:pt x="1636" y="44223"/>
                  </a:cubicBezTo>
                  <a:lnTo>
                    <a:pt x="62099" y="9312"/>
                  </a:lnTo>
                  <a:cubicBezTo>
                    <a:pt x="62605" y="9019"/>
                    <a:pt x="62916" y="8480"/>
                    <a:pt x="62916" y="7895"/>
                  </a:cubicBezTo>
                  <a:lnTo>
                    <a:pt x="62916"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8"/>
            <p:cNvSpPr/>
            <p:nvPr/>
          </p:nvSpPr>
          <p:spPr>
            <a:xfrm>
              <a:off x="4675550" y="3512888"/>
              <a:ext cx="33325" cy="233625"/>
            </a:xfrm>
            <a:custGeom>
              <a:avLst/>
              <a:gdLst/>
              <a:ahLst/>
              <a:cxnLst/>
              <a:rect l="l" t="t" r="r" b="b"/>
              <a:pathLst>
                <a:path w="1333" h="9345" extrusionOk="0">
                  <a:moveTo>
                    <a:pt x="424" y="1"/>
                  </a:moveTo>
                  <a:cubicBezTo>
                    <a:pt x="176" y="1"/>
                    <a:pt x="1" y="255"/>
                    <a:pt x="2" y="670"/>
                  </a:cubicBezTo>
                  <a:lnTo>
                    <a:pt x="7" y="7910"/>
                  </a:lnTo>
                  <a:cubicBezTo>
                    <a:pt x="7" y="8451"/>
                    <a:pt x="304" y="9061"/>
                    <a:pt x="670" y="9273"/>
                  </a:cubicBezTo>
                  <a:cubicBezTo>
                    <a:pt x="755" y="9322"/>
                    <a:pt x="836" y="9345"/>
                    <a:pt x="911" y="9345"/>
                  </a:cubicBezTo>
                  <a:cubicBezTo>
                    <a:pt x="1157" y="9345"/>
                    <a:pt x="1332" y="9091"/>
                    <a:pt x="1332" y="8675"/>
                  </a:cubicBezTo>
                  <a:lnTo>
                    <a:pt x="1332" y="1439"/>
                  </a:lnTo>
                  <a:cubicBezTo>
                    <a:pt x="1332" y="897"/>
                    <a:pt x="1035" y="286"/>
                    <a:pt x="667" y="74"/>
                  </a:cubicBezTo>
                  <a:cubicBezTo>
                    <a:pt x="581" y="24"/>
                    <a:pt x="500" y="1"/>
                    <a:pt x="424"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8"/>
            <p:cNvSpPr/>
            <p:nvPr/>
          </p:nvSpPr>
          <p:spPr>
            <a:xfrm>
              <a:off x="6020275" y="3270713"/>
              <a:ext cx="1618475" cy="1012550"/>
            </a:xfrm>
            <a:custGeom>
              <a:avLst/>
              <a:gdLst/>
              <a:ahLst/>
              <a:cxnLst/>
              <a:rect l="l" t="t" r="r" b="b"/>
              <a:pathLst>
                <a:path w="64739" h="40502" extrusionOk="0">
                  <a:moveTo>
                    <a:pt x="64739" y="0"/>
                  </a:moveTo>
                  <a:cubicBezTo>
                    <a:pt x="64739" y="979"/>
                    <a:pt x="63740" y="1537"/>
                    <a:pt x="63324" y="1776"/>
                  </a:cubicBezTo>
                  <a:lnTo>
                    <a:pt x="37152" y="16885"/>
                  </a:lnTo>
                  <a:lnTo>
                    <a:pt x="5317" y="35272"/>
                  </a:lnTo>
                  <a:cubicBezTo>
                    <a:pt x="5311" y="35272"/>
                    <a:pt x="2838" y="36697"/>
                    <a:pt x="2838" y="36697"/>
                  </a:cubicBezTo>
                  <a:cubicBezTo>
                    <a:pt x="2047" y="37155"/>
                    <a:pt x="1027" y="37377"/>
                    <a:pt x="1" y="37377"/>
                  </a:cubicBezTo>
                  <a:lnTo>
                    <a:pt x="1" y="40502"/>
                  </a:lnTo>
                  <a:cubicBezTo>
                    <a:pt x="15" y="40502"/>
                    <a:pt x="30" y="40502"/>
                    <a:pt x="44" y="40502"/>
                  </a:cubicBezTo>
                  <a:cubicBezTo>
                    <a:pt x="990" y="40502"/>
                    <a:pt x="1933" y="40286"/>
                    <a:pt x="2662" y="39868"/>
                  </a:cubicBezTo>
                  <a:cubicBezTo>
                    <a:pt x="3028" y="39659"/>
                    <a:pt x="3374" y="39456"/>
                    <a:pt x="3695" y="39272"/>
                  </a:cubicBezTo>
                  <a:lnTo>
                    <a:pt x="4146" y="39011"/>
                  </a:lnTo>
                  <a:cubicBezTo>
                    <a:pt x="4644" y="38730"/>
                    <a:pt x="5016" y="38513"/>
                    <a:pt x="5199" y="38403"/>
                  </a:cubicBezTo>
                  <a:lnTo>
                    <a:pt x="5304" y="38343"/>
                  </a:lnTo>
                  <a:cubicBezTo>
                    <a:pt x="5316" y="38338"/>
                    <a:pt x="39812" y="18415"/>
                    <a:pt x="39812" y="18415"/>
                  </a:cubicBezTo>
                  <a:lnTo>
                    <a:pt x="63324" y="4842"/>
                  </a:lnTo>
                  <a:cubicBezTo>
                    <a:pt x="64106" y="4391"/>
                    <a:pt x="64739" y="3338"/>
                    <a:pt x="64739" y="2491"/>
                  </a:cubicBezTo>
                  <a:cubicBezTo>
                    <a:pt x="64739" y="2095"/>
                    <a:pt x="64739" y="0"/>
                    <a:pt x="6473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8"/>
            <p:cNvSpPr/>
            <p:nvPr/>
          </p:nvSpPr>
          <p:spPr>
            <a:xfrm>
              <a:off x="4604300" y="2489388"/>
              <a:ext cx="3044225" cy="1715775"/>
            </a:xfrm>
            <a:custGeom>
              <a:avLst/>
              <a:gdLst/>
              <a:ahLst/>
              <a:cxnLst/>
              <a:rect l="l" t="t" r="r" b="b"/>
              <a:pathLst>
                <a:path w="121769" h="68631" extrusionOk="0">
                  <a:moveTo>
                    <a:pt x="95" y="37825"/>
                  </a:moveTo>
                  <a:lnTo>
                    <a:pt x="95" y="37825"/>
                  </a:lnTo>
                  <a:cubicBezTo>
                    <a:pt x="61" y="37839"/>
                    <a:pt x="29" y="37858"/>
                    <a:pt x="0" y="37879"/>
                  </a:cubicBezTo>
                  <a:lnTo>
                    <a:pt x="95" y="37825"/>
                  </a:lnTo>
                  <a:close/>
                  <a:moveTo>
                    <a:pt x="67720" y="0"/>
                  </a:moveTo>
                  <a:cubicBezTo>
                    <a:pt x="66705" y="0"/>
                    <a:pt x="65692" y="222"/>
                    <a:pt x="64917" y="669"/>
                  </a:cubicBezTo>
                  <a:lnTo>
                    <a:pt x="95" y="37825"/>
                  </a:lnTo>
                  <a:lnTo>
                    <a:pt x="95" y="37825"/>
                  </a:lnTo>
                  <a:cubicBezTo>
                    <a:pt x="111" y="37818"/>
                    <a:pt x="127" y="37812"/>
                    <a:pt x="144" y="37808"/>
                  </a:cubicBezTo>
                  <a:cubicBezTo>
                    <a:pt x="179" y="37784"/>
                    <a:pt x="219" y="37767"/>
                    <a:pt x="261" y="37761"/>
                  </a:cubicBezTo>
                  <a:cubicBezTo>
                    <a:pt x="299" y="37741"/>
                    <a:pt x="341" y="37729"/>
                    <a:pt x="384" y="37722"/>
                  </a:cubicBezTo>
                  <a:cubicBezTo>
                    <a:pt x="444" y="37702"/>
                    <a:pt x="506" y="37689"/>
                    <a:pt x="568" y="37682"/>
                  </a:cubicBezTo>
                  <a:cubicBezTo>
                    <a:pt x="633" y="37677"/>
                    <a:pt x="698" y="37671"/>
                    <a:pt x="764" y="37671"/>
                  </a:cubicBezTo>
                  <a:cubicBezTo>
                    <a:pt x="772" y="37670"/>
                    <a:pt x="781" y="37670"/>
                    <a:pt x="789" y="37670"/>
                  </a:cubicBezTo>
                  <a:cubicBezTo>
                    <a:pt x="884" y="37670"/>
                    <a:pt x="979" y="37679"/>
                    <a:pt x="1071" y="37696"/>
                  </a:cubicBezTo>
                  <a:cubicBezTo>
                    <a:pt x="1178" y="37711"/>
                    <a:pt x="1283" y="37736"/>
                    <a:pt x="1385" y="37767"/>
                  </a:cubicBezTo>
                  <a:cubicBezTo>
                    <a:pt x="1611" y="37843"/>
                    <a:pt x="1831" y="37940"/>
                    <a:pt x="2038" y="38056"/>
                  </a:cubicBezTo>
                  <a:lnTo>
                    <a:pt x="3692" y="39010"/>
                  </a:lnTo>
                  <a:lnTo>
                    <a:pt x="11518" y="43528"/>
                  </a:lnTo>
                  <a:lnTo>
                    <a:pt x="51325" y="66525"/>
                  </a:lnTo>
                  <a:lnTo>
                    <a:pt x="51330" y="66525"/>
                  </a:lnTo>
                  <a:lnTo>
                    <a:pt x="53803" y="67950"/>
                  </a:lnTo>
                  <a:cubicBezTo>
                    <a:pt x="54610" y="68377"/>
                    <a:pt x="55516" y="68631"/>
                    <a:pt x="56569" y="68631"/>
                  </a:cubicBezTo>
                  <a:cubicBezTo>
                    <a:pt x="56592" y="68631"/>
                    <a:pt x="56616" y="68630"/>
                    <a:pt x="56640" y="68630"/>
                  </a:cubicBezTo>
                  <a:cubicBezTo>
                    <a:pt x="57661" y="68630"/>
                    <a:pt x="58686" y="68408"/>
                    <a:pt x="59472" y="67957"/>
                  </a:cubicBezTo>
                  <a:lnTo>
                    <a:pt x="61950" y="66525"/>
                  </a:lnTo>
                  <a:lnTo>
                    <a:pt x="112464" y="37363"/>
                  </a:lnTo>
                  <a:lnTo>
                    <a:pt x="120205" y="32890"/>
                  </a:lnTo>
                  <a:cubicBezTo>
                    <a:pt x="121769" y="31981"/>
                    <a:pt x="121769" y="30518"/>
                    <a:pt x="120212" y="29609"/>
                  </a:cubicBezTo>
                  <a:lnTo>
                    <a:pt x="70579" y="689"/>
                  </a:lnTo>
                  <a:cubicBezTo>
                    <a:pt x="69791" y="231"/>
                    <a:pt x="68755" y="0"/>
                    <a:pt x="6772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8"/>
            <p:cNvSpPr/>
            <p:nvPr/>
          </p:nvSpPr>
          <p:spPr>
            <a:xfrm>
              <a:off x="4778050" y="2501063"/>
              <a:ext cx="2769825" cy="1598550"/>
            </a:xfrm>
            <a:custGeom>
              <a:avLst/>
              <a:gdLst/>
              <a:ahLst/>
              <a:cxnLst/>
              <a:rect l="l" t="t" r="r" b="b"/>
              <a:pathLst>
                <a:path w="110793" h="63942" extrusionOk="0">
                  <a:moveTo>
                    <a:pt x="63163" y="0"/>
                  </a:moveTo>
                  <a:lnTo>
                    <a:pt x="939" y="35924"/>
                  </a:lnTo>
                  <a:cubicBezTo>
                    <a:pt x="1" y="36467"/>
                    <a:pt x="1" y="37344"/>
                    <a:pt x="939" y="37887"/>
                  </a:cubicBezTo>
                  <a:lnTo>
                    <a:pt x="45332" y="63535"/>
                  </a:lnTo>
                  <a:cubicBezTo>
                    <a:pt x="45801" y="63806"/>
                    <a:pt x="46417" y="63942"/>
                    <a:pt x="47032" y="63942"/>
                  </a:cubicBezTo>
                  <a:cubicBezTo>
                    <a:pt x="47647" y="63942"/>
                    <a:pt x="48261" y="63806"/>
                    <a:pt x="48729" y="63535"/>
                  </a:cubicBezTo>
                  <a:lnTo>
                    <a:pt x="110792" y="27702"/>
                  </a:lnTo>
                  <a:lnTo>
                    <a:pt x="63629" y="222"/>
                  </a:lnTo>
                  <a:cubicBezTo>
                    <a:pt x="63484" y="137"/>
                    <a:pt x="63323" y="69"/>
                    <a:pt x="6316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8"/>
            <p:cNvSpPr/>
            <p:nvPr/>
          </p:nvSpPr>
          <p:spPr>
            <a:xfrm>
              <a:off x="4584500" y="3431138"/>
              <a:ext cx="1435850" cy="1158750"/>
            </a:xfrm>
            <a:custGeom>
              <a:avLst/>
              <a:gdLst/>
              <a:ahLst/>
              <a:cxnLst/>
              <a:rect l="l" t="t" r="r" b="b"/>
              <a:pathLst>
                <a:path w="57434" h="46350" extrusionOk="0">
                  <a:moveTo>
                    <a:pt x="1581" y="0"/>
                  </a:moveTo>
                  <a:cubicBezTo>
                    <a:pt x="1573" y="0"/>
                    <a:pt x="1564" y="0"/>
                    <a:pt x="1556" y="1"/>
                  </a:cubicBezTo>
                  <a:cubicBezTo>
                    <a:pt x="1490" y="1"/>
                    <a:pt x="1425" y="7"/>
                    <a:pt x="1360" y="12"/>
                  </a:cubicBezTo>
                  <a:cubicBezTo>
                    <a:pt x="1297" y="19"/>
                    <a:pt x="1236" y="32"/>
                    <a:pt x="1176" y="52"/>
                  </a:cubicBezTo>
                  <a:cubicBezTo>
                    <a:pt x="1133" y="59"/>
                    <a:pt x="1091" y="71"/>
                    <a:pt x="1053" y="91"/>
                  </a:cubicBezTo>
                  <a:cubicBezTo>
                    <a:pt x="1011" y="101"/>
                    <a:pt x="971" y="116"/>
                    <a:pt x="934" y="138"/>
                  </a:cubicBezTo>
                  <a:cubicBezTo>
                    <a:pt x="916" y="144"/>
                    <a:pt x="902" y="151"/>
                    <a:pt x="882" y="158"/>
                  </a:cubicBezTo>
                  <a:lnTo>
                    <a:pt x="790" y="209"/>
                  </a:lnTo>
                  <a:lnTo>
                    <a:pt x="784" y="209"/>
                  </a:lnTo>
                  <a:cubicBezTo>
                    <a:pt x="301" y="523"/>
                    <a:pt x="0" y="1143"/>
                    <a:pt x="0" y="2020"/>
                  </a:cubicBezTo>
                  <a:lnTo>
                    <a:pt x="0" y="10814"/>
                  </a:lnTo>
                  <a:cubicBezTo>
                    <a:pt x="0" y="12618"/>
                    <a:pt x="1268" y="14815"/>
                    <a:pt x="2830" y="15718"/>
                  </a:cubicBezTo>
                  <a:lnTo>
                    <a:pt x="52117" y="44186"/>
                  </a:lnTo>
                  <a:cubicBezTo>
                    <a:pt x="52117" y="44186"/>
                    <a:pt x="52137" y="44199"/>
                    <a:pt x="52169" y="44219"/>
                  </a:cubicBezTo>
                  <a:cubicBezTo>
                    <a:pt x="52209" y="44238"/>
                    <a:pt x="52261" y="44265"/>
                    <a:pt x="52326" y="44303"/>
                  </a:cubicBezTo>
                  <a:cubicBezTo>
                    <a:pt x="52379" y="44336"/>
                    <a:pt x="52431" y="44368"/>
                    <a:pt x="52503" y="44408"/>
                  </a:cubicBezTo>
                  <a:cubicBezTo>
                    <a:pt x="52568" y="44447"/>
                    <a:pt x="52640" y="44487"/>
                    <a:pt x="52725" y="44539"/>
                  </a:cubicBezTo>
                  <a:cubicBezTo>
                    <a:pt x="52889" y="44629"/>
                    <a:pt x="53079" y="44741"/>
                    <a:pt x="53288" y="44859"/>
                  </a:cubicBezTo>
                  <a:lnTo>
                    <a:pt x="53739" y="45120"/>
                  </a:lnTo>
                  <a:cubicBezTo>
                    <a:pt x="54058" y="45304"/>
                    <a:pt x="54406" y="45508"/>
                    <a:pt x="54772" y="45717"/>
                  </a:cubicBezTo>
                  <a:cubicBezTo>
                    <a:pt x="55501" y="46134"/>
                    <a:pt x="56444" y="46350"/>
                    <a:pt x="57390" y="46350"/>
                  </a:cubicBezTo>
                  <a:cubicBezTo>
                    <a:pt x="57405" y="46350"/>
                    <a:pt x="57419" y="46350"/>
                    <a:pt x="57433" y="46350"/>
                  </a:cubicBezTo>
                  <a:lnTo>
                    <a:pt x="57433" y="43239"/>
                  </a:lnTo>
                  <a:cubicBezTo>
                    <a:pt x="56406" y="43239"/>
                    <a:pt x="55387" y="43010"/>
                    <a:pt x="54601" y="42559"/>
                  </a:cubicBezTo>
                  <a:lnTo>
                    <a:pt x="52117" y="41127"/>
                  </a:lnTo>
                  <a:lnTo>
                    <a:pt x="52117" y="41120"/>
                  </a:lnTo>
                  <a:lnTo>
                    <a:pt x="3784" y="13200"/>
                  </a:lnTo>
                  <a:cubicBezTo>
                    <a:pt x="3726" y="13161"/>
                    <a:pt x="3661" y="13114"/>
                    <a:pt x="3602" y="13069"/>
                  </a:cubicBezTo>
                  <a:cubicBezTo>
                    <a:pt x="3532" y="13023"/>
                    <a:pt x="3469" y="12967"/>
                    <a:pt x="3412" y="12906"/>
                  </a:cubicBezTo>
                  <a:lnTo>
                    <a:pt x="3302" y="12795"/>
                  </a:lnTo>
                  <a:cubicBezTo>
                    <a:pt x="3250" y="12737"/>
                    <a:pt x="3201" y="12675"/>
                    <a:pt x="3158" y="12612"/>
                  </a:cubicBezTo>
                  <a:cubicBezTo>
                    <a:pt x="3093" y="12531"/>
                    <a:pt x="3036" y="12446"/>
                    <a:pt x="2987" y="12358"/>
                  </a:cubicBezTo>
                  <a:cubicBezTo>
                    <a:pt x="2937" y="12267"/>
                    <a:pt x="2891" y="12177"/>
                    <a:pt x="2850" y="12082"/>
                  </a:cubicBezTo>
                  <a:cubicBezTo>
                    <a:pt x="2807" y="11992"/>
                    <a:pt x="2772" y="11898"/>
                    <a:pt x="2745" y="11801"/>
                  </a:cubicBezTo>
                  <a:cubicBezTo>
                    <a:pt x="2720" y="11719"/>
                    <a:pt x="2700" y="11638"/>
                    <a:pt x="2687" y="11552"/>
                  </a:cubicBezTo>
                  <a:cubicBezTo>
                    <a:pt x="2678" y="11532"/>
                    <a:pt x="2675" y="11509"/>
                    <a:pt x="2680" y="11487"/>
                  </a:cubicBezTo>
                  <a:cubicBezTo>
                    <a:pt x="2667" y="11454"/>
                    <a:pt x="2662" y="11419"/>
                    <a:pt x="2667" y="11384"/>
                  </a:cubicBezTo>
                  <a:cubicBezTo>
                    <a:pt x="2657" y="11335"/>
                    <a:pt x="2652" y="11287"/>
                    <a:pt x="2653" y="11240"/>
                  </a:cubicBezTo>
                  <a:lnTo>
                    <a:pt x="2653" y="4655"/>
                  </a:lnTo>
                  <a:cubicBezTo>
                    <a:pt x="2653" y="4144"/>
                    <a:pt x="2911" y="3848"/>
                    <a:pt x="3282" y="3848"/>
                  </a:cubicBezTo>
                  <a:cubicBezTo>
                    <a:pt x="3434" y="3848"/>
                    <a:pt x="3605" y="3897"/>
                    <a:pt x="3784" y="4002"/>
                  </a:cubicBezTo>
                  <a:lnTo>
                    <a:pt x="9651" y="7389"/>
                  </a:lnTo>
                  <a:lnTo>
                    <a:pt x="52117" y="31921"/>
                  </a:lnTo>
                  <a:cubicBezTo>
                    <a:pt x="52122" y="31921"/>
                    <a:pt x="52125" y="31924"/>
                    <a:pt x="52130" y="31928"/>
                  </a:cubicBezTo>
                  <a:lnTo>
                    <a:pt x="52234" y="31986"/>
                  </a:lnTo>
                  <a:cubicBezTo>
                    <a:pt x="52418" y="32096"/>
                    <a:pt x="52790" y="32313"/>
                    <a:pt x="53287" y="32594"/>
                  </a:cubicBezTo>
                  <a:lnTo>
                    <a:pt x="53738" y="32855"/>
                  </a:lnTo>
                  <a:cubicBezTo>
                    <a:pt x="54058" y="33039"/>
                    <a:pt x="54404" y="33242"/>
                    <a:pt x="54770" y="33451"/>
                  </a:cubicBezTo>
                  <a:cubicBezTo>
                    <a:pt x="55499" y="33869"/>
                    <a:pt x="56442" y="34085"/>
                    <a:pt x="57388" y="34085"/>
                  </a:cubicBezTo>
                  <a:cubicBezTo>
                    <a:pt x="57403" y="34085"/>
                    <a:pt x="57417" y="34085"/>
                    <a:pt x="57432" y="34085"/>
                  </a:cubicBezTo>
                  <a:lnTo>
                    <a:pt x="57432" y="30960"/>
                  </a:lnTo>
                  <a:cubicBezTo>
                    <a:pt x="56406" y="30960"/>
                    <a:pt x="55385" y="30738"/>
                    <a:pt x="54601" y="30287"/>
                  </a:cubicBezTo>
                  <a:lnTo>
                    <a:pt x="54595" y="30280"/>
                  </a:lnTo>
                  <a:lnTo>
                    <a:pt x="52122" y="28855"/>
                  </a:lnTo>
                  <a:lnTo>
                    <a:pt x="52117" y="28855"/>
                  </a:lnTo>
                  <a:lnTo>
                    <a:pt x="12310" y="5858"/>
                  </a:lnTo>
                  <a:lnTo>
                    <a:pt x="4484" y="1340"/>
                  </a:lnTo>
                  <a:lnTo>
                    <a:pt x="2830" y="386"/>
                  </a:lnTo>
                  <a:cubicBezTo>
                    <a:pt x="2622" y="270"/>
                    <a:pt x="2403" y="173"/>
                    <a:pt x="2175" y="97"/>
                  </a:cubicBezTo>
                  <a:cubicBezTo>
                    <a:pt x="2074" y="66"/>
                    <a:pt x="1968" y="41"/>
                    <a:pt x="1863" y="26"/>
                  </a:cubicBezTo>
                  <a:cubicBezTo>
                    <a:pt x="1770" y="9"/>
                    <a:pt x="1676" y="0"/>
                    <a:pt x="158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8"/>
            <p:cNvSpPr/>
            <p:nvPr/>
          </p:nvSpPr>
          <p:spPr>
            <a:xfrm>
              <a:off x="4800350" y="3104538"/>
              <a:ext cx="266525" cy="190175"/>
            </a:xfrm>
            <a:custGeom>
              <a:avLst/>
              <a:gdLst/>
              <a:ahLst/>
              <a:cxnLst/>
              <a:rect l="l" t="t" r="r" b="b"/>
              <a:pathLst>
                <a:path w="10661" h="7607" extrusionOk="0">
                  <a:moveTo>
                    <a:pt x="2661" y="1"/>
                  </a:moveTo>
                  <a:lnTo>
                    <a:pt x="2" y="1534"/>
                  </a:lnTo>
                  <a:lnTo>
                    <a:pt x="1" y="7606"/>
                  </a:lnTo>
                  <a:lnTo>
                    <a:pt x="1" y="7606"/>
                  </a:lnTo>
                  <a:lnTo>
                    <a:pt x="10660" y="4619"/>
                  </a:lnTo>
                  <a:lnTo>
                    <a:pt x="2661" y="1"/>
                  </a:lnTo>
                  <a:close/>
                </a:path>
              </a:pathLst>
            </a:custGeom>
            <a:solidFill>
              <a:srgbClr val="3451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8"/>
            <p:cNvSpPr/>
            <p:nvPr/>
          </p:nvSpPr>
          <p:spPr>
            <a:xfrm>
              <a:off x="5953750" y="3002238"/>
              <a:ext cx="1618475" cy="1012525"/>
            </a:xfrm>
            <a:custGeom>
              <a:avLst/>
              <a:gdLst/>
              <a:ahLst/>
              <a:cxnLst/>
              <a:rect l="l" t="t" r="r" b="b"/>
              <a:pathLst>
                <a:path w="64739" h="40501" extrusionOk="0">
                  <a:moveTo>
                    <a:pt x="64738" y="1"/>
                  </a:moveTo>
                  <a:cubicBezTo>
                    <a:pt x="64738" y="947"/>
                    <a:pt x="63766" y="1520"/>
                    <a:pt x="63323" y="1777"/>
                  </a:cubicBezTo>
                  <a:lnTo>
                    <a:pt x="5317" y="35269"/>
                  </a:lnTo>
                  <a:cubicBezTo>
                    <a:pt x="5317" y="35276"/>
                    <a:pt x="2831" y="36708"/>
                    <a:pt x="2831" y="36708"/>
                  </a:cubicBezTo>
                  <a:cubicBezTo>
                    <a:pt x="2045" y="37159"/>
                    <a:pt x="1026" y="37388"/>
                    <a:pt x="0" y="37388"/>
                  </a:cubicBezTo>
                  <a:lnTo>
                    <a:pt x="0" y="40501"/>
                  </a:lnTo>
                  <a:cubicBezTo>
                    <a:pt x="15" y="40501"/>
                    <a:pt x="29" y="40501"/>
                    <a:pt x="44" y="40501"/>
                  </a:cubicBezTo>
                  <a:cubicBezTo>
                    <a:pt x="990" y="40501"/>
                    <a:pt x="1933" y="40285"/>
                    <a:pt x="2660" y="39866"/>
                  </a:cubicBezTo>
                  <a:cubicBezTo>
                    <a:pt x="3026" y="39657"/>
                    <a:pt x="3374" y="39455"/>
                    <a:pt x="3694" y="39271"/>
                  </a:cubicBezTo>
                  <a:lnTo>
                    <a:pt x="4145" y="39009"/>
                  </a:lnTo>
                  <a:cubicBezTo>
                    <a:pt x="4354" y="38892"/>
                    <a:pt x="4543" y="38780"/>
                    <a:pt x="4707" y="38690"/>
                  </a:cubicBezTo>
                  <a:cubicBezTo>
                    <a:pt x="4792" y="38636"/>
                    <a:pt x="4864" y="38598"/>
                    <a:pt x="4929" y="38558"/>
                  </a:cubicBezTo>
                  <a:cubicBezTo>
                    <a:pt x="5001" y="38519"/>
                    <a:pt x="5054" y="38486"/>
                    <a:pt x="5106" y="38454"/>
                  </a:cubicBezTo>
                  <a:cubicBezTo>
                    <a:pt x="5171" y="38414"/>
                    <a:pt x="5223" y="38389"/>
                    <a:pt x="5263" y="38369"/>
                  </a:cubicBezTo>
                  <a:cubicBezTo>
                    <a:pt x="5295" y="38349"/>
                    <a:pt x="5315" y="38337"/>
                    <a:pt x="5315" y="38337"/>
                  </a:cubicBezTo>
                  <a:lnTo>
                    <a:pt x="63323" y="4843"/>
                  </a:lnTo>
                  <a:cubicBezTo>
                    <a:pt x="64105" y="4392"/>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8"/>
            <p:cNvSpPr/>
            <p:nvPr/>
          </p:nvSpPr>
          <p:spPr>
            <a:xfrm>
              <a:off x="4825575" y="2437263"/>
              <a:ext cx="2756425" cy="1499700"/>
            </a:xfrm>
            <a:custGeom>
              <a:avLst/>
              <a:gdLst/>
              <a:ahLst/>
              <a:cxnLst/>
              <a:rect l="l" t="t" r="r" b="b"/>
              <a:pathLst>
                <a:path w="110257" h="59988" extrusionOk="0">
                  <a:moveTo>
                    <a:pt x="65374" y="1"/>
                  </a:moveTo>
                  <a:cubicBezTo>
                    <a:pt x="64356" y="1"/>
                    <a:pt x="63341" y="223"/>
                    <a:pt x="62565" y="668"/>
                  </a:cubicBezTo>
                  <a:lnTo>
                    <a:pt x="9651" y="31310"/>
                  </a:lnTo>
                  <a:lnTo>
                    <a:pt x="6990" y="32838"/>
                  </a:lnTo>
                  <a:lnTo>
                    <a:pt x="6" y="33706"/>
                  </a:lnTo>
                  <a:lnTo>
                    <a:pt x="1" y="33712"/>
                  </a:lnTo>
                  <a:cubicBezTo>
                    <a:pt x="3" y="33746"/>
                    <a:pt x="9" y="33779"/>
                    <a:pt x="19" y="33811"/>
                  </a:cubicBezTo>
                  <a:cubicBezTo>
                    <a:pt x="14" y="33833"/>
                    <a:pt x="18" y="33856"/>
                    <a:pt x="26" y="33876"/>
                  </a:cubicBezTo>
                  <a:cubicBezTo>
                    <a:pt x="41" y="33960"/>
                    <a:pt x="59" y="34043"/>
                    <a:pt x="84" y="34125"/>
                  </a:cubicBezTo>
                  <a:cubicBezTo>
                    <a:pt x="111" y="34222"/>
                    <a:pt x="146" y="34315"/>
                    <a:pt x="190" y="34406"/>
                  </a:cubicBezTo>
                  <a:cubicBezTo>
                    <a:pt x="230" y="34499"/>
                    <a:pt x="277" y="34591"/>
                    <a:pt x="327" y="34680"/>
                  </a:cubicBezTo>
                  <a:cubicBezTo>
                    <a:pt x="375" y="34770"/>
                    <a:pt x="432" y="34855"/>
                    <a:pt x="497" y="34935"/>
                  </a:cubicBezTo>
                  <a:cubicBezTo>
                    <a:pt x="541" y="34999"/>
                    <a:pt x="589" y="35061"/>
                    <a:pt x="641" y="35119"/>
                  </a:cubicBezTo>
                  <a:lnTo>
                    <a:pt x="751" y="35229"/>
                  </a:lnTo>
                  <a:cubicBezTo>
                    <a:pt x="811" y="35288"/>
                    <a:pt x="875" y="35343"/>
                    <a:pt x="942" y="35393"/>
                  </a:cubicBezTo>
                  <a:cubicBezTo>
                    <a:pt x="1000" y="35438"/>
                    <a:pt x="1065" y="35485"/>
                    <a:pt x="1125" y="35523"/>
                  </a:cubicBezTo>
                  <a:lnTo>
                    <a:pt x="39811" y="57868"/>
                  </a:lnTo>
                  <a:lnTo>
                    <a:pt x="39817" y="57868"/>
                  </a:lnTo>
                  <a:lnTo>
                    <a:pt x="42297" y="59300"/>
                  </a:lnTo>
                  <a:cubicBezTo>
                    <a:pt x="43123" y="59760"/>
                    <a:pt x="44063" y="59987"/>
                    <a:pt x="45116" y="59987"/>
                  </a:cubicBezTo>
                  <a:cubicBezTo>
                    <a:pt x="45119" y="59987"/>
                    <a:pt x="45123" y="59987"/>
                    <a:pt x="45127" y="59987"/>
                  </a:cubicBezTo>
                  <a:cubicBezTo>
                    <a:pt x="46148" y="59987"/>
                    <a:pt x="47174" y="59758"/>
                    <a:pt x="47959" y="59307"/>
                  </a:cubicBezTo>
                  <a:lnTo>
                    <a:pt x="50437" y="57875"/>
                  </a:lnTo>
                  <a:lnTo>
                    <a:pt x="108692" y="24242"/>
                  </a:lnTo>
                  <a:cubicBezTo>
                    <a:pt x="110256" y="23340"/>
                    <a:pt x="110256" y="21870"/>
                    <a:pt x="108699" y="20961"/>
                  </a:cubicBezTo>
                  <a:lnTo>
                    <a:pt x="100952" y="19569"/>
                  </a:lnTo>
                  <a:lnTo>
                    <a:pt x="68228" y="688"/>
                  </a:lnTo>
                  <a:cubicBezTo>
                    <a:pt x="67441" y="230"/>
                    <a:pt x="66406" y="1"/>
                    <a:pt x="65374"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8"/>
            <p:cNvSpPr/>
            <p:nvPr/>
          </p:nvSpPr>
          <p:spPr>
            <a:xfrm>
              <a:off x="4866775" y="2859488"/>
              <a:ext cx="2659875" cy="1038300"/>
            </a:xfrm>
            <a:custGeom>
              <a:avLst/>
              <a:gdLst/>
              <a:ahLst/>
              <a:cxnLst/>
              <a:rect l="l" t="t" r="r" b="b"/>
              <a:pathLst>
                <a:path w="106395" h="41532" extrusionOk="0">
                  <a:moveTo>
                    <a:pt x="106394" y="0"/>
                  </a:moveTo>
                  <a:lnTo>
                    <a:pt x="43479" y="36438"/>
                  </a:lnTo>
                  <a:lnTo>
                    <a:pt x="0" y="11335"/>
                  </a:lnTo>
                  <a:lnTo>
                    <a:pt x="7" y="16934"/>
                  </a:lnTo>
                  <a:lnTo>
                    <a:pt x="41845" y="41093"/>
                  </a:lnTo>
                  <a:cubicBezTo>
                    <a:pt x="42351" y="41385"/>
                    <a:pt x="42915" y="41532"/>
                    <a:pt x="43479" y="41532"/>
                  </a:cubicBezTo>
                  <a:cubicBezTo>
                    <a:pt x="44044" y="41532"/>
                    <a:pt x="44609" y="41385"/>
                    <a:pt x="45115" y="41093"/>
                  </a:cubicBezTo>
                  <a:lnTo>
                    <a:pt x="105577" y="6182"/>
                  </a:lnTo>
                  <a:cubicBezTo>
                    <a:pt x="106082" y="5890"/>
                    <a:pt x="106394" y="5350"/>
                    <a:pt x="106394" y="4767"/>
                  </a:cubicBezTo>
                  <a:lnTo>
                    <a:pt x="10639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8"/>
            <p:cNvSpPr/>
            <p:nvPr/>
          </p:nvSpPr>
          <p:spPr>
            <a:xfrm>
              <a:off x="5953750" y="2859488"/>
              <a:ext cx="1572900" cy="1038275"/>
            </a:xfrm>
            <a:custGeom>
              <a:avLst/>
              <a:gdLst/>
              <a:ahLst/>
              <a:cxnLst/>
              <a:rect l="l" t="t" r="r" b="b"/>
              <a:pathLst>
                <a:path w="62916" h="41531" extrusionOk="0">
                  <a:moveTo>
                    <a:pt x="62915" y="0"/>
                  </a:moveTo>
                  <a:lnTo>
                    <a:pt x="0" y="36438"/>
                  </a:lnTo>
                  <a:lnTo>
                    <a:pt x="0" y="41531"/>
                  </a:lnTo>
                  <a:cubicBezTo>
                    <a:pt x="575" y="41531"/>
                    <a:pt x="1138" y="41380"/>
                    <a:pt x="1636" y="41093"/>
                  </a:cubicBezTo>
                  <a:lnTo>
                    <a:pt x="62098" y="6182"/>
                  </a:lnTo>
                  <a:cubicBezTo>
                    <a:pt x="62603" y="5890"/>
                    <a:pt x="62915" y="5350"/>
                    <a:pt x="62915" y="4767"/>
                  </a:cubicBezTo>
                  <a:lnTo>
                    <a:pt x="62915"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8"/>
            <p:cNvSpPr/>
            <p:nvPr/>
          </p:nvSpPr>
          <p:spPr>
            <a:xfrm>
              <a:off x="4850150" y="3155313"/>
              <a:ext cx="33275" cy="155425"/>
            </a:xfrm>
            <a:custGeom>
              <a:avLst/>
              <a:gdLst/>
              <a:ahLst/>
              <a:cxnLst/>
              <a:rect l="l" t="t" r="r" b="b"/>
              <a:pathLst>
                <a:path w="1331" h="6217" extrusionOk="0">
                  <a:moveTo>
                    <a:pt x="422" y="0"/>
                  </a:moveTo>
                  <a:cubicBezTo>
                    <a:pt x="174" y="0"/>
                    <a:pt x="0" y="254"/>
                    <a:pt x="0" y="670"/>
                  </a:cubicBezTo>
                  <a:lnTo>
                    <a:pt x="5" y="4781"/>
                  </a:lnTo>
                  <a:cubicBezTo>
                    <a:pt x="5" y="5323"/>
                    <a:pt x="303" y="5933"/>
                    <a:pt x="669" y="6145"/>
                  </a:cubicBezTo>
                  <a:cubicBezTo>
                    <a:pt x="753" y="6194"/>
                    <a:pt x="834" y="6217"/>
                    <a:pt x="909" y="6217"/>
                  </a:cubicBezTo>
                  <a:cubicBezTo>
                    <a:pt x="1156" y="6217"/>
                    <a:pt x="1330" y="5963"/>
                    <a:pt x="1330" y="5547"/>
                  </a:cubicBezTo>
                  <a:lnTo>
                    <a:pt x="1330" y="1438"/>
                  </a:lnTo>
                  <a:cubicBezTo>
                    <a:pt x="1330" y="897"/>
                    <a:pt x="1033" y="285"/>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8"/>
            <p:cNvSpPr/>
            <p:nvPr/>
          </p:nvSpPr>
          <p:spPr>
            <a:xfrm>
              <a:off x="5953750" y="2773763"/>
              <a:ext cx="1618475" cy="1012525"/>
            </a:xfrm>
            <a:custGeom>
              <a:avLst/>
              <a:gdLst/>
              <a:ahLst/>
              <a:cxnLst/>
              <a:rect l="l" t="t" r="r" b="b"/>
              <a:pathLst>
                <a:path w="64739" h="40501" extrusionOk="0">
                  <a:moveTo>
                    <a:pt x="64738" y="1"/>
                  </a:moveTo>
                  <a:cubicBezTo>
                    <a:pt x="64738" y="980"/>
                    <a:pt x="63739" y="1536"/>
                    <a:pt x="63323" y="1777"/>
                  </a:cubicBezTo>
                  <a:lnTo>
                    <a:pt x="37152" y="16886"/>
                  </a:lnTo>
                  <a:lnTo>
                    <a:pt x="5317" y="35271"/>
                  </a:lnTo>
                  <a:cubicBezTo>
                    <a:pt x="5310" y="35271"/>
                    <a:pt x="2839" y="36696"/>
                    <a:pt x="2839" y="36696"/>
                  </a:cubicBezTo>
                  <a:cubicBezTo>
                    <a:pt x="2047" y="37154"/>
                    <a:pt x="1028" y="37376"/>
                    <a:pt x="0" y="37376"/>
                  </a:cubicBezTo>
                  <a:lnTo>
                    <a:pt x="0" y="40501"/>
                  </a:lnTo>
                  <a:cubicBezTo>
                    <a:pt x="15" y="40501"/>
                    <a:pt x="29" y="40501"/>
                    <a:pt x="44" y="40501"/>
                  </a:cubicBezTo>
                  <a:cubicBezTo>
                    <a:pt x="990" y="40501"/>
                    <a:pt x="1933" y="40285"/>
                    <a:pt x="2662" y="39867"/>
                  </a:cubicBezTo>
                  <a:cubicBezTo>
                    <a:pt x="3028" y="39658"/>
                    <a:pt x="3374" y="39455"/>
                    <a:pt x="3694" y="39272"/>
                  </a:cubicBezTo>
                  <a:lnTo>
                    <a:pt x="4145" y="39010"/>
                  </a:lnTo>
                  <a:cubicBezTo>
                    <a:pt x="4642" y="38729"/>
                    <a:pt x="5014" y="38514"/>
                    <a:pt x="5198" y="38402"/>
                  </a:cubicBezTo>
                  <a:lnTo>
                    <a:pt x="5302" y="38344"/>
                  </a:lnTo>
                  <a:cubicBezTo>
                    <a:pt x="5315" y="38337"/>
                    <a:pt x="39812" y="18414"/>
                    <a:pt x="39812" y="18414"/>
                  </a:cubicBezTo>
                  <a:lnTo>
                    <a:pt x="63321" y="4843"/>
                  </a:lnTo>
                  <a:cubicBezTo>
                    <a:pt x="64103" y="4390"/>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8"/>
            <p:cNvSpPr/>
            <p:nvPr/>
          </p:nvSpPr>
          <p:spPr>
            <a:xfrm>
              <a:off x="4778850" y="2130388"/>
              <a:ext cx="2803150" cy="1577800"/>
            </a:xfrm>
            <a:custGeom>
              <a:avLst/>
              <a:gdLst/>
              <a:ahLst/>
              <a:cxnLst/>
              <a:rect l="l" t="t" r="r" b="b"/>
              <a:pathLst>
                <a:path w="112126" h="63112" extrusionOk="0">
                  <a:moveTo>
                    <a:pt x="86" y="37884"/>
                  </a:moveTo>
                  <a:cubicBezTo>
                    <a:pt x="56" y="37898"/>
                    <a:pt x="27" y="37914"/>
                    <a:pt x="0" y="37934"/>
                  </a:cubicBezTo>
                  <a:lnTo>
                    <a:pt x="86" y="37884"/>
                  </a:lnTo>
                  <a:close/>
                  <a:moveTo>
                    <a:pt x="67240" y="1"/>
                  </a:moveTo>
                  <a:cubicBezTo>
                    <a:pt x="66223" y="1"/>
                    <a:pt x="65209" y="223"/>
                    <a:pt x="64434" y="671"/>
                  </a:cubicBezTo>
                  <a:lnTo>
                    <a:pt x="86" y="37884"/>
                  </a:lnTo>
                  <a:lnTo>
                    <a:pt x="86" y="37884"/>
                  </a:lnTo>
                  <a:cubicBezTo>
                    <a:pt x="105" y="37876"/>
                    <a:pt x="124" y="37869"/>
                    <a:pt x="144" y="37862"/>
                  </a:cubicBezTo>
                  <a:cubicBezTo>
                    <a:pt x="179" y="37839"/>
                    <a:pt x="219" y="37824"/>
                    <a:pt x="261" y="37817"/>
                  </a:cubicBezTo>
                  <a:cubicBezTo>
                    <a:pt x="299" y="37797"/>
                    <a:pt x="343" y="37784"/>
                    <a:pt x="386" y="37779"/>
                  </a:cubicBezTo>
                  <a:cubicBezTo>
                    <a:pt x="445" y="37759"/>
                    <a:pt x="507" y="37745"/>
                    <a:pt x="568" y="37739"/>
                  </a:cubicBezTo>
                  <a:cubicBezTo>
                    <a:pt x="633" y="37732"/>
                    <a:pt x="699" y="37725"/>
                    <a:pt x="765" y="37725"/>
                  </a:cubicBezTo>
                  <a:cubicBezTo>
                    <a:pt x="867" y="37725"/>
                    <a:pt x="971" y="37734"/>
                    <a:pt x="1071" y="37752"/>
                  </a:cubicBezTo>
                  <a:cubicBezTo>
                    <a:pt x="1178" y="37767"/>
                    <a:pt x="1283" y="37790"/>
                    <a:pt x="1385" y="37824"/>
                  </a:cubicBezTo>
                  <a:cubicBezTo>
                    <a:pt x="1613" y="37899"/>
                    <a:pt x="1831" y="37994"/>
                    <a:pt x="2039" y="38111"/>
                  </a:cubicBezTo>
                  <a:lnTo>
                    <a:pt x="3693" y="39065"/>
                  </a:lnTo>
                  <a:lnTo>
                    <a:pt x="11520" y="43585"/>
                  </a:lnTo>
                  <a:lnTo>
                    <a:pt x="41680" y="61006"/>
                  </a:lnTo>
                  <a:lnTo>
                    <a:pt x="41688" y="61006"/>
                  </a:lnTo>
                  <a:lnTo>
                    <a:pt x="44159" y="62431"/>
                  </a:lnTo>
                  <a:cubicBezTo>
                    <a:pt x="44964" y="62858"/>
                    <a:pt x="45867" y="63112"/>
                    <a:pt x="46915" y="63112"/>
                  </a:cubicBezTo>
                  <a:cubicBezTo>
                    <a:pt x="46942" y="63112"/>
                    <a:pt x="46969" y="63111"/>
                    <a:pt x="46996" y="63111"/>
                  </a:cubicBezTo>
                  <a:cubicBezTo>
                    <a:pt x="48017" y="63111"/>
                    <a:pt x="49043" y="62889"/>
                    <a:pt x="49828" y="62438"/>
                  </a:cubicBezTo>
                  <a:lnTo>
                    <a:pt x="52306" y="61006"/>
                  </a:lnTo>
                  <a:lnTo>
                    <a:pt x="102821" y="31844"/>
                  </a:lnTo>
                  <a:lnTo>
                    <a:pt x="110561" y="27373"/>
                  </a:lnTo>
                  <a:cubicBezTo>
                    <a:pt x="112125" y="26464"/>
                    <a:pt x="112125" y="24999"/>
                    <a:pt x="110568" y="24090"/>
                  </a:cubicBezTo>
                  <a:lnTo>
                    <a:pt x="70097" y="689"/>
                  </a:lnTo>
                  <a:cubicBezTo>
                    <a:pt x="69309" y="231"/>
                    <a:pt x="68273" y="1"/>
                    <a:pt x="672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8"/>
            <p:cNvSpPr/>
            <p:nvPr/>
          </p:nvSpPr>
          <p:spPr>
            <a:xfrm>
              <a:off x="4976575" y="2288238"/>
              <a:ext cx="2352575" cy="1350700"/>
            </a:xfrm>
            <a:custGeom>
              <a:avLst/>
              <a:gdLst/>
              <a:ahLst/>
              <a:cxnLst/>
              <a:rect l="l" t="t" r="r" b="b"/>
              <a:pathLst>
                <a:path w="94103" h="54028" extrusionOk="0">
                  <a:moveTo>
                    <a:pt x="55033" y="0"/>
                  </a:moveTo>
                  <a:cubicBezTo>
                    <a:pt x="54416" y="0"/>
                    <a:pt x="53798" y="136"/>
                    <a:pt x="53327" y="408"/>
                  </a:cubicBezTo>
                  <a:lnTo>
                    <a:pt x="938" y="30646"/>
                  </a:lnTo>
                  <a:cubicBezTo>
                    <a:pt x="1" y="31189"/>
                    <a:pt x="1" y="32070"/>
                    <a:pt x="936" y="32613"/>
                  </a:cubicBezTo>
                  <a:lnTo>
                    <a:pt x="37164" y="53619"/>
                  </a:lnTo>
                  <a:cubicBezTo>
                    <a:pt x="37633" y="53891"/>
                    <a:pt x="38249" y="54027"/>
                    <a:pt x="38864" y="54027"/>
                  </a:cubicBezTo>
                  <a:cubicBezTo>
                    <a:pt x="39478" y="54027"/>
                    <a:pt x="40091" y="53892"/>
                    <a:pt x="40559" y="53621"/>
                  </a:cubicBezTo>
                  <a:lnTo>
                    <a:pt x="93164" y="23263"/>
                  </a:lnTo>
                  <a:cubicBezTo>
                    <a:pt x="94103" y="22720"/>
                    <a:pt x="94101" y="21843"/>
                    <a:pt x="93161" y="21305"/>
                  </a:cubicBezTo>
                  <a:lnTo>
                    <a:pt x="56726" y="403"/>
                  </a:lnTo>
                  <a:cubicBezTo>
                    <a:pt x="56258" y="134"/>
                    <a:pt x="55646" y="0"/>
                    <a:pt x="5503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8"/>
            <p:cNvSpPr/>
            <p:nvPr/>
          </p:nvSpPr>
          <p:spPr>
            <a:xfrm>
              <a:off x="4759050" y="3073513"/>
              <a:ext cx="1194725" cy="941250"/>
            </a:xfrm>
            <a:custGeom>
              <a:avLst/>
              <a:gdLst/>
              <a:ahLst/>
              <a:cxnLst/>
              <a:rect l="l" t="t" r="r" b="b"/>
              <a:pathLst>
                <a:path w="47789" h="37650" extrusionOk="0">
                  <a:moveTo>
                    <a:pt x="1556" y="0"/>
                  </a:moveTo>
                  <a:cubicBezTo>
                    <a:pt x="1491" y="0"/>
                    <a:pt x="1425" y="7"/>
                    <a:pt x="1360" y="14"/>
                  </a:cubicBezTo>
                  <a:cubicBezTo>
                    <a:pt x="1297" y="20"/>
                    <a:pt x="1237" y="34"/>
                    <a:pt x="1177" y="54"/>
                  </a:cubicBezTo>
                  <a:cubicBezTo>
                    <a:pt x="1133" y="59"/>
                    <a:pt x="1091" y="72"/>
                    <a:pt x="1053" y="92"/>
                  </a:cubicBezTo>
                  <a:cubicBezTo>
                    <a:pt x="1011" y="102"/>
                    <a:pt x="971" y="117"/>
                    <a:pt x="934" y="139"/>
                  </a:cubicBezTo>
                  <a:cubicBezTo>
                    <a:pt x="916" y="144"/>
                    <a:pt x="903" y="151"/>
                    <a:pt x="882" y="157"/>
                  </a:cubicBezTo>
                  <a:lnTo>
                    <a:pt x="791" y="211"/>
                  </a:lnTo>
                  <a:lnTo>
                    <a:pt x="784" y="211"/>
                  </a:lnTo>
                  <a:cubicBezTo>
                    <a:pt x="301" y="525"/>
                    <a:pt x="0" y="1145"/>
                    <a:pt x="0" y="2022"/>
                  </a:cubicBezTo>
                  <a:lnTo>
                    <a:pt x="0" y="7688"/>
                  </a:lnTo>
                  <a:cubicBezTo>
                    <a:pt x="0" y="9492"/>
                    <a:pt x="1268" y="11689"/>
                    <a:pt x="2831" y="12591"/>
                  </a:cubicBezTo>
                  <a:lnTo>
                    <a:pt x="42473" y="35484"/>
                  </a:lnTo>
                  <a:cubicBezTo>
                    <a:pt x="42473" y="35484"/>
                    <a:pt x="42492" y="35498"/>
                    <a:pt x="42525" y="35518"/>
                  </a:cubicBezTo>
                  <a:cubicBezTo>
                    <a:pt x="42564" y="35538"/>
                    <a:pt x="42617" y="35563"/>
                    <a:pt x="42682" y="35603"/>
                  </a:cubicBezTo>
                  <a:cubicBezTo>
                    <a:pt x="42734" y="35635"/>
                    <a:pt x="42788" y="35668"/>
                    <a:pt x="42859" y="35707"/>
                  </a:cubicBezTo>
                  <a:cubicBezTo>
                    <a:pt x="42925" y="35747"/>
                    <a:pt x="42996" y="35785"/>
                    <a:pt x="43082" y="35839"/>
                  </a:cubicBezTo>
                  <a:cubicBezTo>
                    <a:pt x="43244" y="35929"/>
                    <a:pt x="43434" y="36041"/>
                    <a:pt x="43643" y="36158"/>
                  </a:cubicBezTo>
                  <a:lnTo>
                    <a:pt x="44094" y="36420"/>
                  </a:lnTo>
                  <a:cubicBezTo>
                    <a:pt x="44415" y="36602"/>
                    <a:pt x="44761" y="36806"/>
                    <a:pt x="45127" y="37015"/>
                  </a:cubicBezTo>
                  <a:cubicBezTo>
                    <a:pt x="45858" y="37436"/>
                    <a:pt x="46806" y="37650"/>
                    <a:pt x="47755" y="37650"/>
                  </a:cubicBezTo>
                  <a:cubicBezTo>
                    <a:pt x="47766" y="37650"/>
                    <a:pt x="47777" y="37650"/>
                    <a:pt x="47788" y="37650"/>
                  </a:cubicBezTo>
                  <a:lnTo>
                    <a:pt x="47788" y="34537"/>
                  </a:lnTo>
                  <a:cubicBezTo>
                    <a:pt x="46762" y="34537"/>
                    <a:pt x="45741" y="34308"/>
                    <a:pt x="44958" y="33857"/>
                  </a:cubicBezTo>
                  <a:lnTo>
                    <a:pt x="42472" y="32425"/>
                  </a:lnTo>
                  <a:lnTo>
                    <a:pt x="42472" y="32418"/>
                  </a:lnTo>
                  <a:lnTo>
                    <a:pt x="3786" y="10073"/>
                  </a:lnTo>
                  <a:cubicBezTo>
                    <a:pt x="3726" y="10035"/>
                    <a:pt x="3661" y="9990"/>
                    <a:pt x="3603" y="9943"/>
                  </a:cubicBezTo>
                  <a:cubicBezTo>
                    <a:pt x="3532" y="9896"/>
                    <a:pt x="3469" y="9841"/>
                    <a:pt x="3412" y="9779"/>
                  </a:cubicBezTo>
                  <a:lnTo>
                    <a:pt x="3302" y="9669"/>
                  </a:lnTo>
                  <a:cubicBezTo>
                    <a:pt x="3250" y="9611"/>
                    <a:pt x="3202" y="9549"/>
                    <a:pt x="3158" y="9485"/>
                  </a:cubicBezTo>
                  <a:cubicBezTo>
                    <a:pt x="3093" y="9405"/>
                    <a:pt x="3036" y="9320"/>
                    <a:pt x="2988" y="9231"/>
                  </a:cubicBezTo>
                  <a:cubicBezTo>
                    <a:pt x="2938" y="9141"/>
                    <a:pt x="2891" y="9051"/>
                    <a:pt x="2851" y="8956"/>
                  </a:cubicBezTo>
                  <a:cubicBezTo>
                    <a:pt x="2807" y="8865"/>
                    <a:pt x="2772" y="8772"/>
                    <a:pt x="2745" y="8675"/>
                  </a:cubicBezTo>
                  <a:cubicBezTo>
                    <a:pt x="2720" y="8593"/>
                    <a:pt x="2702" y="8511"/>
                    <a:pt x="2687" y="8426"/>
                  </a:cubicBezTo>
                  <a:cubicBezTo>
                    <a:pt x="2679" y="8406"/>
                    <a:pt x="2675" y="8383"/>
                    <a:pt x="2680" y="8361"/>
                  </a:cubicBezTo>
                  <a:cubicBezTo>
                    <a:pt x="2667" y="8327"/>
                    <a:pt x="2662" y="8292"/>
                    <a:pt x="2667" y="8257"/>
                  </a:cubicBezTo>
                  <a:cubicBezTo>
                    <a:pt x="2657" y="8209"/>
                    <a:pt x="2654" y="8160"/>
                    <a:pt x="2655" y="8114"/>
                  </a:cubicBezTo>
                  <a:lnTo>
                    <a:pt x="2655" y="4657"/>
                  </a:lnTo>
                  <a:cubicBezTo>
                    <a:pt x="2655" y="4146"/>
                    <a:pt x="2913" y="3849"/>
                    <a:pt x="3285" y="3849"/>
                  </a:cubicBezTo>
                  <a:cubicBezTo>
                    <a:pt x="3436" y="3849"/>
                    <a:pt x="3607" y="3898"/>
                    <a:pt x="3786" y="4002"/>
                  </a:cubicBezTo>
                  <a:lnTo>
                    <a:pt x="9651" y="7390"/>
                  </a:lnTo>
                  <a:lnTo>
                    <a:pt x="42472" y="26347"/>
                  </a:lnTo>
                  <a:cubicBezTo>
                    <a:pt x="42477" y="26347"/>
                    <a:pt x="42482" y="26350"/>
                    <a:pt x="42485" y="26354"/>
                  </a:cubicBezTo>
                  <a:lnTo>
                    <a:pt x="42590" y="26412"/>
                  </a:lnTo>
                  <a:cubicBezTo>
                    <a:pt x="42772" y="26524"/>
                    <a:pt x="43145" y="26739"/>
                    <a:pt x="43643" y="27020"/>
                  </a:cubicBezTo>
                  <a:lnTo>
                    <a:pt x="44094" y="27282"/>
                  </a:lnTo>
                  <a:cubicBezTo>
                    <a:pt x="44413" y="27465"/>
                    <a:pt x="44761" y="27668"/>
                    <a:pt x="45127" y="27877"/>
                  </a:cubicBezTo>
                  <a:cubicBezTo>
                    <a:pt x="45856" y="28295"/>
                    <a:pt x="46799" y="28511"/>
                    <a:pt x="47745" y="28511"/>
                  </a:cubicBezTo>
                  <a:cubicBezTo>
                    <a:pt x="47759" y="28511"/>
                    <a:pt x="47774" y="28511"/>
                    <a:pt x="47788" y="28511"/>
                  </a:cubicBezTo>
                  <a:lnTo>
                    <a:pt x="47788" y="25386"/>
                  </a:lnTo>
                  <a:cubicBezTo>
                    <a:pt x="46761" y="25386"/>
                    <a:pt x="45741" y="25164"/>
                    <a:pt x="44956" y="24713"/>
                  </a:cubicBezTo>
                  <a:lnTo>
                    <a:pt x="44950" y="24706"/>
                  </a:lnTo>
                  <a:lnTo>
                    <a:pt x="42478" y="23281"/>
                  </a:lnTo>
                  <a:lnTo>
                    <a:pt x="42472" y="23281"/>
                  </a:lnTo>
                  <a:lnTo>
                    <a:pt x="12312" y="5860"/>
                  </a:lnTo>
                  <a:lnTo>
                    <a:pt x="4485" y="1342"/>
                  </a:lnTo>
                  <a:lnTo>
                    <a:pt x="2831" y="386"/>
                  </a:lnTo>
                  <a:cubicBezTo>
                    <a:pt x="2622" y="269"/>
                    <a:pt x="2403" y="174"/>
                    <a:pt x="2177" y="99"/>
                  </a:cubicBezTo>
                  <a:cubicBezTo>
                    <a:pt x="2074" y="67"/>
                    <a:pt x="1970" y="42"/>
                    <a:pt x="1863" y="27"/>
                  </a:cubicBezTo>
                  <a:cubicBezTo>
                    <a:pt x="1761" y="9"/>
                    <a:pt x="1659" y="0"/>
                    <a:pt x="15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8"/>
            <p:cNvSpPr/>
            <p:nvPr/>
          </p:nvSpPr>
          <p:spPr>
            <a:xfrm>
              <a:off x="4994675" y="2640238"/>
              <a:ext cx="266475" cy="306725"/>
            </a:xfrm>
            <a:custGeom>
              <a:avLst/>
              <a:gdLst/>
              <a:ahLst/>
              <a:cxnLst/>
              <a:rect l="l" t="t" r="r" b="b"/>
              <a:pathLst>
                <a:path w="10659" h="12269" extrusionOk="0">
                  <a:moveTo>
                    <a:pt x="2658" y="0"/>
                  </a:moveTo>
                  <a:lnTo>
                    <a:pt x="0" y="1534"/>
                  </a:lnTo>
                  <a:lnTo>
                    <a:pt x="0" y="12269"/>
                  </a:lnTo>
                  <a:lnTo>
                    <a:pt x="10658" y="7686"/>
                  </a:lnTo>
                  <a:lnTo>
                    <a:pt x="2658" y="0"/>
                  </a:lnTo>
                  <a:close/>
                </a:path>
              </a:pathLst>
            </a:custGeom>
            <a:solidFill>
              <a:srgbClr val="8E2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8"/>
            <p:cNvSpPr/>
            <p:nvPr/>
          </p:nvSpPr>
          <p:spPr>
            <a:xfrm>
              <a:off x="5953700" y="2689513"/>
              <a:ext cx="1363425" cy="865325"/>
            </a:xfrm>
            <a:custGeom>
              <a:avLst/>
              <a:gdLst/>
              <a:ahLst/>
              <a:cxnLst/>
              <a:rect l="l" t="t" r="r" b="b"/>
              <a:pathLst>
                <a:path w="54537" h="34613" extrusionOk="0">
                  <a:moveTo>
                    <a:pt x="54537" y="1"/>
                  </a:moveTo>
                  <a:cubicBezTo>
                    <a:pt x="54537" y="946"/>
                    <a:pt x="53564" y="1519"/>
                    <a:pt x="53120" y="1775"/>
                  </a:cubicBezTo>
                  <a:lnTo>
                    <a:pt x="5317" y="29383"/>
                  </a:lnTo>
                  <a:cubicBezTo>
                    <a:pt x="5317" y="29390"/>
                    <a:pt x="2831" y="30822"/>
                    <a:pt x="2831" y="30822"/>
                  </a:cubicBezTo>
                  <a:cubicBezTo>
                    <a:pt x="2047" y="31273"/>
                    <a:pt x="1026" y="31502"/>
                    <a:pt x="1" y="31502"/>
                  </a:cubicBezTo>
                  <a:lnTo>
                    <a:pt x="1" y="34613"/>
                  </a:lnTo>
                  <a:cubicBezTo>
                    <a:pt x="15" y="34613"/>
                    <a:pt x="29" y="34613"/>
                    <a:pt x="44" y="34613"/>
                  </a:cubicBezTo>
                  <a:cubicBezTo>
                    <a:pt x="990" y="34613"/>
                    <a:pt x="1933" y="34397"/>
                    <a:pt x="2660" y="33979"/>
                  </a:cubicBezTo>
                  <a:cubicBezTo>
                    <a:pt x="3028" y="33771"/>
                    <a:pt x="3374" y="33567"/>
                    <a:pt x="3695" y="33385"/>
                  </a:cubicBezTo>
                  <a:lnTo>
                    <a:pt x="4146" y="33122"/>
                  </a:lnTo>
                  <a:cubicBezTo>
                    <a:pt x="4355" y="33005"/>
                    <a:pt x="4543" y="32893"/>
                    <a:pt x="4707" y="32802"/>
                  </a:cubicBezTo>
                  <a:cubicBezTo>
                    <a:pt x="4792" y="32750"/>
                    <a:pt x="4864" y="32711"/>
                    <a:pt x="4929" y="32671"/>
                  </a:cubicBezTo>
                  <a:cubicBezTo>
                    <a:pt x="5001" y="32633"/>
                    <a:pt x="5055" y="32599"/>
                    <a:pt x="5106" y="32566"/>
                  </a:cubicBezTo>
                  <a:cubicBezTo>
                    <a:pt x="5172" y="32528"/>
                    <a:pt x="5223" y="32501"/>
                    <a:pt x="5264" y="32482"/>
                  </a:cubicBezTo>
                  <a:cubicBezTo>
                    <a:pt x="5295" y="32462"/>
                    <a:pt x="5315" y="32449"/>
                    <a:pt x="5315" y="32449"/>
                  </a:cubicBezTo>
                  <a:lnTo>
                    <a:pt x="53122" y="4843"/>
                  </a:lnTo>
                  <a:cubicBezTo>
                    <a:pt x="53904" y="4392"/>
                    <a:pt x="54537" y="3339"/>
                    <a:pt x="54537" y="2492"/>
                  </a:cubicBezTo>
                  <a:lnTo>
                    <a:pt x="5453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8"/>
            <p:cNvSpPr/>
            <p:nvPr/>
          </p:nvSpPr>
          <p:spPr>
            <a:xfrm>
              <a:off x="5019850" y="2120113"/>
              <a:ext cx="2307025" cy="1356950"/>
            </a:xfrm>
            <a:custGeom>
              <a:avLst/>
              <a:gdLst/>
              <a:ahLst/>
              <a:cxnLst/>
              <a:rect l="l" t="t" r="r" b="b"/>
              <a:pathLst>
                <a:path w="92281" h="54278" extrusionOk="0">
                  <a:moveTo>
                    <a:pt x="55173" y="1"/>
                  </a:moveTo>
                  <a:cubicBezTo>
                    <a:pt x="54155" y="1"/>
                    <a:pt x="53139" y="223"/>
                    <a:pt x="52363" y="669"/>
                  </a:cubicBezTo>
                  <a:lnTo>
                    <a:pt x="9651" y="25423"/>
                  </a:lnTo>
                  <a:lnTo>
                    <a:pt x="9651" y="28491"/>
                  </a:lnTo>
                  <a:lnTo>
                    <a:pt x="7" y="32482"/>
                  </a:lnTo>
                  <a:lnTo>
                    <a:pt x="1" y="32489"/>
                  </a:lnTo>
                  <a:cubicBezTo>
                    <a:pt x="4" y="32522"/>
                    <a:pt x="11" y="32556"/>
                    <a:pt x="21" y="32588"/>
                  </a:cubicBezTo>
                  <a:cubicBezTo>
                    <a:pt x="16" y="32609"/>
                    <a:pt x="17" y="32633"/>
                    <a:pt x="27" y="32653"/>
                  </a:cubicBezTo>
                  <a:cubicBezTo>
                    <a:pt x="41" y="32736"/>
                    <a:pt x="61" y="32820"/>
                    <a:pt x="86" y="32902"/>
                  </a:cubicBezTo>
                  <a:cubicBezTo>
                    <a:pt x="113" y="32999"/>
                    <a:pt x="148" y="33092"/>
                    <a:pt x="190" y="33182"/>
                  </a:cubicBezTo>
                  <a:cubicBezTo>
                    <a:pt x="231" y="33276"/>
                    <a:pt x="276" y="33368"/>
                    <a:pt x="328" y="33456"/>
                  </a:cubicBezTo>
                  <a:cubicBezTo>
                    <a:pt x="377" y="33547"/>
                    <a:pt x="433" y="33632"/>
                    <a:pt x="497" y="33712"/>
                  </a:cubicBezTo>
                  <a:cubicBezTo>
                    <a:pt x="542" y="33776"/>
                    <a:pt x="590" y="33837"/>
                    <a:pt x="641" y="33896"/>
                  </a:cubicBezTo>
                  <a:lnTo>
                    <a:pt x="753" y="34006"/>
                  </a:lnTo>
                  <a:cubicBezTo>
                    <a:pt x="813" y="34065"/>
                    <a:pt x="876" y="34120"/>
                    <a:pt x="941" y="34170"/>
                  </a:cubicBezTo>
                  <a:cubicBezTo>
                    <a:pt x="1002" y="34215"/>
                    <a:pt x="1067" y="34262"/>
                    <a:pt x="1125" y="34300"/>
                  </a:cubicBezTo>
                  <a:lnTo>
                    <a:pt x="32040" y="52159"/>
                  </a:lnTo>
                  <a:lnTo>
                    <a:pt x="32046" y="52159"/>
                  </a:lnTo>
                  <a:lnTo>
                    <a:pt x="34524" y="53591"/>
                  </a:lnTo>
                  <a:cubicBezTo>
                    <a:pt x="35351" y="54052"/>
                    <a:pt x="36297" y="54278"/>
                    <a:pt x="37355" y="54278"/>
                  </a:cubicBezTo>
                  <a:cubicBezTo>
                    <a:pt x="38374" y="54278"/>
                    <a:pt x="39401" y="54047"/>
                    <a:pt x="40185" y="53598"/>
                  </a:cubicBezTo>
                  <a:lnTo>
                    <a:pt x="42663" y="52166"/>
                  </a:lnTo>
                  <a:lnTo>
                    <a:pt x="90718" y="24419"/>
                  </a:lnTo>
                  <a:cubicBezTo>
                    <a:pt x="92280" y="23517"/>
                    <a:pt x="92280" y="22045"/>
                    <a:pt x="90725" y="21136"/>
                  </a:cubicBezTo>
                  <a:lnTo>
                    <a:pt x="84312" y="17377"/>
                  </a:lnTo>
                  <a:lnTo>
                    <a:pt x="58026" y="687"/>
                  </a:lnTo>
                  <a:cubicBezTo>
                    <a:pt x="57239" y="230"/>
                    <a:pt x="56205" y="1"/>
                    <a:pt x="55173" y="1"/>
                  </a:cubicBezTo>
                  <a:close/>
                </a:path>
              </a:pathLst>
            </a:custGeom>
            <a:solidFill>
              <a:srgbClr val="AF2A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8"/>
            <p:cNvSpPr/>
            <p:nvPr/>
          </p:nvSpPr>
          <p:spPr>
            <a:xfrm>
              <a:off x="5061050" y="2430163"/>
              <a:ext cx="2210475" cy="1007725"/>
            </a:xfrm>
            <a:custGeom>
              <a:avLst/>
              <a:gdLst/>
              <a:ahLst/>
              <a:cxnLst/>
              <a:rect l="l" t="t" r="r" b="b"/>
              <a:pathLst>
                <a:path w="88419" h="40309" extrusionOk="0">
                  <a:moveTo>
                    <a:pt x="88418" y="1"/>
                  </a:moveTo>
                  <a:lnTo>
                    <a:pt x="35705" y="30554"/>
                  </a:lnTo>
                  <a:lnTo>
                    <a:pt x="0" y="9937"/>
                  </a:lnTo>
                  <a:lnTo>
                    <a:pt x="8" y="20197"/>
                  </a:lnTo>
                  <a:lnTo>
                    <a:pt x="34071" y="39871"/>
                  </a:lnTo>
                  <a:cubicBezTo>
                    <a:pt x="34577" y="40162"/>
                    <a:pt x="35142" y="40308"/>
                    <a:pt x="35706" y="40308"/>
                  </a:cubicBezTo>
                  <a:cubicBezTo>
                    <a:pt x="36271" y="40308"/>
                    <a:pt x="36835" y="40162"/>
                    <a:pt x="37341" y="39871"/>
                  </a:cubicBezTo>
                  <a:lnTo>
                    <a:pt x="87601" y="10846"/>
                  </a:lnTo>
                  <a:cubicBezTo>
                    <a:pt x="88107" y="10554"/>
                    <a:pt x="88418" y="10014"/>
                    <a:pt x="88418" y="9431"/>
                  </a:cubicBezTo>
                  <a:lnTo>
                    <a:pt x="8841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8"/>
            <p:cNvSpPr/>
            <p:nvPr/>
          </p:nvSpPr>
          <p:spPr>
            <a:xfrm>
              <a:off x="5953700" y="2430163"/>
              <a:ext cx="1317850" cy="1007725"/>
            </a:xfrm>
            <a:custGeom>
              <a:avLst/>
              <a:gdLst/>
              <a:ahLst/>
              <a:cxnLst/>
              <a:rect l="l" t="t" r="r" b="b"/>
              <a:pathLst>
                <a:path w="52714" h="40309" extrusionOk="0">
                  <a:moveTo>
                    <a:pt x="52714" y="1"/>
                  </a:moveTo>
                  <a:lnTo>
                    <a:pt x="1" y="30554"/>
                  </a:lnTo>
                  <a:lnTo>
                    <a:pt x="1" y="40309"/>
                  </a:lnTo>
                  <a:cubicBezTo>
                    <a:pt x="574" y="40309"/>
                    <a:pt x="1138" y="40158"/>
                    <a:pt x="1635" y="39871"/>
                  </a:cubicBezTo>
                  <a:lnTo>
                    <a:pt x="51895" y="10846"/>
                  </a:lnTo>
                  <a:cubicBezTo>
                    <a:pt x="52401" y="10554"/>
                    <a:pt x="52714" y="10014"/>
                    <a:pt x="52714" y="9431"/>
                  </a:cubicBezTo>
                  <a:lnTo>
                    <a:pt x="52714" y="1"/>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8"/>
            <p:cNvSpPr/>
            <p:nvPr/>
          </p:nvSpPr>
          <p:spPr>
            <a:xfrm>
              <a:off x="5044425" y="2691038"/>
              <a:ext cx="33275" cy="271975"/>
            </a:xfrm>
            <a:custGeom>
              <a:avLst/>
              <a:gdLst/>
              <a:ahLst/>
              <a:cxnLst/>
              <a:rect l="l" t="t" r="r" b="b"/>
              <a:pathLst>
                <a:path w="1331" h="10879" extrusionOk="0">
                  <a:moveTo>
                    <a:pt x="422" y="0"/>
                  </a:moveTo>
                  <a:cubicBezTo>
                    <a:pt x="175" y="0"/>
                    <a:pt x="0" y="254"/>
                    <a:pt x="0" y="670"/>
                  </a:cubicBezTo>
                  <a:lnTo>
                    <a:pt x="5" y="9443"/>
                  </a:lnTo>
                  <a:cubicBezTo>
                    <a:pt x="5" y="9984"/>
                    <a:pt x="303" y="10596"/>
                    <a:pt x="668" y="10807"/>
                  </a:cubicBezTo>
                  <a:cubicBezTo>
                    <a:pt x="753" y="10855"/>
                    <a:pt x="834" y="10878"/>
                    <a:pt x="909" y="10878"/>
                  </a:cubicBezTo>
                  <a:cubicBezTo>
                    <a:pt x="1156" y="10878"/>
                    <a:pt x="1330" y="10624"/>
                    <a:pt x="1330" y="10208"/>
                  </a:cubicBezTo>
                  <a:lnTo>
                    <a:pt x="1330" y="1438"/>
                  </a:lnTo>
                  <a:cubicBezTo>
                    <a:pt x="1330" y="897"/>
                    <a:pt x="1033" y="286"/>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8"/>
            <p:cNvSpPr/>
            <p:nvPr/>
          </p:nvSpPr>
          <p:spPr>
            <a:xfrm>
              <a:off x="5953700" y="2344463"/>
              <a:ext cx="1363425" cy="865400"/>
            </a:xfrm>
            <a:custGeom>
              <a:avLst/>
              <a:gdLst/>
              <a:ahLst/>
              <a:cxnLst/>
              <a:rect l="l" t="t" r="r" b="b"/>
              <a:pathLst>
                <a:path w="54537" h="34616" extrusionOk="0">
                  <a:moveTo>
                    <a:pt x="54537" y="0"/>
                  </a:moveTo>
                  <a:cubicBezTo>
                    <a:pt x="54537" y="979"/>
                    <a:pt x="53538" y="1538"/>
                    <a:pt x="53122" y="1776"/>
                  </a:cubicBezTo>
                  <a:lnTo>
                    <a:pt x="34504" y="12533"/>
                  </a:lnTo>
                  <a:lnTo>
                    <a:pt x="5317" y="29384"/>
                  </a:lnTo>
                  <a:cubicBezTo>
                    <a:pt x="5310" y="29384"/>
                    <a:pt x="2839" y="30810"/>
                    <a:pt x="2839" y="30810"/>
                  </a:cubicBezTo>
                  <a:cubicBezTo>
                    <a:pt x="2047" y="31267"/>
                    <a:pt x="1028" y="31490"/>
                    <a:pt x="1" y="31490"/>
                  </a:cubicBezTo>
                  <a:lnTo>
                    <a:pt x="1" y="34616"/>
                  </a:lnTo>
                  <a:cubicBezTo>
                    <a:pt x="15" y="34616"/>
                    <a:pt x="29" y="34616"/>
                    <a:pt x="44" y="34616"/>
                  </a:cubicBezTo>
                  <a:cubicBezTo>
                    <a:pt x="990" y="34616"/>
                    <a:pt x="1933" y="34400"/>
                    <a:pt x="2662" y="33981"/>
                  </a:cubicBezTo>
                  <a:cubicBezTo>
                    <a:pt x="3028" y="33772"/>
                    <a:pt x="3374" y="33570"/>
                    <a:pt x="3695" y="33386"/>
                  </a:cubicBezTo>
                  <a:lnTo>
                    <a:pt x="4146" y="33124"/>
                  </a:lnTo>
                  <a:cubicBezTo>
                    <a:pt x="4642" y="32843"/>
                    <a:pt x="5015" y="32627"/>
                    <a:pt x="5198" y="32517"/>
                  </a:cubicBezTo>
                  <a:lnTo>
                    <a:pt x="5302" y="32457"/>
                  </a:lnTo>
                  <a:cubicBezTo>
                    <a:pt x="5315" y="32450"/>
                    <a:pt x="37164" y="14063"/>
                    <a:pt x="37164" y="14063"/>
                  </a:cubicBezTo>
                  <a:lnTo>
                    <a:pt x="53120" y="4842"/>
                  </a:lnTo>
                  <a:cubicBezTo>
                    <a:pt x="53902" y="4391"/>
                    <a:pt x="54537" y="3339"/>
                    <a:pt x="54537" y="2492"/>
                  </a:cubicBezTo>
                  <a:lnTo>
                    <a:pt x="5453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8"/>
            <p:cNvSpPr/>
            <p:nvPr/>
          </p:nvSpPr>
          <p:spPr>
            <a:xfrm>
              <a:off x="4973125" y="1813263"/>
              <a:ext cx="2353750" cy="1318475"/>
            </a:xfrm>
            <a:custGeom>
              <a:avLst/>
              <a:gdLst/>
              <a:ahLst/>
              <a:cxnLst/>
              <a:rect l="l" t="t" r="r" b="b"/>
              <a:pathLst>
                <a:path w="94150" h="52739" extrusionOk="0">
                  <a:moveTo>
                    <a:pt x="86" y="31999"/>
                  </a:moveTo>
                  <a:cubicBezTo>
                    <a:pt x="56" y="32012"/>
                    <a:pt x="27" y="32029"/>
                    <a:pt x="0" y="32048"/>
                  </a:cubicBezTo>
                  <a:lnTo>
                    <a:pt x="86" y="31999"/>
                  </a:lnTo>
                  <a:close/>
                  <a:moveTo>
                    <a:pt x="57035" y="0"/>
                  </a:moveTo>
                  <a:cubicBezTo>
                    <a:pt x="56019" y="0"/>
                    <a:pt x="55006" y="222"/>
                    <a:pt x="54232" y="669"/>
                  </a:cubicBezTo>
                  <a:lnTo>
                    <a:pt x="86" y="31999"/>
                  </a:lnTo>
                  <a:lnTo>
                    <a:pt x="86" y="31999"/>
                  </a:lnTo>
                  <a:cubicBezTo>
                    <a:pt x="105" y="31990"/>
                    <a:pt x="124" y="31983"/>
                    <a:pt x="144" y="31977"/>
                  </a:cubicBezTo>
                  <a:cubicBezTo>
                    <a:pt x="179" y="31953"/>
                    <a:pt x="219" y="31938"/>
                    <a:pt x="261" y="31931"/>
                  </a:cubicBezTo>
                  <a:cubicBezTo>
                    <a:pt x="301" y="31911"/>
                    <a:pt x="343" y="31898"/>
                    <a:pt x="386" y="31891"/>
                  </a:cubicBezTo>
                  <a:cubicBezTo>
                    <a:pt x="446" y="31871"/>
                    <a:pt x="506" y="31858"/>
                    <a:pt x="570" y="31853"/>
                  </a:cubicBezTo>
                  <a:cubicBezTo>
                    <a:pt x="635" y="31845"/>
                    <a:pt x="700" y="31841"/>
                    <a:pt x="765" y="31839"/>
                  </a:cubicBezTo>
                  <a:cubicBezTo>
                    <a:pt x="773" y="31839"/>
                    <a:pt x="780" y="31839"/>
                    <a:pt x="788" y="31839"/>
                  </a:cubicBezTo>
                  <a:cubicBezTo>
                    <a:pt x="884" y="31839"/>
                    <a:pt x="978" y="31849"/>
                    <a:pt x="1073" y="31865"/>
                  </a:cubicBezTo>
                  <a:cubicBezTo>
                    <a:pt x="1180" y="31881"/>
                    <a:pt x="1283" y="31905"/>
                    <a:pt x="1387" y="31938"/>
                  </a:cubicBezTo>
                  <a:cubicBezTo>
                    <a:pt x="1612" y="32012"/>
                    <a:pt x="1831" y="32108"/>
                    <a:pt x="2040" y="32225"/>
                  </a:cubicBezTo>
                  <a:lnTo>
                    <a:pt x="3694" y="33179"/>
                  </a:lnTo>
                  <a:lnTo>
                    <a:pt x="11520" y="37697"/>
                  </a:lnTo>
                  <a:lnTo>
                    <a:pt x="33907" y="50632"/>
                  </a:lnTo>
                  <a:lnTo>
                    <a:pt x="33914" y="50632"/>
                  </a:lnTo>
                  <a:lnTo>
                    <a:pt x="36385" y="52058"/>
                  </a:lnTo>
                  <a:cubicBezTo>
                    <a:pt x="37190" y="52484"/>
                    <a:pt x="38094" y="52738"/>
                    <a:pt x="39143" y="52738"/>
                  </a:cubicBezTo>
                  <a:cubicBezTo>
                    <a:pt x="39170" y="52738"/>
                    <a:pt x="39197" y="52738"/>
                    <a:pt x="39224" y="52738"/>
                  </a:cubicBezTo>
                  <a:cubicBezTo>
                    <a:pt x="40243" y="52738"/>
                    <a:pt x="41270" y="52515"/>
                    <a:pt x="42054" y="52064"/>
                  </a:cubicBezTo>
                  <a:lnTo>
                    <a:pt x="44532" y="50632"/>
                  </a:lnTo>
                  <a:lnTo>
                    <a:pt x="84844" y="27358"/>
                  </a:lnTo>
                  <a:lnTo>
                    <a:pt x="92587" y="22886"/>
                  </a:lnTo>
                  <a:cubicBezTo>
                    <a:pt x="94149" y="21977"/>
                    <a:pt x="94149" y="20513"/>
                    <a:pt x="92594" y="19603"/>
                  </a:cubicBezTo>
                  <a:lnTo>
                    <a:pt x="59895" y="689"/>
                  </a:lnTo>
                  <a:cubicBezTo>
                    <a:pt x="59106" y="231"/>
                    <a:pt x="58069" y="0"/>
                    <a:pt x="57035"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8"/>
            <p:cNvSpPr/>
            <p:nvPr/>
          </p:nvSpPr>
          <p:spPr>
            <a:xfrm>
              <a:off x="5283350" y="2097513"/>
              <a:ext cx="1579150" cy="849375"/>
            </a:xfrm>
            <a:custGeom>
              <a:avLst/>
              <a:gdLst/>
              <a:ahLst/>
              <a:cxnLst/>
              <a:rect l="l" t="t" r="r" b="b"/>
              <a:pathLst>
                <a:path w="63166" h="33975" extrusionOk="0">
                  <a:moveTo>
                    <a:pt x="31368" y="1"/>
                  </a:moveTo>
                  <a:cubicBezTo>
                    <a:pt x="28100" y="1"/>
                    <a:pt x="24831" y="313"/>
                    <a:pt x="21709" y="938"/>
                  </a:cubicBezTo>
                  <a:lnTo>
                    <a:pt x="3547" y="11446"/>
                  </a:lnTo>
                  <a:cubicBezTo>
                    <a:pt x="0" y="17395"/>
                    <a:pt x="2336" y="24254"/>
                    <a:pt x="10559" y="29002"/>
                  </a:cubicBezTo>
                  <a:cubicBezTo>
                    <a:pt x="16303" y="32318"/>
                    <a:pt x="23828" y="33975"/>
                    <a:pt x="31354" y="33975"/>
                  </a:cubicBezTo>
                  <a:cubicBezTo>
                    <a:pt x="35770" y="33975"/>
                    <a:pt x="40187" y="33404"/>
                    <a:pt x="44244" y="32264"/>
                  </a:cubicBezTo>
                  <a:lnTo>
                    <a:pt x="57824" y="24423"/>
                  </a:lnTo>
                  <a:cubicBezTo>
                    <a:pt x="63166" y="18089"/>
                    <a:pt x="61288" y="10238"/>
                    <a:pt x="52174" y="4976"/>
                  </a:cubicBezTo>
                  <a:cubicBezTo>
                    <a:pt x="46429" y="1659"/>
                    <a:pt x="38899" y="1"/>
                    <a:pt x="31368"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8"/>
            <p:cNvSpPr/>
            <p:nvPr/>
          </p:nvSpPr>
          <p:spPr>
            <a:xfrm>
              <a:off x="4953325" y="2609238"/>
              <a:ext cx="1000450" cy="945600"/>
            </a:xfrm>
            <a:custGeom>
              <a:avLst/>
              <a:gdLst/>
              <a:ahLst/>
              <a:cxnLst/>
              <a:rect l="l" t="t" r="r" b="b"/>
              <a:pathLst>
                <a:path w="40018" h="37824" extrusionOk="0">
                  <a:moveTo>
                    <a:pt x="1580" y="0"/>
                  </a:moveTo>
                  <a:cubicBezTo>
                    <a:pt x="1572" y="0"/>
                    <a:pt x="1565" y="0"/>
                    <a:pt x="1557" y="0"/>
                  </a:cubicBezTo>
                  <a:cubicBezTo>
                    <a:pt x="1490" y="0"/>
                    <a:pt x="1425" y="6"/>
                    <a:pt x="1360" y="14"/>
                  </a:cubicBezTo>
                  <a:cubicBezTo>
                    <a:pt x="1298" y="19"/>
                    <a:pt x="1237" y="32"/>
                    <a:pt x="1178" y="52"/>
                  </a:cubicBezTo>
                  <a:cubicBezTo>
                    <a:pt x="1133" y="59"/>
                    <a:pt x="1091" y="72"/>
                    <a:pt x="1053" y="91"/>
                  </a:cubicBezTo>
                  <a:cubicBezTo>
                    <a:pt x="1011" y="101"/>
                    <a:pt x="971" y="117"/>
                    <a:pt x="934" y="138"/>
                  </a:cubicBezTo>
                  <a:cubicBezTo>
                    <a:pt x="916" y="144"/>
                    <a:pt x="902" y="151"/>
                    <a:pt x="882" y="158"/>
                  </a:cubicBezTo>
                  <a:lnTo>
                    <a:pt x="790" y="209"/>
                  </a:lnTo>
                  <a:lnTo>
                    <a:pt x="784" y="209"/>
                  </a:lnTo>
                  <a:cubicBezTo>
                    <a:pt x="301" y="523"/>
                    <a:pt x="0" y="1145"/>
                    <a:pt x="0" y="2020"/>
                  </a:cubicBezTo>
                  <a:lnTo>
                    <a:pt x="0" y="12349"/>
                  </a:lnTo>
                  <a:cubicBezTo>
                    <a:pt x="0" y="14154"/>
                    <a:pt x="1268" y="16351"/>
                    <a:pt x="2830" y="17253"/>
                  </a:cubicBezTo>
                  <a:lnTo>
                    <a:pt x="34701" y="35660"/>
                  </a:lnTo>
                  <a:cubicBezTo>
                    <a:pt x="34701" y="35660"/>
                    <a:pt x="34719" y="35673"/>
                    <a:pt x="34753" y="35693"/>
                  </a:cubicBezTo>
                  <a:cubicBezTo>
                    <a:pt x="34791" y="35714"/>
                    <a:pt x="34844" y="35739"/>
                    <a:pt x="34910" y="35779"/>
                  </a:cubicBezTo>
                  <a:cubicBezTo>
                    <a:pt x="34961" y="35810"/>
                    <a:pt x="35015" y="35844"/>
                    <a:pt x="35087" y="35882"/>
                  </a:cubicBezTo>
                  <a:cubicBezTo>
                    <a:pt x="35152" y="35922"/>
                    <a:pt x="35224" y="35961"/>
                    <a:pt x="35309" y="36014"/>
                  </a:cubicBezTo>
                  <a:cubicBezTo>
                    <a:pt x="35471" y="36104"/>
                    <a:pt x="35661" y="36216"/>
                    <a:pt x="35870" y="36335"/>
                  </a:cubicBezTo>
                  <a:lnTo>
                    <a:pt x="36321" y="36596"/>
                  </a:lnTo>
                  <a:cubicBezTo>
                    <a:pt x="36642" y="36778"/>
                    <a:pt x="36988" y="36982"/>
                    <a:pt x="37354" y="37190"/>
                  </a:cubicBezTo>
                  <a:cubicBezTo>
                    <a:pt x="38083" y="37608"/>
                    <a:pt x="39026" y="37824"/>
                    <a:pt x="39972" y="37824"/>
                  </a:cubicBezTo>
                  <a:cubicBezTo>
                    <a:pt x="39987" y="37824"/>
                    <a:pt x="40001" y="37824"/>
                    <a:pt x="40016" y="37824"/>
                  </a:cubicBezTo>
                  <a:lnTo>
                    <a:pt x="40016" y="34713"/>
                  </a:lnTo>
                  <a:cubicBezTo>
                    <a:pt x="38990" y="34713"/>
                    <a:pt x="37969" y="34484"/>
                    <a:pt x="37185" y="34033"/>
                  </a:cubicBezTo>
                  <a:lnTo>
                    <a:pt x="34699" y="32601"/>
                  </a:lnTo>
                  <a:lnTo>
                    <a:pt x="34699" y="32594"/>
                  </a:lnTo>
                  <a:lnTo>
                    <a:pt x="3786" y="14735"/>
                  </a:lnTo>
                  <a:cubicBezTo>
                    <a:pt x="3726" y="14697"/>
                    <a:pt x="3661" y="14650"/>
                    <a:pt x="3602" y="14605"/>
                  </a:cubicBezTo>
                  <a:cubicBezTo>
                    <a:pt x="3534" y="14558"/>
                    <a:pt x="3470" y="14503"/>
                    <a:pt x="3414" y="14441"/>
                  </a:cubicBezTo>
                  <a:lnTo>
                    <a:pt x="3302" y="14331"/>
                  </a:lnTo>
                  <a:cubicBezTo>
                    <a:pt x="3250" y="14272"/>
                    <a:pt x="3201" y="14211"/>
                    <a:pt x="3158" y="14147"/>
                  </a:cubicBezTo>
                  <a:cubicBezTo>
                    <a:pt x="3094" y="14067"/>
                    <a:pt x="3038" y="13982"/>
                    <a:pt x="2988" y="13891"/>
                  </a:cubicBezTo>
                  <a:cubicBezTo>
                    <a:pt x="2937" y="13803"/>
                    <a:pt x="2891" y="13711"/>
                    <a:pt x="2851" y="13617"/>
                  </a:cubicBezTo>
                  <a:cubicBezTo>
                    <a:pt x="2807" y="13527"/>
                    <a:pt x="2772" y="13434"/>
                    <a:pt x="2745" y="13337"/>
                  </a:cubicBezTo>
                  <a:cubicBezTo>
                    <a:pt x="2722" y="13255"/>
                    <a:pt x="2702" y="13171"/>
                    <a:pt x="2687" y="13088"/>
                  </a:cubicBezTo>
                  <a:cubicBezTo>
                    <a:pt x="2678" y="13068"/>
                    <a:pt x="2677" y="13044"/>
                    <a:pt x="2680" y="13023"/>
                  </a:cubicBezTo>
                  <a:cubicBezTo>
                    <a:pt x="2667" y="12989"/>
                    <a:pt x="2663" y="12954"/>
                    <a:pt x="2667" y="12917"/>
                  </a:cubicBezTo>
                  <a:cubicBezTo>
                    <a:pt x="2657" y="12871"/>
                    <a:pt x="2653" y="12822"/>
                    <a:pt x="2655" y="12774"/>
                  </a:cubicBezTo>
                  <a:lnTo>
                    <a:pt x="2655" y="4655"/>
                  </a:lnTo>
                  <a:cubicBezTo>
                    <a:pt x="2655" y="4145"/>
                    <a:pt x="2912" y="3849"/>
                    <a:pt x="3284" y="3849"/>
                  </a:cubicBezTo>
                  <a:cubicBezTo>
                    <a:pt x="3436" y="3849"/>
                    <a:pt x="3606" y="3898"/>
                    <a:pt x="3786" y="4002"/>
                  </a:cubicBezTo>
                  <a:lnTo>
                    <a:pt x="9651" y="7389"/>
                  </a:lnTo>
                  <a:lnTo>
                    <a:pt x="34701" y="21859"/>
                  </a:lnTo>
                  <a:cubicBezTo>
                    <a:pt x="34706" y="21861"/>
                    <a:pt x="34711" y="21863"/>
                    <a:pt x="34714" y="21866"/>
                  </a:cubicBezTo>
                  <a:lnTo>
                    <a:pt x="34819" y="21926"/>
                  </a:lnTo>
                  <a:cubicBezTo>
                    <a:pt x="35001" y="22036"/>
                    <a:pt x="35374" y="22252"/>
                    <a:pt x="35872" y="22533"/>
                  </a:cubicBezTo>
                  <a:lnTo>
                    <a:pt x="36323" y="22795"/>
                  </a:lnTo>
                  <a:cubicBezTo>
                    <a:pt x="36642" y="22979"/>
                    <a:pt x="36990" y="23181"/>
                    <a:pt x="37356" y="23390"/>
                  </a:cubicBezTo>
                  <a:cubicBezTo>
                    <a:pt x="38085" y="23809"/>
                    <a:pt x="39028" y="24025"/>
                    <a:pt x="39974" y="24025"/>
                  </a:cubicBezTo>
                  <a:cubicBezTo>
                    <a:pt x="39988" y="24025"/>
                    <a:pt x="40003" y="24025"/>
                    <a:pt x="40017" y="24025"/>
                  </a:cubicBezTo>
                  <a:lnTo>
                    <a:pt x="40017" y="20899"/>
                  </a:lnTo>
                  <a:cubicBezTo>
                    <a:pt x="38990" y="20899"/>
                    <a:pt x="37970" y="20676"/>
                    <a:pt x="37185" y="20225"/>
                  </a:cubicBezTo>
                  <a:lnTo>
                    <a:pt x="37179" y="20219"/>
                  </a:lnTo>
                  <a:lnTo>
                    <a:pt x="34707" y="18793"/>
                  </a:lnTo>
                  <a:lnTo>
                    <a:pt x="34701" y="18793"/>
                  </a:lnTo>
                  <a:lnTo>
                    <a:pt x="12312" y="5858"/>
                  </a:lnTo>
                  <a:lnTo>
                    <a:pt x="4485" y="1340"/>
                  </a:lnTo>
                  <a:lnTo>
                    <a:pt x="2830" y="386"/>
                  </a:lnTo>
                  <a:cubicBezTo>
                    <a:pt x="2623" y="269"/>
                    <a:pt x="2404" y="173"/>
                    <a:pt x="2177" y="97"/>
                  </a:cubicBezTo>
                  <a:cubicBezTo>
                    <a:pt x="2075" y="66"/>
                    <a:pt x="1970" y="42"/>
                    <a:pt x="1865" y="26"/>
                  </a:cubicBezTo>
                  <a:cubicBezTo>
                    <a:pt x="1770" y="10"/>
                    <a:pt x="1674" y="0"/>
                    <a:pt x="158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8"/>
            <p:cNvSpPr/>
            <p:nvPr/>
          </p:nvSpPr>
          <p:spPr>
            <a:xfrm>
              <a:off x="6602850" y="2966038"/>
              <a:ext cx="9050" cy="207625"/>
            </a:xfrm>
            <a:custGeom>
              <a:avLst/>
              <a:gdLst/>
              <a:ahLst/>
              <a:cxnLst/>
              <a:rect l="l" t="t" r="r" b="b"/>
              <a:pathLst>
                <a:path w="362" h="8305" extrusionOk="0">
                  <a:moveTo>
                    <a:pt x="177" y="0"/>
                  </a:moveTo>
                  <a:lnTo>
                    <a:pt x="0" y="8301"/>
                  </a:lnTo>
                  <a:cubicBezTo>
                    <a:pt x="60" y="8303"/>
                    <a:pt x="121" y="8305"/>
                    <a:pt x="181" y="8305"/>
                  </a:cubicBezTo>
                  <a:cubicBezTo>
                    <a:pt x="241" y="8305"/>
                    <a:pt x="301" y="8303"/>
                    <a:pt x="361" y="8301"/>
                  </a:cubicBezTo>
                  <a:lnTo>
                    <a:pt x="177" y="0"/>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8"/>
            <p:cNvSpPr/>
            <p:nvPr/>
          </p:nvSpPr>
          <p:spPr>
            <a:xfrm>
              <a:off x="2965925" y="3730638"/>
              <a:ext cx="2191125" cy="1495000"/>
            </a:xfrm>
            <a:custGeom>
              <a:avLst/>
              <a:gdLst/>
              <a:ahLst/>
              <a:cxnLst/>
              <a:rect l="l" t="t" r="r" b="b"/>
              <a:pathLst>
                <a:path w="87645" h="59800" extrusionOk="0">
                  <a:moveTo>
                    <a:pt x="45151" y="0"/>
                  </a:moveTo>
                  <a:cubicBezTo>
                    <a:pt x="45151" y="0"/>
                    <a:pt x="37279" y="13779"/>
                    <a:pt x="23887" y="21475"/>
                  </a:cubicBezTo>
                  <a:cubicBezTo>
                    <a:pt x="10498" y="29169"/>
                    <a:pt x="0" y="35265"/>
                    <a:pt x="0" y="35265"/>
                  </a:cubicBezTo>
                  <a:lnTo>
                    <a:pt x="42495" y="59799"/>
                  </a:lnTo>
                  <a:lnTo>
                    <a:pt x="71709" y="42932"/>
                  </a:lnTo>
                  <a:cubicBezTo>
                    <a:pt x="76457" y="40191"/>
                    <a:pt x="84864" y="32378"/>
                    <a:pt x="87645" y="24534"/>
                  </a:cubicBezTo>
                  <a:lnTo>
                    <a:pt x="45151" y="0"/>
                  </a:ln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8"/>
            <p:cNvSpPr/>
            <p:nvPr/>
          </p:nvSpPr>
          <p:spPr>
            <a:xfrm>
              <a:off x="3405250" y="4905513"/>
              <a:ext cx="730375" cy="385925"/>
            </a:xfrm>
            <a:custGeom>
              <a:avLst/>
              <a:gdLst/>
              <a:ahLst/>
              <a:cxnLst/>
              <a:rect l="l" t="t" r="r" b="b"/>
              <a:pathLst>
                <a:path w="29215" h="15437" extrusionOk="0">
                  <a:moveTo>
                    <a:pt x="23903" y="1"/>
                  </a:moveTo>
                  <a:cubicBezTo>
                    <a:pt x="23903" y="1"/>
                    <a:pt x="13031" y="7170"/>
                    <a:pt x="0" y="7668"/>
                  </a:cubicBezTo>
                  <a:cubicBezTo>
                    <a:pt x="1966" y="8803"/>
                    <a:pt x="5758" y="9447"/>
                    <a:pt x="9474" y="9447"/>
                  </a:cubicBezTo>
                  <a:cubicBezTo>
                    <a:pt x="10780" y="9447"/>
                    <a:pt x="12076" y="9367"/>
                    <a:pt x="13280" y="9202"/>
                  </a:cubicBezTo>
                  <a:lnTo>
                    <a:pt x="13280" y="9202"/>
                  </a:lnTo>
                  <a:cubicBezTo>
                    <a:pt x="13280" y="9202"/>
                    <a:pt x="12631" y="11895"/>
                    <a:pt x="7968" y="15335"/>
                  </a:cubicBezTo>
                  <a:cubicBezTo>
                    <a:pt x="7968" y="15335"/>
                    <a:pt x="8344" y="15437"/>
                    <a:pt x="9079" y="15437"/>
                  </a:cubicBezTo>
                  <a:cubicBezTo>
                    <a:pt x="11648" y="15437"/>
                    <a:pt x="18601" y="14198"/>
                    <a:pt x="29214" y="3068"/>
                  </a:cubicBezTo>
                  <a:lnTo>
                    <a:pt x="23903" y="1"/>
                  </a:ln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8"/>
            <p:cNvSpPr/>
            <p:nvPr/>
          </p:nvSpPr>
          <p:spPr>
            <a:xfrm>
              <a:off x="3604700" y="3845463"/>
              <a:ext cx="689650" cy="362750"/>
            </a:xfrm>
            <a:custGeom>
              <a:avLst/>
              <a:gdLst/>
              <a:ahLst/>
              <a:cxnLst/>
              <a:rect l="l" t="t" r="r" b="b"/>
              <a:pathLst>
                <a:path w="27586" h="14510" extrusionOk="0">
                  <a:moveTo>
                    <a:pt x="13792" y="0"/>
                  </a:moveTo>
                  <a:cubicBezTo>
                    <a:pt x="10577" y="0"/>
                    <a:pt x="7362" y="708"/>
                    <a:pt x="4909" y="2125"/>
                  </a:cubicBezTo>
                  <a:cubicBezTo>
                    <a:pt x="0" y="4957"/>
                    <a:pt x="0" y="9550"/>
                    <a:pt x="4909" y="12384"/>
                  </a:cubicBezTo>
                  <a:cubicBezTo>
                    <a:pt x="7363" y="13801"/>
                    <a:pt x="10578" y="14509"/>
                    <a:pt x="13794" y="14509"/>
                  </a:cubicBezTo>
                  <a:cubicBezTo>
                    <a:pt x="17009" y="14509"/>
                    <a:pt x="20224" y="13801"/>
                    <a:pt x="22678" y="12384"/>
                  </a:cubicBezTo>
                  <a:cubicBezTo>
                    <a:pt x="27585" y="9550"/>
                    <a:pt x="27585" y="4957"/>
                    <a:pt x="22678" y="2125"/>
                  </a:cubicBezTo>
                  <a:cubicBezTo>
                    <a:pt x="20224" y="708"/>
                    <a:pt x="17008" y="0"/>
                    <a:pt x="13792"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8"/>
            <p:cNvSpPr/>
            <p:nvPr/>
          </p:nvSpPr>
          <p:spPr>
            <a:xfrm>
              <a:off x="3721175" y="3034788"/>
              <a:ext cx="206925" cy="300225"/>
            </a:xfrm>
            <a:custGeom>
              <a:avLst/>
              <a:gdLst/>
              <a:ahLst/>
              <a:cxnLst/>
              <a:rect l="l" t="t" r="r" b="b"/>
              <a:pathLst>
                <a:path w="8277" h="12009" extrusionOk="0">
                  <a:moveTo>
                    <a:pt x="5498" y="0"/>
                  </a:moveTo>
                  <a:cubicBezTo>
                    <a:pt x="4233" y="62"/>
                    <a:pt x="3339" y="360"/>
                    <a:pt x="2432" y="1272"/>
                  </a:cubicBezTo>
                  <a:cubicBezTo>
                    <a:pt x="1766" y="1942"/>
                    <a:pt x="277" y="6902"/>
                    <a:pt x="130" y="8963"/>
                  </a:cubicBezTo>
                  <a:cubicBezTo>
                    <a:pt x="1" y="10771"/>
                    <a:pt x="1541" y="12009"/>
                    <a:pt x="3313" y="12009"/>
                  </a:cubicBezTo>
                  <a:cubicBezTo>
                    <a:pt x="3560" y="12009"/>
                    <a:pt x="3811" y="11985"/>
                    <a:pt x="4063" y="11935"/>
                  </a:cubicBezTo>
                  <a:cubicBezTo>
                    <a:pt x="5964" y="11559"/>
                    <a:pt x="8277" y="7920"/>
                    <a:pt x="8228" y="6328"/>
                  </a:cubicBezTo>
                  <a:cubicBezTo>
                    <a:pt x="8178" y="4735"/>
                    <a:pt x="5498" y="0"/>
                    <a:pt x="54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8"/>
            <p:cNvSpPr/>
            <p:nvPr/>
          </p:nvSpPr>
          <p:spPr>
            <a:xfrm>
              <a:off x="3748725" y="3027088"/>
              <a:ext cx="157650" cy="104850"/>
            </a:xfrm>
            <a:custGeom>
              <a:avLst/>
              <a:gdLst/>
              <a:ahLst/>
              <a:cxnLst/>
              <a:rect l="l" t="t" r="r" b="b"/>
              <a:pathLst>
                <a:path w="6306" h="4194" extrusionOk="0">
                  <a:moveTo>
                    <a:pt x="4904" y="1"/>
                  </a:moveTo>
                  <a:cubicBezTo>
                    <a:pt x="4757" y="1"/>
                    <a:pt x="4587" y="10"/>
                    <a:pt x="4389" y="29"/>
                  </a:cubicBezTo>
                  <a:cubicBezTo>
                    <a:pt x="2313" y="238"/>
                    <a:pt x="1462" y="927"/>
                    <a:pt x="1125" y="1379"/>
                  </a:cubicBezTo>
                  <a:cubicBezTo>
                    <a:pt x="787" y="1832"/>
                    <a:pt x="263" y="3119"/>
                    <a:pt x="132" y="3653"/>
                  </a:cubicBezTo>
                  <a:cubicBezTo>
                    <a:pt x="0" y="4188"/>
                    <a:pt x="206" y="4193"/>
                    <a:pt x="206" y="4193"/>
                  </a:cubicBezTo>
                  <a:cubicBezTo>
                    <a:pt x="852" y="2288"/>
                    <a:pt x="1689" y="1279"/>
                    <a:pt x="1689" y="1279"/>
                  </a:cubicBezTo>
                  <a:cubicBezTo>
                    <a:pt x="1863" y="1225"/>
                    <a:pt x="2014" y="1204"/>
                    <a:pt x="2146" y="1204"/>
                  </a:cubicBezTo>
                  <a:cubicBezTo>
                    <a:pt x="2616" y="1204"/>
                    <a:pt x="2826" y="1476"/>
                    <a:pt x="2826" y="1476"/>
                  </a:cubicBezTo>
                  <a:lnTo>
                    <a:pt x="5584" y="815"/>
                  </a:lnTo>
                  <a:cubicBezTo>
                    <a:pt x="5584" y="815"/>
                    <a:pt x="6305" y="1"/>
                    <a:pt x="490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a:off x="3919225" y="3034788"/>
              <a:ext cx="406850" cy="314000"/>
            </a:xfrm>
            <a:custGeom>
              <a:avLst/>
              <a:gdLst/>
              <a:ahLst/>
              <a:cxnLst/>
              <a:rect l="l" t="t" r="r" b="b"/>
              <a:pathLst>
                <a:path w="16274" h="12560" extrusionOk="0">
                  <a:moveTo>
                    <a:pt x="1198" y="0"/>
                  </a:moveTo>
                  <a:cubicBezTo>
                    <a:pt x="1148" y="0"/>
                    <a:pt x="1098" y="2"/>
                    <a:pt x="1048" y="5"/>
                  </a:cubicBezTo>
                  <a:cubicBezTo>
                    <a:pt x="331" y="56"/>
                    <a:pt x="0" y="462"/>
                    <a:pt x="669" y="1808"/>
                  </a:cubicBezTo>
                  <a:cubicBezTo>
                    <a:pt x="1335" y="3157"/>
                    <a:pt x="2709" y="5573"/>
                    <a:pt x="4057" y="7116"/>
                  </a:cubicBezTo>
                  <a:cubicBezTo>
                    <a:pt x="4712" y="7865"/>
                    <a:pt x="5786" y="8988"/>
                    <a:pt x="7551" y="10003"/>
                  </a:cubicBezTo>
                  <a:cubicBezTo>
                    <a:pt x="8782" y="10712"/>
                    <a:pt x="9871" y="11133"/>
                    <a:pt x="11231" y="11549"/>
                  </a:cubicBezTo>
                  <a:cubicBezTo>
                    <a:pt x="11601" y="11661"/>
                    <a:pt x="11848" y="11836"/>
                    <a:pt x="12530" y="12135"/>
                  </a:cubicBezTo>
                  <a:cubicBezTo>
                    <a:pt x="13109" y="12390"/>
                    <a:pt x="13817" y="12559"/>
                    <a:pt x="14396" y="12559"/>
                  </a:cubicBezTo>
                  <a:cubicBezTo>
                    <a:pt x="14498" y="12559"/>
                    <a:pt x="14596" y="12554"/>
                    <a:pt x="14688" y="12543"/>
                  </a:cubicBezTo>
                  <a:cubicBezTo>
                    <a:pt x="15307" y="12470"/>
                    <a:pt x="15519" y="12346"/>
                    <a:pt x="15557" y="12216"/>
                  </a:cubicBezTo>
                  <a:cubicBezTo>
                    <a:pt x="15607" y="12050"/>
                    <a:pt x="15477" y="11952"/>
                    <a:pt x="15191" y="11952"/>
                  </a:cubicBezTo>
                  <a:cubicBezTo>
                    <a:pt x="15092" y="11952"/>
                    <a:pt x="14971" y="11958"/>
                    <a:pt x="14830" y="11958"/>
                  </a:cubicBezTo>
                  <a:cubicBezTo>
                    <a:pt x="14563" y="11958"/>
                    <a:pt x="14228" y="11936"/>
                    <a:pt x="13845" y="11813"/>
                  </a:cubicBezTo>
                  <a:lnTo>
                    <a:pt x="13845" y="11813"/>
                  </a:lnTo>
                  <a:cubicBezTo>
                    <a:pt x="13845" y="11813"/>
                    <a:pt x="14246" y="11832"/>
                    <a:pt x="14598" y="11832"/>
                  </a:cubicBezTo>
                  <a:cubicBezTo>
                    <a:pt x="14687" y="11832"/>
                    <a:pt x="14772" y="11831"/>
                    <a:pt x="14847" y="11828"/>
                  </a:cubicBezTo>
                  <a:cubicBezTo>
                    <a:pt x="15223" y="11811"/>
                    <a:pt x="15586" y="11739"/>
                    <a:pt x="15833" y="11656"/>
                  </a:cubicBezTo>
                  <a:cubicBezTo>
                    <a:pt x="16140" y="11552"/>
                    <a:pt x="16274" y="11093"/>
                    <a:pt x="15987" y="11084"/>
                  </a:cubicBezTo>
                  <a:cubicBezTo>
                    <a:pt x="15974" y="11084"/>
                    <a:pt x="15962" y="11084"/>
                    <a:pt x="15949" y="11084"/>
                  </a:cubicBezTo>
                  <a:cubicBezTo>
                    <a:pt x="15677" y="11084"/>
                    <a:pt x="15448" y="11152"/>
                    <a:pt x="14916" y="11166"/>
                  </a:cubicBezTo>
                  <a:cubicBezTo>
                    <a:pt x="14875" y="11168"/>
                    <a:pt x="14834" y="11168"/>
                    <a:pt x="14794" y="11168"/>
                  </a:cubicBezTo>
                  <a:cubicBezTo>
                    <a:pt x="14539" y="11168"/>
                    <a:pt x="14284" y="11141"/>
                    <a:pt x="14033" y="11089"/>
                  </a:cubicBezTo>
                  <a:cubicBezTo>
                    <a:pt x="14033" y="11089"/>
                    <a:pt x="14638" y="11043"/>
                    <a:pt x="15134" y="10906"/>
                  </a:cubicBezTo>
                  <a:cubicBezTo>
                    <a:pt x="15632" y="10770"/>
                    <a:pt x="15809" y="10612"/>
                    <a:pt x="15921" y="10501"/>
                  </a:cubicBezTo>
                  <a:cubicBezTo>
                    <a:pt x="16025" y="10397"/>
                    <a:pt x="16025" y="10138"/>
                    <a:pt x="15732" y="10138"/>
                  </a:cubicBezTo>
                  <a:cubicBezTo>
                    <a:pt x="15712" y="10138"/>
                    <a:pt x="15690" y="10140"/>
                    <a:pt x="15667" y="10142"/>
                  </a:cubicBezTo>
                  <a:cubicBezTo>
                    <a:pt x="15367" y="10175"/>
                    <a:pt x="15005" y="10337"/>
                    <a:pt x="14449" y="10337"/>
                  </a:cubicBezTo>
                  <a:cubicBezTo>
                    <a:pt x="14409" y="10337"/>
                    <a:pt x="14368" y="10336"/>
                    <a:pt x="14326" y="10334"/>
                  </a:cubicBezTo>
                  <a:cubicBezTo>
                    <a:pt x="13871" y="10313"/>
                    <a:pt x="13554" y="10236"/>
                    <a:pt x="13616" y="10171"/>
                  </a:cubicBezTo>
                  <a:cubicBezTo>
                    <a:pt x="13679" y="10105"/>
                    <a:pt x="13946" y="10135"/>
                    <a:pt x="14306" y="9968"/>
                  </a:cubicBezTo>
                  <a:cubicBezTo>
                    <a:pt x="14650" y="9810"/>
                    <a:pt x="14892" y="9449"/>
                    <a:pt x="14789" y="9263"/>
                  </a:cubicBezTo>
                  <a:cubicBezTo>
                    <a:pt x="14750" y="9195"/>
                    <a:pt x="14723" y="9169"/>
                    <a:pt x="14686" y="9169"/>
                  </a:cubicBezTo>
                  <a:cubicBezTo>
                    <a:pt x="14621" y="9169"/>
                    <a:pt x="14525" y="9247"/>
                    <a:pt x="14286" y="9315"/>
                  </a:cubicBezTo>
                  <a:cubicBezTo>
                    <a:pt x="13906" y="9424"/>
                    <a:pt x="13537" y="9377"/>
                    <a:pt x="13014" y="9571"/>
                  </a:cubicBezTo>
                  <a:cubicBezTo>
                    <a:pt x="12555" y="9743"/>
                    <a:pt x="12251" y="9840"/>
                    <a:pt x="11795" y="9878"/>
                  </a:cubicBezTo>
                  <a:cubicBezTo>
                    <a:pt x="11778" y="9879"/>
                    <a:pt x="11761" y="9880"/>
                    <a:pt x="11743" y="9880"/>
                  </a:cubicBezTo>
                  <a:cubicBezTo>
                    <a:pt x="11244" y="9880"/>
                    <a:pt x="9959" y="9380"/>
                    <a:pt x="8834" y="8739"/>
                  </a:cubicBezTo>
                  <a:cubicBezTo>
                    <a:pt x="7457" y="7955"/>
                    <a:pt x="6029" y="6511"/>
                    <a:pt x="5496" y="5803"/>
                  </a:cubicBezTo>
                  <a:cubicBezTo>
                    <a:pt x="4346" y="4274"/>
                    <a:pt x="3115" y="1979"/>
                    <a:pt x="2739" y="1148"/>
                  </a:cubicBezTo>
                  <a:cubicBezTo>
                    <a:pt x="2325" y="235"/>
                    <a:pt x="1760" y="0"/>
                    <a:pt x="1198"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8"/>
            <p:cNvSpPr/>
            <p:nvPr/>
          </p:nvSpPr>
          <p:spPr>
            <a:xfrm>
              <a:off x="3850850" y="3904063"/>
              <a:ext cx="137700" cy="115050"/>
            </a:xfrm>
            <a:custGeom>
              <a:avLst/>
              <a:gdLst/>
              <a:ahLst/>
              <a:cxnLst/>
              <a:rect l="l" t="t" r="r" b="b"/>
              <a:pathLst>
                <a:path w="5508" h="4602" extrusionOk="0">
                  <a:moveTo>
                    <a:pt x="532" y="0"/>
                  </a:moveTo>
                  <a:cubicBezTo>
                    <a:pt x="532" y="0"/>
                    <a:pt x="426" y="388"/>
                    <a:pt x="291" y="699"/>
                  </a:cubicBezTo>
                  <a:cubicBezTo>
                    <a:pt x="154" y="1008"/>
                    <a:pt x="0" y="1532"/>
                    <a:pt x="19" y="1805"/>
                  </a:cubicBezTo>
                  <a:cubicBezTo>
                    <a:pt x="39" y="2075"/>
                    <a:pt x="602" y="2540"/>
                    <a:pt x="1008" y="2657"/>
                  </a:cubicBezTo>
                  <a:cubicBezTo>
                    <a:pt x="1415" y="2774"/>
                    <a:pt x="1992" y="3312"/>
                    <a:pt x="2182" y="3646"/>
                  </a:cubicBezTo>
                  <a:cubicBezTo>
                    <a:pt x="2455" y="4125"/>
                    <a:pt x="3307" y="4576"/>
                    <a:pt x="3897" y="4596"/>
                  </a:cubicBezTo>
                  <a:cubicBezTo>
                    <a:pt x="3985" y="4599"/>
                    <a:pt x="4074" y="4601"/>
                    <a:pt x="4164" y="4601"/>
                  </a:cubicBezTo>
                  <a:cubicBezTo>
                    <a:pt x="4676" y="4601"/>
                    <a:pt x="5186" y="4546"/>
                    <a:pt x="5333" y="4364"/>
                  </a:cubicBezTo>
                  <a:cubicBezTo>
                    <a:pt x="5507" y="4150"/>
                    <a:pt x="5354" y="3860"/>
                    <a:pt x="4268" y="2812"/>
                  </a:cubicBezTo>
                  <a:cubicBezTo>
                    <a:pt x="3180" y="1766"/>
                    <a:pt x="2445" y="1120"/>
                    <a:pt x="2182" y="259"/>
                  </a:cubicBezTo>
                  <a:lnTo>
                    <a:pt x="532"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8"/>
            <p:cNvSpPr/>
            <p:nvPr/>
          </p:nvSpPr>
          <p:spPr>
            <a:xfrm>
              <a:off x="3809400" y="3984388"/>
              <a:ext cx="65875" cy="144975"/>
            </a:xfrm>
            <a:custGeom>
              <a:avLst/>
              <a:gdLst/>
              <a:ahLst/>
              <a:cxnLst/>
              <a:rect l="l" t="t" r="r" b="b"/>
              <a:pathLst>
                <a:path w="2635" h="5799" extrusionOk="0">
                  <a:moveTo>
                    <a:pt x="487" y="0"/>
                  </a:moveTo>
                  <a:cubicBezTo>
                    <a:pt x="358" y="331"/>
                    <a:pt x="115" y="516"/>
                    <a:pt x="183" y="1387"/>
                  </a:cubicBezTo>
                  <a:cubicBezTo>
                    <a:pt x="250" y="2256"/>
                    <a:pt x="173" y="2603"/>
                    <a:pt x="88" y="3313"/>
                  </a:cubicBezTo>
                  <a:cubicBezTo>
                    <a:pt x="1" y="4023"/>
                    <a:pt x="363" y="4999"/>
                    <a:pt x="704" y="5452"/>
                  </a:cubicBezTo>
                  <a:cubicBezTo>
                    <a:pt x="863" y="5664"/>
                    <a:pt x="1151" y="5798"/>
                    <a:pt x="1442" y="5798"/>
                  </a:cubicBezTo>
                  <a:cubicBezTo>
                    <a:pt x="1774" y="5798"/>
                    <a:pt x="2112" y="5624"/>
                    <a:pt x="2268" y="5195"/>
                  </a:cubicBezTo>
                  <a:cubicBezTo>
                    <a:pt x="2564" y="4388"/>
                    <a:pt x="2634" y="3706"/>
                    <a:pt x="2427" y="2894"/>
                  </a:cubicBezTo>
                  <a:cubicBezTo>
                    <a:pt x="2221" y="2082"/>
                    <a:pt x="2495" y="1462"/>
                    <a:pt x="2358" y="919"/>
                  </a:cubicBezTo>
                  <a:cubicBezTo>
                    <a:pt x="2282" y="602"/>
                    <a:pt x="2171" y="294"/>
                    <a:pt x="2031"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8"/>
            <p:cNvSpPr/>
            <p:nvPr/>
          </p:nvSpPr>
          <p:spPr>
            <a:xfrm>
              <a:off x="3778825" y="3370488"/>
              <a:ext cx="238925" cy="619525"/>
            </a:xfrm>
            <a:custGeom>
              <a:avLst/>
              <a:gdLst/>
              <a:ahLst/>
              <a:cxnLst/>
              <a:rect l="l" t="t" r="r" b="b"/>
              <a:pathLst>
                <a:path w="9557" h="24781" extrusionOk="0">
                  <a:moveTo>
                    <a:pt x="5082" y="4174"/>
                  </a:moveTo>
                  <a:lnTo>
                    <a:pt x="5329" y="4244"/>
                  </a:lnTo>
                  <a:lnTo>
                    <a:pt x="5902" y="11350"/>
                  </a:lnTo>
                  <a:cubicBezTo>
                    <a:pt x="5902" y="11350"/>
                    <a:pt x="5115" y="12608"/>
                    <a:pt x="4784" y="13891"/>
                  </a:cubicBezTo>
                  <a:cubicBezTo>
                    <a:pt x="4518" y="14925"/>
                    <a:pt x="3791" y="19129"/>
                    <a:pt x="3518" y="20725"/>
                  </a:cubicBezTo>
                  <a:lnTo>
                    <a:pt x="3518" y="20725"/>
                  </a:lnTo>
                  <a:cubicBezTo>
                    <a:pt x="3596" y="19718"/>
                    <a:pt x="3684" y="18715"/>
                    <a:pt x="3769" y="17998"/>
                  </a:cubicBezTo>
                  <a:cubicBezTo>
                    <a:pt x="4026" y="15830"/>
                    <a:pt x="4111" y="14249"/>
                    <a:pt x="4335" y="12981"/>
                  </a:cubicBezTo>
                  <a:cubicBezTo>
                    <a:pt x="4614" y="11402"/>
                    <a:pt x="5082" y="4174"/>
                    <a:pt x="5082" y="4174"/>
                  </a:cubicBezTo>
                  <a:close/>
                  <a:moveTo>
                    <a:pt x="8804" y="1"/>
                  </a:moveTo>
                  <a:lnTo>
                    <a:pt x="596" y="420"/>
                  </a:lnTo>
                  <a:cubicBezTo>
                    <a:pt x="1" y="2975"/>
                    <a:pt x="788" y="7020"/>
                    <a:pt x="915" y="9115"/>
                  </a:cubicBezTo>
                  <a:cubicBezTo>
                    <a:pt x="1042" y="11211"/>
                    <a:pt x="1227" y="13649"/>
                    <a:pt x="1227" y="13649"/>
                  </a:cubicBezTo>
                  <a:cubicBezTo>
                    <a:pt x="1227" y="13649"/>
                    <a:pt x="587" y="15861"/>
                    <a:pt x="619" y="17564"/>
                  </a:cubicBezTo>
                  <a:cubicBezTo>
                    <a:pt x="653" y="19373"/>
                    <a:pt x="1710" y="24556"/>
                    <a:pt x="1710" y="24556"/>
                  </a:cubicBezTo>
                  <a:cubicBezTo>
                    <a:pt x="1710" y="24556"/>
                    <a:pt x="2011" y="24780"/>
                    <a:pt x="2468" y="24780"/>
                  </a:cubicBezTo>
                  <a:cubicBezTo>
                    <a:pt x="2697" y="24780"/>
                    <a:pt x="2965" y="24724"/>
                    <a:pt x="3254" y="24556"/>
                  </a:cubicBezTo>
                  <a:cubicBezTo>
                    <a:pt x="3254" y="24556"/>
                    <a:pt x="3344" y="23061"/>
                    <a:pt x="3467" y="21397"/>
                  </a:cubicBezTo>
                  <a:lnTo>
                    <a:pt x="3467" y="21397"/>
                  </a:lnTo>
                  <a:cubicBezTo>
                    <a:pt x="3596" y="21518"/>
                    <a:pt x="3944" y="21798"/>
                    <a:pt x="4404" y="21798"/>
                  </a:cubicBezTo>
                  <a:cubicBezTo>
                    <a:pt x="4605" y="21798"/>
                    <a:pt x="4827" y="21745"/>
                    <a:pt x="5062" y="21602"/>
                  </a:cubicBezTo>
                  <a:cubicBezTo>
                    <a:pt x="5062" y="21602"/>
                    <a:pt x="8575" y="13263"/>
                    <a:pt x="9016" y="12500"/>
                  </a:cubicBezTo>
                  <a:cubicBezTo>
                    <a:pt x="9486" y="11686"/>
                    <a:pt x="9556" y="2231"/>
                    <a:pt x="88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8"/>
            <p:cNvSpPr/>
            <p:nvPr/>
          </p:nvSpPr>
          <p:spPr>
            <a:xfrm>
              <a:off x="3905900" y="3449888"/>
              <a:ext cx="61050" cy="184775"/>
            </a:xfrm>
            <a:custGeom>
              <a:avLst/>
              <a:gdLst/>
              <a:ahLst/>
              <a:cxnLst/>
              <a:rect l="l" t="t" r="r" b="b"/>
              <a:pathLst>
                <a:path w="2442" h="7391" extrusionOk="0">
                  <a:moveTo>
                    <a:pt x="2441" y="1"/>
                  </a:moveTo>
                  <a:lnTo>
                    <a:pt x="2441" y="1"/>
                  </a:lnTo>
                  <a:cubicBezTo>
                    <a:pt x="1705" y="487"/>
                    <a:pt x="0" y="998"/>
                    <a:pt x="0" y="998"/>
                  </a:cubicBezTo>
                  <a:lnTo>
                    <a:pt x="246" y="1068"/>
                  </a:lnTo>
                  <a:lnTo>
                    <a:pt x="757" y="7391"/>
                  </a:lnTo>
                  <a:cubicBezTo>
                    <a:pt x="757" y="7391"/>
                    <a:pt x="649" y="1331"/>
                    <a:pt x="1065" y="1048"/>
                  </a:cubicBezTo>
                  <a:cubicBezTo>
                    <a:pt x="1481" y="768"/>
                    <a:pt x="2441" y="1"/>
                    <a:pt x="2441"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8"/>
            <p:cNvSpPr/>
            <p:nvPr/>
          </p:nvSpPr>
          <p:spPr>
            <a:xfrm>
              <a:off x="3822325" y="2983788"/>
              <a:ext cx="148100" cy="155575"/>
            </a:xfrm>
            <a:custGeom>
              <a:avLst/>
              <a:gdLst/>
              <a:ahLst/>
              <a:cxnLst/>
              <a:rect l="l" t="t" r="r" b="b"/>
              <a:pathLst>
                <a:path w="5924" h="6223" extrusionOk="0">
                  <a:moveTo>
                    <a:pt x="1360" y="0"/>
                  </a:moveTo>
                  <a:cubicBezTo>
                    <a:pt x="1360" y="0"/>
                    <a:pt x="1494" y="2401"/>
                    <a:pt x="1450" y="2577"/>
                  </a:cubicBezTo>
                  <a:cubicBezTo>
                    <a:pt x="1405" y="2754"/>
                    <a:pt x="506" y="2921"/>
                    <a:pt x="254" y="3131"/>
                  </a:cubicBezTo>
                  <a:cubicBezTo>
                    <a:pt x="0" y="3340"/>
                    <a:pt x="1551" y="5780"/>
                    <a:pt x="2343" y="6142"/>
                  </a:cubicBezTo>
                  <a:cubicBezTo>
                    <a:pt x="2462" y="6197"/>
                    <a:pt x="2619" y="6223"/>
                    <a:pt x="2800" y="6223"/>
                  </a:cubicBezTo>
                  <a:cubicBezTo>
                    <a:pt x="3821" y="6223"/>
                    <a:pt x="5614" y="5409"/>
                    <a:pt x="5763" y="4373"/>
                  </a:cubicBezTo>
                  <a:cubicBezTo>
                    <a:pt x="5923" y="3250"/>
                    <a:pt x="5066" y="2375"/>
                    <a:pt x="4737" y="2069"/>
                  </a:cubicBezTo>
                  <a:cubicBezTo>
                    <a:pt x="4652" y="2050"/>
                    <a:pt x="4547" y="2045"/>
                    <a:pt x="4444" y="2045"/>
                  </a:cubicBezTo>
                  <a:cubicBezTo>
                    <a:pt x="4324" y="2045"/>
                    <a:pt x="4206" y="2052"/>
                    <a:pt x="4128" y="2052"/>
                  </a:cubicBezTo>
                  <a:cubicBezTo>
                    <a:pt x="4100" y="2052"/>
                    <a:pt x="4076" y="2051"/>
                    <a:pt x="4060" y="2049"/>
                  </a:cubicBezTo>
                  <a:lnTo>
                    <a:pt x="3992" y="884"/>
                  </a:lnTo>
                  <a:cubicBezTo>
                    <a:pt x="2919" y="538"/>
                    <a:pt x="1360" y="0"/>
                    <a:pt x="1360"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8"/>
            <p:cNvSpPr/>
            <p:nvPr/>
          </p:nvSpPr>
          <p:spPr>
            <a:xfrm>
              <a:off x="3799050" y="3034813"/>
              <a:ext cx="237875" cy="227200"/>
            </a:xfrm>
            <a:custGeom>
              <a:avLst/>
              <a:gdLst/>
              <a:ahLst/>
              <a:cxnLst/>
              <a:rect l="l" t="t" r="r" b="b"/>
              <a:pathLst>
                <a:path w="9515" h="9088" extrusionOk="0">
                  <a:moveTo>
                    <a:pt x="5472" y="0"/>
                  </a:moveTo>
                  <a:cubicBezTo>
                    <a:pt x="5359" y="0"/>
                    <a:pt x="5249" y="4"/>
                    <a:pt x="5168" y="9"/>
                  </a:cubicBezTo>
                  <a:cubicBezTo>
                    <a:pt x="5168" y="9"/>
                    <a:pt x="5840" y="606"/>
                    <a:pt x="6172" y="1368"/>
                  </a:cubicBezTo>
                  <a:cubicBezTo>
                    <a:pt x="6478" y="2066"/>
                    <a:pt x="6248" y="2796"/>
                    <a:pt x="5660" y="3055"/>
                  </a:cubicBezTo>
                  <a:cubicBezTo>
                    <a:pt x="5390" y="3174"/>
                    <a:pt x="5143" y="3233"/>
                    <a:pt x="4909" y="3233"/>
                  </a:cubicBezTo>
                  <a:cubicBezTo>
                    <a:pt x="4401" y="3233"/>
                    <a:pt x="3953" y="2958"/>
                    <a:pt x="3459" y="2424"/>
                  </a:cubicBezTo>
                  <a:cubicBezTo>
                    <a:pt x="2968" y="1894"/>
                    <a:pt x="2734" y="1209"/>
                    <a:pt x="1954" y="768"/>
                  </a:cubicBezTo>
                  <a:cubicBezTo>
                    <a:pt x="1279" y="870"/>
                    <a:pt x="331" y="1239"/>
                    <a:pt x="224" y="1607"/>
                  </a:cubicBezTo>
                  <a:cubicBezTo>
                    <a:pt x="99" y="2038"/>
                    <a:pt x="1" y="4058"/>
                    <a:pt x="580" y="5605"/>
                  </a:cubicBezTo>
                  <a:cubicBezTo>
                    <a:pt x="1158" y="7152"/>
                    <a:pt x="1838" y="8201"/>
                    <a:pt x="2173" y="8870"/>
                  </a:cubicBezTo>
                  <a:cubicBezTo>
                    <a:pt x="2173" y="8870"/>
                    <a:pt x="2872" y="9088"/>
                    <a:pt x="3877" y="9088"/>
                  </a:cubicBezTo>
                  <a:cubicBezTo>
                    <a:pt x="4792" y="9088"/>
                    <a:pt x="5961" y="8907"/>
                    <a:pt x="7085" y="8215"/>
                  </a:cubicBezTo>
                  <a:cubicBezTo>
                    <a:pt x="7085" y="8215"/>
                    <a:pt x="7324" y="6957"/>
                    <a:pt x="7337" y="6071"/>
                  </a:cubicBezTo>
                  <a:cubicBezTo>
                    <a:pt x="9514" y="4183"/>
                    <a:pt x="7666" y="1841"/>
                    <a:pt x="5830" y="19"/>
                  </a:cubicBezTo>
                  <a:cubicBezTo>
                    <a:pt x="5735" y="5"/>
                    <a:pt x="5602" y="0"/>
                    <a:pt x="5472"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8"/>
            <p:cNvSpPr/>
            <p:nvPr/>
          </p:nvSpPr>
          <p:spPr>
            <a:xfrm>
              <a:off x="3824200" y="3048188"/>
              <a:ext cx="71525" cy="199700"/>
            </a:xfrm>
            <a:custGeom>
              <a:avLst/>
              <a:gdLst/>
              <a:ahLst/>
              <a:cxnLst/>
              <a:rect l="l" t="t" r="r" b="b"/>
              <a:pathLst>
                <a:path w="2861" h="7988" extrusionOk="0">
                  <a:moveTo>
                    <a:pt x="1375" y="1"/>
                  </a:moveTo>
                  <a:cubicBezTo>
                    <a:pt x="460" y="1"/>
                    <a:pt x="0" y="527"/>
                    <a:pt x="0" y="527"/>
                  </a:cubicBezTo>
                  <a:cubicBezTo>
                    <a:pt x="590" y="706"/>
                    <a:pt x="1247" y="1626"/>
                    <a:pt x="1285" y="3646"/>
                  </a:cubicBezTo>
                  <a:cubicBezTo>
                    <a:pt x="1315" y="5287"/>
                    <a:pt x="151" y="6544"/>
                    <a:pt x="151" y="6544"/>
                  </a:cubicBezTo>
                  <a:lnTo>
                    <a:pt x="802" y="7987"/>
                  </a:lnTo>
                  <a:cubicBezTo>
                    <a:pt x="802" y="7987"/>
                    <a:pt x="2625" y="6234"/>
                    <a:pt x="2745" y="3646"/>
                  </a:cubicBezTo>
                  <a:cubicBezTo>
                    <a:pt x="2861" y="1142"/>
                    <a:pt x="1375" y="1"/>
                    <a:pt x="137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8"/>
            <p:cNvSpPr/>
            <p:nvPr/>
          </p:nvSpPr>
          <p:spPr>
            <a:xfrm>
              <a:off x="3856325" y="2983788"/>
              <a:ext cx="67175" cy="57425"/>
            </a:xfrm>
            <a:custGeom>
              <a:avLst/>
              <a:gdLst/>
              <a:ahLst/>
              <a:cxnLst/>
              <a:rect l="l" t="t" r="r" b="b"/>
              <a:pathLst>
                <a:path w="2687" h="2297" extrusionOk="0">
                  <a:moveTo>
                    <a:pt x="0" y="0"/>
                  </a:moveTo>
                  <a:cubicBezTo>
                    <a:pt x="0" y="0"/>
                    <a:pt x="22" y="435"/>
                    <a:pt x="35" y="754"/>
                  </a:cubicBezTo>
                  <a:cubicBezTo>
                    <a:pt x="35" y="754"/>
                    <a:pt x="112" y="1574"/>
                    <a:pt x="1467" y="2216"/>
                  </a:cubicBezTo>
                  <a:cubicBezTo>
                    <a:pt x="1558" y="2258"/>
                    <a:pt x="1743" y="2297"/>
                    <a:pt x="1943" y="2297"/>
                  </a:cubicBezTo>
                  <a:cubicBezTo>
                    <a:pt x="2272" y="2297"/>
                    <a:pt x="2640" y="2192"/>
                    <a:pt x="2687" y="1827"/>
                  </a:cubicBezTo>
                  <a:lnTo>
                    <a:pt x="2632" y="884"/>
                  </a:lnTo>
                  <a:lnTo>
                    <a:pt x="1868" y="634"/>
                  </a:lnTo>
                  <a:lnTo>
                    <a:pt x="0" y="0"/>
                  </a:lnTo>
                  <a:close/>
                </a:path>
              </a:pathLst>
            </a:custGeom>
            <a:solidFill>
              <a:srgbClr val="A6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8"/>
            <p:cNvSpPr/>
            <p:nvPr/>
          </p:nvSpPr>
          <p:spPr>
            <a:xfrm>
              <a:off x="3820525" y="2844038"/>
              <a:ext cx="156625" cy="183800"/>
            </a:xfrm>
            <a:custGeom>
              <a:avLst/>
              <a:gdLst/>
              <a:ahLst/>
              <a:cxnLst/>
              <a:rect l="l" t="t" r="r" b="b"/>
              <a:pathLst>
                <a:path w="6265" h="7352" extrusionOk="0">
                  <a:moveTo>
                    <a:pt x="3156" y="0"/>
                  </a:moveTo>
                  <a:cubicBezTo>
                    <a:pt x="3101" y="0"/>
                    <a:pt x="3044" y="2"/>
                    <a:pt x="2988" y="5"/>
                  </a:cubicBezTo>
                  <a:cubicBezTo>
                    <a:pt x="1295" y="99"/>
                    <a:pt x="0" y="1547"/>
                    <a:pt x="94" y="3240"/>
                  </a:cubicBezTo>
                  <a:cubicBezTo>
                    <a:pt x="149" y="4229"/>
                    <a:pt x="674" y="5069"/>
                    <a:pt x="1432" y="5590"/>
                  </a:cubicBezTo>
                  <a:cubicBezTo>
                    <a:pt x="1432" y="5590"/>
                    <a:pt x="1576" y="6147"/>
                    <a:pt x="1674" y="6264"/>
                  </a:cubicBezTo>
                  <a:cubicBezTo>
                    <a:pt x="2238" y="6922"/>
                    <a:pt x="3733" y="7343"/>
                    <a:pt x="4227" y="7351"/>
                  </a:cubicBezTo>
                  <a:cubicBezTo>
                    <a:pt x="4231" y="7351"/>
                    <a:pt x="4234" y="7352"/>
                    <a:pt x="4238" y="7352"/>
                  </a:cubicBezTo>
                  <a:cubicBezTo>
                    <a:pt x="4660" y="7352"/>
                    <a:pt x="5028" y="6955"/>
                    <a:pt x="5425" y="6299"/>
                  </a:cubicBezTo>
                  <a:cubicBezTo>
                    <a:pt x="6264" y="4920"/>
                    <a:pt x="6057" y="3390"/>
                    <a:pt x="5927" y="2628"/>
                  </a:cubicBezTo>
                  <a:cubicBezTo>
                    <a:pt x="5698" y="1139"/>
                    <a:pt x="4656" y="0"/>
                    <a:pt x="3156"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8"/>
            <p:cNvSpPr/>
            <p:nvPr/>
          </p:nvSpPr>
          <p:spPr>
            <a:xfrm>
              <a:off x="3820350" y="2844013"/>
              <a:ext cx="142600" cy="139800"/>
            </a:xfrm>
            <a:custGeom>
              <a:avLst/>
              <a:gdLst/>
              <a:ahLst/>
              <a:cxnLst/>
              <a:rect l="l" t="t" r="r" b="b"/>
              <a:pathLst>
                <a:path w="5704" h="5592" extrusionOk="0">
                  <a:moveTo>
                    <a:pt x="3166" y="1"/>
                  </a:moveTo>
                  <a:cubicBezTo>
                    <a:pt x="2956" y="1"/>
                    <a:pt x="2741" y="22"/>
                    <a:pt x="2524" y="68"/>
                  </a:cubicBezTo>
                  <a:cubicBezTo>
                    <a:pt x="1229" y="337"/>
                    <a:pt x="230" y="1460"/>
                    <a:pt x="109" y="2778"/>
                  </a:cubicBezTo>
                  <a:cubicBezTo>
                    <a:pt x="1" y="3964"/>
                    <a:pt x="567" y="4992"/>
                    <a:pt x="1439" y="5591"/>
                  </a:cubicBezTo>
                  <a:cubicBezTo>
                    <a:pt x="1406" y="5486"/>
                    <a:pt x="600" y="4288"/>
                    <a:pt x="1426" y="4023"/>
                  </a:cubicBezTo>
                  <a:lnTo>
                    <a:pt x="1426" y="4023"/>
                  </a:lnTo>
                  <a:cubicBezTo>
                    <a:pt x="1558" y="4175"/>
                    <a:pt x="1593" y="4409"/>
                    <a:pt x="1598" y="4651"/>
                  </a:cubicBezTo>
                  <a:cubicBezTo>
                    <a:pt x="1598" y="4651"/>
                    <a:pt x="2007" y="4612"/>
                    <a:pt x="1915" y="4133"/>
                  </a:cubicBezTo>
                  <a:cubicBezTo>
                    <a:pt x="1890" y="3999"/>
                    <a:pt x="1867" y="3876"/>
                    <a:pt x="1845" y="3765"/>
                  </a:cubicBezTo>
                  <a:cubicBezTo>
                    <a:pt x="1772" y="3393"/>
                    <a:pt x="1867" y="3017"/>
                    <a:pt x="2079" y="2701"/>
                  </a:cubicBezTo>
                  <a:cubicBezTo>
                    <a:pt x="2251" y="2447"/>
                    <a:pt x="2397" y="2094"/>
                    <a:pt x="2296" y="1698"/>
                  </a:cubicBezTo>
                  <a:lnTo>
                    <a:pt x="2296" y="1698"/>
                  </a:lnTo>
                  <a:cubicBezTo>
                    <a:pt x="2296" y="1699"/>
                    <a:pt x="2899" y="1968"/>
                    <a:pt x="3769" y="1968"/>
                  </a:cubicBezTo>
                  <a:cubicBezTo>
                    <a:pt x="4033" y="1968"/>
                    <a:pt x="4322" y="1943"/>
                    <a:pt x="4625" y="1879"/>
                  </a:cubicBezTo>
                  <a:cubicBezTo>
                    <a:pt x="5175" y="1764"/>
                    <a:pt x="5549" y="1556"/>
                    <a:pt x="5703" y="1384"/>
                  </a:cubicBezTo>
                  <a:cubicBezTo>
                    <a:pt x="5154" y="551"/>
                    <a:pt x="4223" y="1"/>
                    <a:pt x="3166" y="1"/>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8"/>
            <p:cNvSpPr/>
            <p:nvPr/>
          </p:nvSpPr>
          <p:spPr>
            <a:xfrm>
              <a:off x="3794325" y="2824738"/>
              <a:ext cx="75125" cy="70025"/>
            </a:xfrm>
            <a:custGeom>
              <a:avLst/>
              <a:gdLst/>
              <a:ahLst/>
              <a:cxnLst/>
              <a:rect l="l" t="t" r="r" b="b"/>
              <a:pathLst>
                <a:path w="3005" h="2801" extrusionOk="0">
                  <a:moveTo>
                    <a:pt x="1754" y="0"/>
                  </a:moveTo>
                  <a:cubicBezTo>
                    <a:pt x="1318" y="0"/>
                    <a:pt x="852" y="224"/>
                    <a:pt x="522" y="638"/>
                  </a:cubicBezTo>
                  <a:cubicBezTo>
                    <a:pt x="1" y="1295"/>
                    <a:pt x="21" y="2179"/>
                    <a:pt x="567" y="2613"/>
                  </a:cubicBezTo>
                  <a:cubicBezTo>
                    <a:pt x="729" y="2742"/>
                    <a:pt x="900" y="2800"/>
                    <a:pt x="1073" y="2800"/>
                  </a:cubicBezTo>
                  <a:cubicBezTo>
                    <a:pt x="1485" y="2800"/>
                    <a:pt x="1913" y="2475"/>
                    <a:pt x="2281" y="2013"/>
                  </a:cubicBezTo>
                  <a:cubicBezTo>
                    <a:pt x="2803" y="1357"/>
                    <a:pt x="3005" y="673"/>
                    <a:pt x="2457" y="237"/>
                  </a:cubicBezTo>
                  <a:cubicBezTo>
                    <a:pt x="2255" y="77"/>
                    <a:pt x="2010" y="0"/>
                    <a:pt x="1754" y="0"/>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8"/>
            <p:cNvSpPr/>
            <p:nvPr/>
          </p:nvSpPr>
          <p:spPr>
            <a:xfrm>
              <a:off x="3877750" y="2846488"/>
              <a:ext cx="110200" cy="89625"/>
            </a:xfrm>
            <a:custGeom>
              <a:avLst/>
              <a:gdLst/>
              <a:ahLst/>
              <a:cxnLst/>
              <a:rect l="l" t="t" r="r" b="b"/>
              <a:pathLst>
                <a:path w="4408" h="3585" extrusionOk="0">
                  <a:moveTo>
                    <a:pt x="1849" y="1"/>
                  </a:moveTo>
                  <a:cubicBezTo>
                    <a:pt x="1788" y="1"/>
                    <a:pt x="1725" y="3"/>
                    <a:pt x="1661" y="7"/>
                  </a:cubicBezTo>
                  <a:lnTo>
                    <a:pt x="0" y="1601"/>
                  </a:lnTo>
                  <a:cubicBezTo>
                    <a:pt x="0" y="1601"/>
                    <a:pt x="353" y="2587"/>
                    <a:pt x="213" y="3536"/>
                  </a:cubicBezTo>
                  <a:cubicBezTo>
                    <a:pt x="213" y="3536"/>
                    <a:pt x="513" y="3584"/>
                    <a:pt x="977" y="3584"/>
                  </a:cubicBezTo>
                  <a:cubicBezTo>
                    <a:pt x="1209" y="3584"/>
                    <a:pt x="1482" y="3572"/>
                    <a:pt x="1778" y="3536"/>
                  </a:cubicBezTo>
                  <a:cubicBezTo>
                    <a:pt x="1778" y="3536"/>
                    <a:pt x="1833" y="2610"/>
                    <a:pt x="1664" y="1601"/>
                  </a:cubicBezTo>
                  <a:lnTo>
                    <a:pt x="1664" y="1601"/>
                  </a:lnTo>
                  <a:cubicBezTo>
                    <a:pt x="1664" y="1601"/>
                    <a:pt x="2017" y="2382"/>
                    <a:pt x="2116" y="3454"/>
                  </a:cubicBezTo>
                  <a:cubicBezTo>
                    <a:pt x="2116" y="3454"/>
                    <a:pt x="2196" y="3464"/>
                    <a:pt x="2324" y="3464"/>
                  </a:cubicBezTo>
                  <a:cubicBezTo>
                    <a:pt x="2561" y="3464"/>
                    <a:pt x="2963" y="3429"/>
                    <a:pt x="3329" y="3229"/>
                  </a:cubicBezTo>
                  <a:cubicBezTo>
                    <a:pt x="3329" y="3229"/>
                    <a:pt x="3392" y="2523"/>
                    <a:pt x="3176" y="1959"/>
                  </a:cubicBezTo>
                  <a:lnTo>
                    <a:pt x="3176" y="1959"/>
                  </a:lnTo>
                  <a:cubicBezTo>
                    <a:pt x="3177" y="1959"/>
                    <a:pt x="3521" y="2425"/>
                    <a:pt x="3566" y="3172"/>
                  </a:cubicBezTo>
                  <a:cubicBezTo>
                    <a:pt x="3566" y="3172"/>
                    <a:pt x="3935" y="3130"/>
                    <a:pt x="4176" y="2861"/>
                  </a:cubicBezTo>
                  <a:cubicBezTo>
                    <a:pt x="4408" y="2599"/>
                    <a:pt x="3969" y="1"/>
                    <a:pt x="1849" y="1"/>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8"/>
            <p:cNvSpPr/>
            <p:nvPr/>
          </p:nvSpPr>
          <p:spPr>
            <a:xfrm>
              <a:off x="3816850" y="2938163"/>
              <a:ext cx="39500" cy="49825"/>
            </a:xfrm>
            <a:custGeom>
              <a:avLst/>
              <a:gdLst/>
              <a:ahLst/>
              <a:cxnLst/>
              <a:rect l="l" t="t" r="r" b="b"/>
              <a:pathLst>
                <a:path w="1580" h="1993" extrusionOk="0">
                  <a:moveTo>
                    <a:pt x="973" y="1"/>
                  </a:moveTo>
                  <a:cubicBezTo>
                    <a:pt x="773" y="1"/>
                    <a:pt x="572" y="78"/>
                    <a:pt x="445" y="278"/>
                  </a:cubicBezTo>
                  <a:cubicBezTo>
                    <a:pt x="1" y="973"/>
                    <a:pt x="632" y="1993"/>
                    <a:pt x="1185" y="1993"/>
                  </a:cubicBezTo>
                  <a:cubicBezTo>
                    <a:pt x="1192" y="1993"/>
                    <a:pt x="1200" y="1993"/>
                    <a:pt x="1207" y="1992"/>
                  </a:cubicBezTo>
                  <a:cubicBezTo>
                    <a:pt x="1506" y="1977"/>
                    <a:pt x="1579" y="1825"/>
                    <a:pt x="1579" y="1825"/>
                  </a:cubicBezTo>
                  <a:lnTo>
                    <a:pt x="1566" y="255"/>
                  </a:lnTo>
                  <a:cubicBezTo>
                    <a:pt x="1454" y="112"/>
                    <a:pt x="1214" y="1"/>
                    <a:pt x="973" y="1"/>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8"/>
            <p:cNvSpPr/>
            <p:nvPr/>
          </p:nvSpPr>
          <p:spPr>
            <a:xfrm>
              <a:off x="3793700" y="3231138"/>
              <a:ext cx="209425" cy="195225"/>
            </a:xfrm>
            <a:custGeom>
              <a:avLst/>
              <a:gdLst/>
              <a:ahLst/>
              <a:cxnLst/>
              <a:rect l="l" t="t" r="r" b="b"/>
              <a:pathLst>
                <a:path w="8377" h="7809" extrusionOk="0">
                  <a:moveTo>
                    <a:pt x="6338" y="1"/>
                  </a:moveTo>
                  <a:cubicBezTo>
                    <a:pt x="4866" y="1"/>
                    <a:pt x="2223" y="703"/>
                    <a:pt x="2223" y="703"/>
                  </a:cubicBezTo>
                  <a:cubicBezTo>
                    <a:pt x="2387" y="1015"/>
                    <a:pt x="2412" y="1356"/>
                    <a:pt x="1864" y="2151"/>
                  </a:cubicBezTo>
                  <a:cubicBezTo>
                    <a:pt x="1314" y="2946"/>
                    <a:pt x="205" y="4669"/>
                    <a:pt x="1" y="5994"/>
                  </a:cubicBezTo>
                  <a:cubicBezTo>
                    <a:pt x="438" y="6460"/>
                    <a:pt x="1062" y="7416"/>
                    <a:pt x="2961" y="7716"/>
                  </a:cubicBezTo>
                  <a:cubicBezTo>
                    <a:pt x="3362" y="7780"/>
                    <a:pt x="3748" y="7808"/>
                    <a:pt x="4116" y="7808"/>
                  </a:cubicBezTo>
                  <a:cubicBezTo>
                    <a:pt x="6262" y="7808"/>
                    <a:pt x="7827" y="6847"/>
                    <a:pt x="8376" y="6248"/>
                  </a:cubicBezTo>
                  <a:cubicBezTo>
                    <a:pt x="8376" y="6248"/>
                    <a:pt x="8341" y="5100"/>
                    <a:pt x="7863" y="3028"/>
                  </a:cubicBezTo>
                  <a:cubicBezTo>
                    <a:pt x="7574" y="1782"/>
                    <a:pt x="7414" y="1332"/>
                    <a:pt x="7299" y="360"/>
                  </a:cubicBezTo>
                  <a:cubicBezTo>
                    <a:pt x="7268" y="97"/>
                    <a:pt x="6883" y="1"/>
                    <a:pt x="6338"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8"/>
            <p:cNvSpPr/>
            <p:nvPr/>
          </p:nvSpPr>
          <p:spPr>
            <a:xfrm>
              <a:off x="3923825" y="3032238"/>
              <a:ext cx="66675" cy="57300"/>
            </a:xfrm>
            <a:custGeom>
              <a:avLst/>
              <a:gdLst/>
              <a:ahLst/>
              <a:cxnLst/>
              <a:rect l="l" t="t" r="r" b="b"/>
              <a:pathLst>
                <a:path w="2667" h="2292" extrusionOk="0">
                  <a:moveTo>
                    <a:pt x="620" y="0"/>
                  </a:moveTo>
                  <a:cubicBezTo>
                    <a:pt x="447" y="0"/>
                    <a:pt x="238" y="28"/>
                    <a:pt x="0" y="111"/>
                  </a:cubicBezTo>
                  <a:cubicBezTo>
                    <a:pt x="0" y="111"/>
                    <a:pt x="1676" y="787"/>
                    <a:pt x="2667" y="2291"/>
                  </a:cubicBezTo>
                  <a:cubicBezTo>
                    <a:pt x="2667" y="2291"/>
                    <a:pt x="1928" y="645"/>
                    <a:pt x="1150" y="102"/>
                  </a:cubicBezTo>
                  <a:cubicBezTo>
                    <a:pt x="1150" y="102"/>
                    <a:pt x="953" y="0"/>
                    <a:pt x="6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8"/>
            <p:cNvSpPr/>
            <p:nvPr/>
          </p:nvSpPr>
          <p:spPr>
            <a:xfrm>
              <a:off x="3795200" y="3069213"/>
              <a:ext cx="236875" cy="447500"/>
            </a:xfrm>
            <a:custGeom>
              <a:avLst/>
              <a:gdLst/>
              <a:ahLst/>
              <a:cxnLst/>
              <a:rect l="l" t="t" r="r" b="b"/>
              <a:pathLst>
                <a:path w="9475" h="17900" extrusionOk="0">
                  <a:moveTo>
                    <a:pt x="821" y="0"/>
                  </a:moveTo>
                  <a:cubicBezTo>
                    <a:pt x="410" y="0"/>
                    <a:pt x="125" y="392"/>
                    <a:pt x="73" y="1514"/>
                  </a:cubicBezTo>
                  <a:cubicBezTo>
                    <a:pt x="1" y="3016"/>
                    <a:pt x="31" y="5794"/>
                    <a:pt x="460" y="7799"/>
                  </a:cubicBezTo>
                  <a:cubicBezTo>
                    <a:pt x="669" y="8770"/>
                    <a:pt x="1062" y="10275"/>
                    <a:pt x="2113" y="12018"/>
                  </a:cubicBezTo>
                  <a:cubicBezTo>
                    <a:pt x="2846" y="13236"/>
                    <a:pt x="3593" y="14132"/>
                    <a:pt x="4580" y="15154"/>
                  </a:cubicBezTo>
                  <a:cubicBezTo>
                    <a:pt x="4851" y="15433"/>
                    <a:pt x="4981" y="15707"/>
                    <a:pt x="5433" y="16299"/>
                  </a:cubicBezTo>
                  <a:cubicBezTo>
                    <a:pt x="5882" y="16892"/>
                    <a:pt x="6545" y="17467"/>
                    <a:pt x="7122" y="17702"/>
                  </a:cubicBezTo>
                  <a:cubicBezTo>
                    <a:pt x="7467" y="17845"/>
                    <a:pt x="7694" y="17899"/>
                    <a:pt x="7841" y="17899"/>
                  </a:cubicBezTo>
                  <a:cubicBezTo>
                    <a:pt x="7939" y="17899"/>
                    <a:pt x="8001" y="17875"/>
                    <a:pt x="8041" y="17837"/>
                  </a:cubicBezTo>
                  <a:cubicBezTo>
                    <a:pt x="8164" y="17719"/>
                    <a:pt x="8097" y="17568"/>
                    <a:pt x="7847" y="17430"/>
                  </a:cubicBezTo>
                  <a:cubicBezTo>
                    <a:pt x="7596" y="17293"/>
                    <a:pt x="7159" y="17106"/>
                    <a:pt x="6737" y="16656"/>
                  </a:cubicBezTo>
                  <a:lnTo>
                    <a:pt x="6737" y="16656"/>
                  </a:lnTo>
                  <a:cubicBezTo>
                    <a:pt x="6738" y="16656"/>
                    <a:pt x="7270" y="16985"/>
                    <a:pt x="7606" y="17154"/>
                  </a:cubicBezTo>
                  <a:cubicBezTo>
                    <a:pt x="7944" y="17323"/>
                    <a:pt x="8296" y="17435"/>
                    <a:pt x="8552" y="17483"/>
                  </a:cubicBezTo>
                  <a:cubicBezTo>
                    <a:pt x="8576" y="17488"/>
                    <a:pt x="8601" y="17490"/>
                    <a:pt x="8625" y="17490"/>
                  </a:cubicBezTo>
                  <a:cubicBezTo>
                    <a:pt x="8920" y="17490"/>
                    <a:pt x="9193" y="17191"/>
                    <a:pt x="8963" y="17057"/>
                  </a:cubicBezTo>
                  <a:cubicBezTo>
                    <a:pt x="8714" y="16912"/>
                    <a:pt x="8482" y="16867"/>
                    <a:pt x="7987" y="16609"/>
                  </a:cubicBezTo>
                  <a:cubicBezTo>
                    <a:pt x="7723" y="16474"/>
                    <a:pt x="7478" y="16307"/>
                    <a:pt x="7254" y="16115"/>
                  </a:cubicBezTo>
                  <a:lnTo>
                    <a:pt x="7254" y="16115"/>
                  </a:lnTo>
                  <a:cubicBezTo>
                    <a:pt x="7254" y="16115"/>
                    <a:pt x="7805" y="16366"/>
                    <a:pt x="8306" y="16487"/>
                  </a:cubicBezTo>
                  <a:cubicBezTo>
                    <a:pt x="8539" y="16545"/>
                    <a:pt x="8713" y="16564"/>
                    <a:pt x="8848" y="16564"/>
                  </a:cubicBezTo>
                  <a:cubicBezTo>
                    <a:pt x="9004" y="16564"/>
                    <a:pt x="9109" y="16538"/>
                    <a:pt x="9190" y="16516"/>
                  </a:cubicBezTo>
                  <a:cubicBezTo>
                    <a:pt x="9341" y="16472"/>
                    <a:pt x="9474" y="16218"/>
                    <a:pt x="9142" y="16078"/>
                  </a:cubicBezTo>
                  <a:cubicBezTo>
                    <a:pt x="8843" y="15953"/>
                    <a:pt x="8410" y="15923"/>
                    <a:pt x="7877" y="15595"/>
                  </a:cubicBezTo>
                  <a:cubicBezTo>
                    <a:pt x="7489" y="15356"/>
                    <a:pt x="7249" y="15136"/>
                    <a:pt x="7336" y="15107"/>
                  </a:cubicBezTo>
                  <a:cubicBezTo>
                    <a:pt x="7342" y="15105"/>
                    <a:pt x="7350" y="15104"/>
                    <a:pt x="7358" y="15104"/>
                  </a:cubicBezTo>
                  <a:cubicBezTo>
                    <a:pt x="7457" y="15104"/>
                    <a:pt x="7671" y="15240"/>
                    <a:pt x="8036" y="15266"/>
                  </a:cubicBezTo>
                  <a:cubicBezTo>
                    <a:pt x="8060" y="15268"/>
                    <a:pt x="8084" y="15269"/>
                    <a:pt x="8109" y="15269"/>
                  </a:cubicBezTo>
                  <a:cubicBezTo>
                    <a:pt x="8462" y="15269"/>
                    <a:pt x="8801" y="15082"/>
                    <a:pt x="8801" y="14884"/>
                  </a:cubicBezTo>
                  <a:cubicBezTo>
                    <a:pt x="8799" y="14670"/>
                    <a:pt x="8719" y="14775"/>
                    <a:pt x="8335" y="14686"/>
                  </a:cubicBezTo>
                  <a:cubicBezTo>
                    <a:pt x="7950" y="14598"/>
                    <a:pt x="7651" y="14376"/>
                    <a:pt x="7100" y="14294"/>
                  </a:cubicBezTo>
                  <a:cubicBezTo>
                    <a:pt x="6614" y="14220"/>
                    <a:pt x="6300" y="14157"/>
                    <a:pt x="5884" y="13970"/>
                  </a:cubicBezTo>
                  <a:cubicBezTo>
                    <a:pt x="5468" y="13781"/>
                    <a:pt x="4545" y="12683"/>
                    <a:pt x="3849" y="11535"/>
                  </a:cubicBezTo>
                  <a:cubicBezTo>
                    <a:pt x="3025" y="10182"/>
                    <a:pt x="2475" y="8227"/>
                    <a:pt x="2353" y="7348"/>
                  </a:cubicBezTo>
                  <a:cubicBezTo>
                    <a:pt x="2089" y="5455"/>
                    <a:pt x="2128" y="2849"/>
                    <a:pt x="2203" y="1942"/>
                  </a:cubicBezTo>
                  <a:cubicBezTo>
                    <a:pt x="2293" y="852"/>
                    <a:pt x="1834" y="381"/>
                    <a:pt x="1279" y="122"/>
                  </a:cubicBezTo>
                  <a:cubicBezTo>
                    <a:pt x="1114" y="45"/>
                    <a:pt x="960" y="0"/>
                    <a:pt x="821"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8"/>
            <p:cNvSpPr/>
            <p:nvPr/>
          </p:nvSpPr>
          <p:spPr>
            <a:xfrm>
              <a:off x="4983600" y="3915763"/>
              <a:ext cx="466800" cy="146375"/>
            </a:xfrm>
            <a:custGeom>
              <a:avLst/>
              <a:gdLst/>
              <a:ahLst/>
              <a:cxnLst/>
              <a:rect l="l" t="t" r="r" b="b"/>
              <a:pathLst>
                <a:path w="18672" h="5855" extrusionOk="0">
                  <a:moveTo>
                    <a:pt x="2627" y="0"/>
                  </a:moveTo>
                  <a:cubicBezTo>
                    <a:pt x="2596" y="0"/>
                    <a:pt x="2557" y="15"/>
                    <a:pt x="2497" y="40"/>
                  </a:cubicBezTo>
                  <a:cubicBezTo>
                    <a:pt x="2299" y="119"/>
                    <a:pt x="2263" y="553"/>
                    <a:pt x="2431" y="892"/>
                  </a:cubicBezTo>
                  <a:cubicBezTo>
                    <a:pt x="2609" y="1246"/>
                    <a:pt x="2836" y="1390"/>
                    <a:pt x="2844" y="1480"/>
                  </a:cubicBezTo>
                  <a:cubicBezTo>
                    <a:pt x="2846" y="1499"/>
                    <a:pt x="2835" y="1508"/>
                    <a:pt x="2812" y="1508"/>
                  </a:cubicBezTo>
                  <a:cubicBezTo>
                    <a:pt x="2727" y="1508"/>
                    <a:pt x="2480" y="1377"/>
                    <a:pt x="2189" y="1164"/>
                  </a:cubicBezTo>
                  <a:cubicBezTo>
                    <a:pt x="1683" y="795"/>
                    <a:pt x="1491" y="408"/>
                    <a:pt x="1262" y="177"/>
                  </a:cubicBezTo>
                  <a:cubicBezTo>
                    <a:pt x="1178" y="93"/>
                    <a:pt x="1101" y="61"/>
                    <a:pt x="1037" y="61"/>
                  </a:cubicBezTo>
                  <a:cubicBezTo>
                    <a:pt x="906" y="61"/>
                    <a:pt x="827" y="195"/>
                    <a:pt x="839" y="299"/>
                  </a:cubicBezTo>
                  <a:cubicBezTo>
                    <a:pt x="856" y="454"/>
                    <a:pt x="896" y="688"/>
                    <a:pt x="1200" y="1106"/>
                  </a:cubicBezTo>
                  <a:cubicBezTo>
                    <a:pt x="1502" y="1522"/>
                    <a:pt x="1944" y="1936"/>
                    <a:pt x="1944" y="1936"/>
                  </a:cubicBezTo>
                  <a:cubicBezTo>
                    <a:pt x="1680" y="1804"/>
                    <a:pt x="1434" y="1639"/>
                    <a:pt x="1208" y="1447"/>
                  </a:cubicBezTo>
                  <a:cubicBezTo>
                    <a:pt x="782" y="1088"/>
                    <a:pt x="652" y="889"/>
                    <a:pt x="423" y="713"/>
                  </a:cubicBezTo>
                  <a:cubicBezTo>
                    <a:pt x="387" y="686"/>
                    <a:pt x="353" y="674"/>
                    <a:pt x="320" y="674"/>
                  </a:cubicBezTo>
                  <a:cubicBezTo>
                    <a:pt x="146" y="674"/>
                    <a:pt x="38" y="1026"/>
                    <a:pt x="186" y="1255"/>
                  </a:cubicBezTo>
                  <a:cubicBezTo>
                    <a:pt x="326" y="1475"/>
                    <a:pt x="565" y="1758"/>
                    <a:pt x="848" y="2005"/>
                  </a:cubicBezTo>
                  <a:cubicBezTo>
                    <a:pt x="1132" y="2252"/>
                    <a:pt x="1640" y="2620"/>
                    <a:pt x="1640" y="2620"/>
                  </a:cubicBezTo>
                  <a:cubicBezTo>
                    <a:pt x="1063" y="2401"/>
                    <a:pt x="724" y="2067"/>
                    <a:pt x="502" y="1888"/>
                  </a:cubicBezTo>
                  <a:cubicBezTo>
                    <a:pt x="385" y="1794"/>
                    <a:pt x="286" y="1748"/>
                    <a:pt x="208" y="1748"/>
                  </a:cubicBezTo>
                  <a:cubicBezTo>
                    <a:pt x="136" y="1748"/>
                    <a:pt x="82" y="1787"/>
                    <a:pt x="51" y="1865"/>
                  </a:cubicBezTo>
                  <a:cubicBezTo>
                    <a:pt x="0" y="1992"/>
                    <a:pt x="87" y="2220"/>
                    <a:pt x="525" y="2663"/>
                  </a:cubicBezTo>
                  <a:cubicBezTo>
                    <a:pt x="963" y="3106"/>
                    <a:pt x="1746" y="3502"/>
                    <a:pt x="2465" y="3694"/>
                  </a:cubicBezTo>
                  <a:cubicBezTo>
                    <a:pt x="3183" y="3886"/>
                    <a:pt x="3527" y="4083"/>
                    <a:pt x="3888" y="4227"/>
                  </a:cubicBezTo>
                  <a:cubicBezTo>
                    <a:pt x="5208" y="4752"/>
                    <a:pt x="5923" y="5193"/>
                    <a:pt x="7303" y="5532"/>
                  </a:cubicBezTo>
                  <a:cubicBezTo>
                    <a:pt x="8270" y="5769"/>
                    <a:pt x="9095" y="5854"/>
                    <a:pt x="9805" y="5854"/>
                  </a:cubicBezTo>
                  <a:cubicBezTo>
                    <a:pt x="10388" y="5854"/>
                    <a:pt x="10893" y="5796"/>
                    <a:pt x="11333" y="5717"/>
                  </a:cubicBezTo>
                  <a:cubicBezTo>
                    <a:pt x="13352" y="5355"/>
                    <a:pt x="15871" y="4486"/>
                    <a:pt x="17235" y="3851"/>
                  </a:cubicBezTo>
                  <a:cubicBezTo>
                    <a:pt x="18596" y="3216"/>
                    <a:pt x="18672" y="2416"/>
                    <a:pt x="18142" y="1930"/>
                  </a:cubicBezTo>
                  <a:cubicBezTo>
                    <a:pt x="17831" y="1645"/>
                    <a:pt x="17517" y="1430"/>
                    <a:pt x="17025" y="1430"/>
                  </a:cubicBezTo>
                  <a:cubicBezTo>
                    <a:pt x="16805" y="1430"/>
                    <a:pt x="16549" y="1473"/>
                    <a:pt x="16242" y="1572"/>
                  </a:cubicBezTo>
                  <a:cubicBezTo>
                    <a:pt x="15250" y="1895"/>
                    <a:pt x="12874" y="2922"/>
                    <a:pt x="11131" y="3375"/>
                  </a:cubicBezTo>
                  <a:cubicBezTo>
                    <a:pt x="10619" y="3508"/>
                    <a:pt x="9902" y="3600"/>
                    <a:pt x="9075" y="3600"/>
                  </a:cubicBezTo>
                  <a:cubicBezTo>
                    <a:pt x="8515" y="3600"/>
                    <a:pt x="7905" y="3558"/>
                    <a:pt x="7273" y="3458"/>
                  </a:cubicBezTo>
                  <a:cubicBezTo>
                    <a:pt x="5947" y="3248"/>
                    <a:pt x="4827" y="2476"/>
                    <a:pt x="4431" y="2180"/>
                  </a:cubicBezTo>
                  <a:cubicBezTo>
                    <a:pt x="4065" y="1906"/>
                    <a:pt x="3954" y="1738"/>
                    <a:pt x="3703" y="1315"/>
                  </a:cubicBezTo>
                  <a:cubicBezTo>
                    <a:pt x="3417" y="837"/>
                    <a:pt x="3115" y="623"/>
                    <a:pt x="2888" y="301"/>
                  </a:cubicBezTo>
                  <a:cubicBezTo>
                    <a:pt x="2729" y="78"/>
                    <a:pt x="2697" y="0"/>
                    <a:pt x="2627"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8"/>
            <p:cNvSpPr/>
            <p:nvPr/>
          </p:nvSpPr>
          <p:spPr>
            <a:xfrm>
              <a:off x="5295200" y="3947088"/>
              <a:ext cx="157450" cy="105850"/>
            </a:xfrm>
            <a:custGeom>
              <a:avLst/>
              <a:gdLst/>
              <a:ahLst/>
              <a:cxnLst/>
              <a:rect l="l" t="t" r="r" b="b"/>
              <a:pathLst>
                <a:path w="6298" h="4234" extrusionOk="0">
                  <a:moveTo>
                    <a:pt x="4998" y="1"/>
                  </a:moveTo>
                  <a:cubicBezTo>
                    <a:pt x="4763" y="1"/>
                    <a:pt x="4483" y="35"/>
                    <a:pt x="4154" y="99"/>
                  </a:cubicBezTo>
                  <a:cubicBezTo>
                    <a:pt x="2986" y="324"/>
                    <a:pt x="821" y="1211"/>
                    <a:pt x="256" y="1430"/>
                  </a:cubicBezTo>
                  <a:cubicBezTo>
                    <a:pt x="256" y="1430"/>
                    <a:pt x="1" y="1816"/>
                    <a:pt x="318" y="2854"/>
                  </a:cubicBezTo>
                  <a:cubicBezTo>
                    <a:pt x="637" y="3890"/>
                    <a:pt x="978" y="4234"/>
                    <a:pt x="978" y="4234"/>
                  </a:cubicBezTo>
                  <a:cubicBezTo>
                    <a:pt x="978" y="4234"/>
                    <a:pt x="3628" y="3375"/>
                    <a:pt x="4604" y="2927"/>
                  </a:cubicBezTo>
                  <a:cubicBezTo>
                    <a:pt x="5579" y="2479"/>
                    <a:pt x="6298" y="1938"/>
                    <a:pt x="6030" y="754"/>
                  </a:cubicBezTo>
                  <a:cubicBezTo>
                    <a:pt x="5912" y="223"/>
                    <a:pt x="5597" y="1"/>
                    <a:pt x="4998"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8"/>
            <p:cNvSpPr/>
            <p:nvPr/>
          </p:nvSpPr>
          <p:spPr>
            <a:xfrm>
              <a:off x="5292525" y="3979163"/>
              <a:ext cx="38675" cy="75375"/>
            </a:xfrm>
            <a:custGeom>
              <a:avLst/>
              <a:gdLst/>
              <a:ahLst/>
              <a:cxnLst/>
              <a:rect l="l" t="t" r="r" b="b"/>
              <a:pathLst>
                <a:path w="1547" h="3015" extrusionOk="0">
                  <a:moveTo>
                    <a:pt x="737" y="0"/>
                  </a:moveTo>
                  <a:lnTo>
                    <a:pt x="211" y="182"/>
                  </a:lnTo>
                  <a:cubicBezTo>
                    <a:pt x="211" y="182"/>
                    <a:pt x="1" y="542"/>
                    <a:pt x="280" y="1592"/>
                  </a:cubicBezTo>
                  <a:cubicBezTo>
                    <a:pt x="559" y="2643"/>
                    <a:pt x="958" y="3014"/>
                    <a:pt x="958" y="3014"/>
                  </a:cubicBezTo>
                  <a:lnTo>
                    <a:pt x="1546" y="2799"/>
                  </a:lnTo>
                  <a:cubicBezTo>
                    <a:pt x="1546" y="2799"/>
                    <a:pt x="1090" y="2229"/>
                    <a:pt x="878" y="1399"/>
                  </a:cubicBezTo>
                  <a:cubicBezTo>
                    <a:pt x="762" y="941"/>
                    <a:pt x="716" y="470"/>
                    <a:pt x="737"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8"/>
            <p:cNvSpPr/>
            <p:nvPr/>
          </p:nvSpPr>
          <p:spPr>
            <a:xfrm>
              <a:off x="2965925" y="3078888"/>
              <a:ext cx="2257500" cy="2070100"/>
            </a:xfrm>
            <a:custGeom>
              <a:avLst/>
              <a:gdLst/>
              <a:ahLst/>
              <a:cxnLst/>
              <a:rect l="l" t="t" r="r" b="b"/>
              <a:pathLst>
                <a:path w="90300" h="82804" extrusionOk="0">
                  <a:moveTo>
                    <a:pt x="47806" y="1"/>
                  </a:moveTo>
                  <a:cubicBezTo>
                    <a:pt x="47806" y="27602"/>
                    <a:pt x="23902" y="44469"/>
                    <a:pt x="15936" y="49068"/>
                  </a:cubicBezTo>
                  <a:lnTo>
                    <a:pt x="0" y="58269"/>
                  </a:lnTo>
                  <a:lnTo>
                    <a:pt x="42493" y="82803"/>
                  </a:lnTo>
                  <a:cubicBezTo>
                    <a:pt x="42493" y="82803"/>
                    <a:pt x="50491" y="78319"/>
                    <a:pt x="58429" y="73604"/>
                  </a:cubicBezTo>
                  <a:cubicBezTo>
                    <a:pt x="66397" y="68871"/>
                    <a:pt x="90299" y="52136"/>
                    <a:pt x="90299" y="24536"/>
                  </a:cubicBezTo>
                  <a:lnTo>
                    <a:pt x="4780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8"/>
            <p:cNvSpPr/>
            <p:nvPr/>
          </p:nvSpPr>
          <p:spPr>
            <a:xfrm>
              <a:off x="3430675" y="4842288"/>
              <a:ext cx="730425" cy="385900"/>
            </a:xfrm>
            <a:custGeom>
              <a:avLst/>
              <a:gdLst/>
              <a:ahLst/>
              <a:cxnLst/>
              <a:rect l="l" t="t" r="r" b="b"/>
              <a:pathLst>
                <a:path w="29217" h="15436" extrusionOk="0">
                  <a:moveTo>
                    <a:pt x="23903" y="0"/>
                  </a:moveTo>
                  <a:cubicBezTo>
                    <a:pt x="23903" y="0"/>
                    <a:pt x="13033" y="7168"/>
                    <a:pt x="1" y="7668"/>
                  </a:cubicBezTo>
                  <a:cubicBezTo>
                    <a:pt x="1967" y="8803"/>
                    <a:pt x="5761" y="9446"/>
                    <a:pt x="9477" y="9446"/>
                  </a:cubicBezTo>
                  <a:cubicBezTo>
                    <a:pt x="10782" y="9446"/>
                    <a:pt x="12077" y="9366"/>
                    <a:pt x="13280" y="9201"/>
                  </a:cubicBezTo>
                  <a:lnTo>
                    <a:pt x="13280" y="9201"/>
                  </a:lnTo>
                  <a:cubicBezTo>
                    <a:pt x="13280" y="9201"/>
                    <a:pt x="12634" y="11893"/>
                    <a:pt x="7969" y="15335"/>
                  </a:cubicBezTo>
                  <a:cubicBezTo>
                    <a:pt x="7969" y="15335"/>
                    <a:pt x="8344" y="15436"/>
                    <a:pt x="9079" y="15436"/>
                  </a:cubicBezTo>
                  <a:cubicBezTo>
                    <a:pt x="11646" y="15436"/>
                    <a:pt x="18600" y="14198"/>
                    <a:pt x="29216" y="3066"/>
                  </a:cubicBezTo>
                  <a:lnTo>
                    <a:pt x="23903"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8"/>
            <p:cNvSpPr/>
            <p:nvPr/>
          </p:nvSpPr>
          <p:spPr>
            <a:xfrm>
              <a:off x="3949500" y="4751738"/>
              <a:ext cx="290325" cy="230125"/>
            </a:xfrm>
            <a:custGeom>
              <a:avLst/>
              <a:gdLst/>
              <a:ahLst/>
              <a:cxnLst/>
              <a:rect l="l" t="t" r="r" b="b"/>
              <a:pathLst>
                <a:path w="11613" h="9205" extrusionOk="0">
                  <a:moveTo>
                    <a:pt x="5807" y="0"/>
                  </a:moveTo>
                  <a:cubicBezTo>
                    <a:pt x="2600" y="0"/>
                    <a:pt x="1" y="2060"/>
                    <a:pt x="1" y="4601"/>
                  </a:cubicBezTo>
                  <a:cubicBezTo>
                    <a:pt x="1" y="7144"/>
                    <a:pt x="2600" y="9204"/>
                    <a:pt x="5807" y="9204"/>
                  </a:cubicBezTo>
                  <a:cubicBezTo>
                    <a:pt x="9013" y="9204"/>
                    <a:pt x="11613" y="7144"/>
                    <a:pt x="11613" y="4601"/>
                  </a:cubicBezTo>
                  <a:cubicBezTo>
                    <a:pt x="11613" y="2060"/>
                    <a:pt x="9013" y="0"/>
                    <a:pt x="580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8"/>
            <p:cNvSpPr/>
            <p:nvPr/>
          </p:nvSpPr>
          <p:spPr>
            <a:xfrm>
              <a:off x="3982200" y="4784438"/>
              <a:ext cx="224925" cy="164725"/>
            </a:xfrm>
            <a:custGeom>
              <a:avLst/>
              <a:gdLst/>
              <a:ahLst/>
              <a:cxnLst/>
              <a:rect l="l" t="t" r="r" b="b"/>
              <a:pathLst>
                <a:path w="8997" h="6589" extrusionOk="0">
                  <a:moveTo>
                    <a:pt x="4499" y="0"/>
                  </a:moveTo>
                  <a:cubicBezTo>
                    <a:pt x="2014" y="0"/>
                    <a:pt x="1" y="1474"/>
                    <a:pt x="1" y="3293"/>
                  </a:cubicBezTo>
                  <a:cubicBezTo>
                    <a:pt x="1" y="5113"/>
                    <a:pt x="2014" y="6588"/>
                    <a:pt x="4499" y="6588"/>
                  </a:cubicBezTo>
                  <a:cubicBezTo>
                    <a:pt x="6983" y="6588"/>
                    <a:pt x="8996" y="5113"/>
                    <a:pt x="8996" y="3293"/>
                  </a:cubicBezTo>
                  <a:cubicBezTo>
                    <a:pt x="8996" y="1474"/>
                    <a:pt x="6983" y="0"/>
                    <a:pt x="4499"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8"/>
            <p:cNvSpPr/>
            <p:nvPr/>
          </p:nvSpPr>
          <p:spPr>
            <a:xfrm>
              <a:off x="4163324" y="3704884"/>
              <a:ext cx="863450" cy="544250"/>
            </a:xfrm>
            <a:custGeom>
              <a:avLst/>
              <a:gdLst/>
              <a:ahLst/>
              <a:cxnLst/>
              <a:rect l="l" t="t" r="r" b="b"/>
              <a:pathLst>
                <a:path w="34538" h="21770" extrusionOk="0">
                  <a:moveTo>
                    <a:pt x="751" y="0"/>
                  </a:moveTo>
                  <a:cubicBezTo>
                    <a:pt x="304" y="0"/>
                    <a:pt x="0" y="333"/>
                    <a:pt x="0" y="917"/>
                  </a:cubicBezTo>
                  <a:cubicBezTo>
                    <a:pt x="0" y="1761"/>
                    <a:pt x="635" y="2810"/>
                    <a:pt x="1417" y="3261"/>
                  </a:cubicBezTo>
                  <a:lnTo>
                    <a:pt x="33122" y="21564"/>
                  </a:lnTo>
                  <a:cubicBezTo>
                    <a:pt x="33362" y="21703"/>
                    <a:pt x="33588" y="21769"/>
                    <a:pt x="33787" y="21769"/>
                  </a:cubicBezTo>
                  <a:cubicBezTo>
                    <a:pt x="34233" y="21769"/>
                    <a:pt x="34537" y="21434"/>
                    <a:pt x="34537" y="20848"/>
                  </a:cubicBezTo>
                  <a:cubicBezTo>
                    <a:pt x="34537" y="20000"/>
                    <a:pt x="33904" y="18948"/>
                    <a:pt x="33122" y="18497"/>
                  </a:cubicBezTo>
                  <a:lnTo>
                    <a:pt x="1417" y="205"/>
                  </a:lnTo>
                  <a:cubicBezTo>
                    <a:pt x="1176" y="66"/>
                    <a:pt x="949" y="0"/>
                    <a:pt x="75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8"/>
            <p:cNvSpPr/>
            <p:nvPr/>
          </p:nvSpPr>
          <p:spPr>
            <a:xfrm>
              <a:off x="4072770" y="3846330"/>
              <a:ext cx="869550" cy="538825"/>
            </a:xfrm>
            <a:custGeom>
              <a:avLst/>
              <a:gdLst/>
              <a:ahLst/>
              <a:cxnLst/>
              <a:rect l="l" t="t" r="r" b="b"/>
              <a:pathLst>
                <a:path w="34782" h="21553" extrusionOk="0">
                  <a:moveTo>
                    <a:pt x="1020" y="1"/>
                  </a:moveTo>
                  <a:cubicBezTo>
                    <a:pt x="560" y="1"/>
                    <a:pt x="206" y="290"/>
                    <a:pt x="124" y="806"/>
                  </a:cubicBezTo>
                  <a:cubicBezTo>
                    <a:pt x="1" y="1580"/>
                    <a:pt x="537" y="2572"/>
                    <a:pt x="1317" y="3024"/>
                  </a:cubicBezTo>
                  <a:lnTo>
                    <a:pt x="33022" y="21332"/>
                  </a:lnTo>
                  <a:cubicBezTo>
                    <a:pt x="33281" y="21481"/>
                    <a:pt x="33534" y="21552"/>
                    <a:pt x="33762" y="21552"/>
                  </a:cubicBezTo>
                  <a:cubicBezTo>
                    <a:pt x="34222" y="21552"/>
                    <a:pt x="34576" y="21263"/>
                    <a:pt x="34658" y="20744"/>
                  </a:cubicBezTo>
                  <a:cubicBezTo>
                    <a:pt x="34782" y="19967"/>
                    <a:pt x="34245" y="18971"/>
                    <a:pt x="33463" y="18520"/>
                  </a:cubicBezTo>
                  <a:lnTo>
                    <a:pt x="1760" y="222"/>
                  </a:lnTo>
                  <a:cubicBezTo>
                    <a:pt x="1501" y="72"/>
                    <a:pt x="1247" y="1"/>
                    <a:pt x="1020"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8"/>
            <p:cNvSpPr/>
            <p:nvPr/>
          </p:nvSpPr>
          <p:spPr>
            <a:xfrm>
              <a:off x="3981450" y="3945050"/>
              <a:ext cx="875650" cy="533575"/>
            </a:xfrm>
            <a:custGeom>
              <a:avLst/>
              <a:gdLst/>
              <a:ahLst/>
              <a:cxnLst/>
              <a:rect l="l" t="t" r="r" b="b"/>
              <a:pathLst>
                <a:path w="35026" h="21343" extrusionOk="0">
                  <a:moveTo>
                    <a:pt x="1272" y="0"/>
                  </a:moveTo>
                  <a:cubicBezTo>
                    <a:pt x="801" y="0"/>
                    <a:pt x="403" y="247"/>
                    <a:pt x="246" y="698"/>
                  </a:cubicBezTo>
                  <a:cubicBezTo>
                    <a:pt x="1" y="1401"/>
                    <a:pt x="437" y="2337"/>
                    <a:pt x="1219" y="2789"/>
                  </a:cubicBezTo>
                  <a:lnTo>
                    <a:pt x="32922" y="21103"/>
                  </a:lnTo>
                  <a:cubicBezTo>
                    <a:pt x="33203" y="21265"/>
                    <a:pt x="33490" y="21342"/>
                    <a:pt x="33755" y="21342"/>
                  </a:cubicBezTo>
                  <a:cubicBezTo>
                    <a:pt x="34227" y="21342"/>
                    <a:pt x="34625" y="21095"/>
                    <a:pt x="34781" y="20642"/>
                  </a:cubicBezTo>
                  <a:cubicBezTo>
                    <a:pt x="35025" y="19935"/>
                    <a:pt x="34589" y="18998"/>
                    <a:pt x="33807" y="18547"/>
                  </a:cubicBezTo>
                  <a:lnTo>
                    <a:pt x="2104" y="240"/>
                  </a:lnTo>
                  <a:cubicBezTo>
                    <a:pt x="1823" y="78"/>
                    <a:pt x="1536" y="0"/>
                    <a:pt x="1272"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8"/>
            <p:cNvSpPr/>
            <p:nvPr/>
          </p:nvSpPr>
          <p:spPr>
            <a:xfrm>
              <a:off x="3875604" y="4025025"/>
              <a:ext cx="881700" cy="528425"/>
            </a:xfrm>
            <a:custGeom>
              <a:avLst/>
              <a:gdLst/>
              <a:ahLst/>
              <a:cxnLst/>
              <a:rect l="l" t="t" r="r" b="b"/>
              <a:pathLst>
                <a:path w="35268" h="21137" extrusionOk="0">
                  <a:moveTo>
                    <a:pt x="1504" y="0"/>
                  </a:moveTo>
                  <a:cubicBezTo>
                    <a:pt x="1023" y="0"/>
                    <a:pt x="591" y="206"/>
                    <a:pt x="368" y="591"/>
                  </a:cubicBezTo>
                  <a:cubicBezTo>
                    <a:pt x="1" y="1225"/>
                    <a:pt x="338" y="2105"/>
                    <a:pt x="1119" y="2556"/>
                  </a:cubicBezTo>
                  <a:lnTo>
                    <a:pt x="32822" y="20876"/>
                  </a:lnTo>
                  <a:cubicBezTo>
                    <a:pt x="33127" y="21052"/>
                    <a:pt x="33454" y="21137"/>
                    <a:pt x="33762" y="21137"/>
                  </a:cubicBezTo>
                  <a:cubicBezTo>
                    <a:pt x="34244" y="21137"/>
                    <a:pt x="34678" y="20930"/>
                    <a:pt x="34902" y="20542"/>
                  </a:cubicBezTo>
                  <a:cubicBezTo>
                    <a:pt x="35268" y="19906"/>
                    <a:pt x="34932" y="19025"/>
                    <a:pt x="34150" y="18574"/>
                  </a:cubicBezTo>
                  <a:lnTo>
                    <a:pt x="2447" y="262"/>
                  </a:lnTo>
                  <a:cubicBezTo>
                    <a:pt x="2141" y="85"/>
                    <a:pt x="1812" y="0"/>
                    <a:pt x="1504"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8"/>
            <p:cNvSpPr/>
            <p:nvPr/>
          </p:nvSpPr>
          <p:spPr>
            <a:xfrm>
              <a:off x="3765541" y="4128938"/>
              <a:ext cx="887800" cy="523525"/>
            </a:xfrm>
            <a:custGeom>
              <a:avLst/>
              <a:gdLst/>
              <a:ahLst/>
              <a:cxnLst/>
              <a:rect l="l" t="t" r="r" b="b"/>
              <a:pathLst>
                <a:path w="35512" h="20941" extrusionOk="0">
                  <a:moveTo>
                    <a:pt x="1711" y="0"/>
                  </a:moveTo>
                  <a:cubicBezTo>
                    <a:pt x="1225" y="0"/>
                    <a:pt x="768" y="168"/>
                    <a:pt x="488" y="490"/>
                  </a:cubicBezTo>
                  <a:cubicBezTo>
                    <a:pt x="0" y="1053"/>
                    <a:pt x="238" y="1877"/>
                    <a:pt x="1018" y="2328"/>
                  </a:cubicBezTo>
                  <a:lnTo>
                    <a:pt x="32721" y="20653"/>
                  </a:lnTo>
                  <a:cubicBezTo>
                    <a:pt x="33056" y="20846"/>
                    <a:pt x="33436" y="20940"/>
                    <a:pt x="33799" y="20940"/>
                  </a:cubicBezTo>
                  <a:cubicBezTo>
                    <a:pt x="34286" y="20940"/>
                    <a:pt x="34743" y="20772"/>
                    <a:pt x="35022" y="20448"/>
                  </a:cubicBezTo>
                  <a:cubicBezTo>
                    <a:pt x="35511" y="19881"/>
                    <a:pt x="35272" y="19059"/>
                    <a:pt x="34491" y="18608"/>
                  </a:cubicBezTo>
                  <a:lnTo>
                    <a:pt x="2789" y="288"/>
                  </a:lnTo>
                  <a:cubicBezTo>
                    <a:pt x="2454" y="94"/>
                    <a:pt x="2074" y="0"/>
                    <a:pt x="171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8"/>
            <p:cNvSpPr/>
            <p:nvPr/>
          </p:nvSpPr>
          <p:spPr>
            <a:xfrm>
              <a:off x="3626650" y="4210550"/>
              <a:ext cx="893900" cy="518825"/>
            </a:xfrm>
            <a:custGeom>
              <a:avLst/>
              <a:gdLst/>
              <a:ahLst/>
              <a:cxnLst/>
              <a:rect l="l" t="t" r="r" b="b"/>
              <a:pathLst>
                <a:path w="35756" h="20753" extrusionOk="0">
                  <a:moveTo>
                    <a:pt x="1891" y="0"/>
                  </a:moveTo>
                  <a:cubicBezTo>
                    <a:pt x="1405" y="0"/>
                    <a:pt x="936" y="133"/>
                    <a:pt x="612" y="394"/>
                  </a:cubicBezTo>
                  <a:cubicBezTo>
                    <a:pt x="1" y="887"/>
                    <a:pt x="139" y="1654"/>
                    <a:pt x="921" y="2105"/>
                  </a:cubicBezTo>
                  <a:lnTo>
                    <a:pt x="32623" y="20435"/>
                  </a:lnTo>
                  <a:cubicBezTo>
                    <a:pt x="32991" y="20647"/>
                    <a:pt x="33436" y="20752"/>
                    <a:pt x="33868" y="20752"/>
                  </a:cubicBezTo>
                  <a:cubicBezTo>
                    <a:pt x="34353" y="20752"/>
                    <a:pt x="34821" y="20620"/>
                    <a:pt x="35144" y="20358"/>
                  </a:cubicBezTo>
                  <a:cubicBezTo>
                    <a:pt x="35756" y="19864"/>
                    <a:pt x="35617" y="19097"/>
                    <a:pt x="34835" y="18646"/>
                  </a:cubicBezTo>
                  <a:lnTo>
                    <a:pt x="3135" y="317"/>
                  </a:lnTo>
                  <a:cubicBezTo>
                    <a:pt x="2767" y="105"/>
                    <a:pt x="2323" y="0"/>
                    <a:pt x="189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8"/>
            <p:cNvSpPr/>
            <p:nvPr/>
          </p:nvSpPr>
          <p:spPr>
            <a:xfrm>
              <a:off x="3486287" y="4310588"/>
              <a:ext cx="899950" cy="514450"/>
            </a:xfrm>
            <a:custGeom>
              <a:avLst/>
              <a:gdLst/>
              <a:ahLst/>
              <a:cxnLst/>
              <a:rect l="l" t="t" r="r" b="b"/>
              <a:pathLst>
                <a:path w="35998" h="20578" extrusionOk="0">
                  <a:moveTo>
                    <a:pt x="2025" y="1"/>
                  </a:moveTo>
                  <a:cubicBezTo>
                    <a:pt x="1550" y="1"/>
                    <a:pt x="1085" y="101"/>
                    <a:pt x="734" y="305"/>
                  </a:cubicBezTo>
                  <a:cubicBezTo>
                    <a:pt x="1" y="727"/>
                    <a:pt x="39" y="1437"/>
                    <a:pt x="821" y="1888"/>
                  </a:cubicBezTo>
                  <a:lnTo>
                    <a:pt x="32523" y="20224"/>
                  </a:lnTo>
                  <a:cubicBezTo>
                    <a:pt x="32930" y="20459"/>
                    <a:pt x="33458" y="20578"/>
                    <a:pt x="33975" y="20578"/>
                  </a:cubicBezTo>
                  <a:cubicBezTo>
                    <a:pt x="34449" y="20578"/>
                    <a:pt x="34914" y="20477"/>
                    <a:pt x="35264" y="20274"/>
                  </a:cubicBezTo>
                  <a:cubicBezTo>
                    <a:pt x="35998" y="19851"/>
                    <a:pt x="35958" y="19141"/>
                    <a:pt x="35176" y="18690"/>
                  </a:cubicBezTo>
                  <a:lnTo>
                    <a:pt x="3478" y="355"/>
                  </a:lnTo>
                  <a:cubicBezTo>
                    <a:pt x="3070" y="120"/>
                    <a:pt x="2542" y="1"/>
                    <a:pt x="2025"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8"/>
            <p:cNvSpPr/>
            <p:nvPr/>
          </p:nvSpPr>
          <p:spPr>
            <a:xfrm>
              <a:off x="4992500" y="4687863"/>
              <a:ext cx="628225" cy="362750"/>
            </a:xfrm>
            <a:custGeom>
              <a:avLst/>
              <a:gdLst/>
              <a:ahLst/>
              <a:cxnLst/>
              <a:rect l="l" t="t" r="r" b="b"/>
              <a:pathLst>
                <a:path w="25129" h="14510" extrusionOk="0">
                  <a:moveTo>
                    <a:pt x="12565" y="0"/>
                  </a:moveTo>
                  <a:cubicBezTo>
                    <a:pt x="9233" y="0"/>
                    <a:pt x="6037" y="764"/>
                    <a:pt x="3681" y="2126"/>
                  </a:cubicBezTo>
                  <a:cubicBezTo>
                    <a:pt x="1324" y="3486"/>
                    <a:pt x="0" y="5330"/>
                    <a:pt x="0" y="7255"/>
                  </a:cubicBezTo>
                  <a:cubicBezTo>
                    <a:pt x="0" y="9178"/>
                    <a:pt x="1324" y="11024"/>
                    <a:pt x="3681" y="12384"/>
                  </a:cubicBezTo>
                  <a:cubicBezTo>
                    <a:pt x="6037" y="13744"/>
                    <a:pt x="9233" y="14509"/>
                    <a:pt x="12565" y="14509"/>
                  </a:cubicBezTo>
                  <a:cubicBezTo>
                    <a:pt x="15898" y="14509"/>
                    <a:pt x="19092" y="13744"/>
                    <a:pt x="21450" y="12384"/>
                  </a:cubicBezTo>
                  <a:cubicBezTo>
                    <a:pt x="23806" y="11024"/>
                    <a:pt x="25129" y="9178"/>
                    <a:pt x="25129" y="7255"/>
                  </a:cubicBezTo>
                  <a:cubicBezTo>
                    <a:pt x="25129" y="5330"/>
                    <a:pt x="23806" y="3486"/>
                    <a:pt x="21450" y="2126"/>
                  </a:cubicBezTo>
                  <a:cubicBezTo>
                    <a:pt x="19092" y="764"/>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8"/>
            <p:cNvSpPr/>
            <p:nvPr/>
          </p:nvSpPr>
          <p:spPr>
            <a:xfrm>
              <a:off x="5252800" y="3759413"/>
              <a:ext cx="154375" cy="89650"/>
            </a:xfrm>
            <a:custGeom>
              <a:avLst/>
              <a:gdLst/>
              <a:ahLst/>
              <a:cxnLst/>
              <a:rect l="l" t="t" r="r" b="b"/>
              <a:pathLst>
                <a:path w="6175" h="3586" extrusionOk="0">
                  <a:moveTo>
                    <a:pt x="2920" y="1"/>
                  </a:moveTo>
                  <a:cubicBezTo>
                    <a:pt x="1757" y="1"/>
                    <a:pt x="977" y="674"/>
                    <a:pt x="542" y="1564"/>
                  </a:cubicBezTo>
                  <a:cubicBezTo>
                    <a:pt x="1" y="2667"/>
                    <a:pt x="848" y="3586"/>
                    <a:pt x="848" y="3586"/>
                  </a:cubicBezTo>
                  <a:lnTo>
                    <a:pt x="6134" y="1960"/>
                  </a:lnTo>
                  <a:cubicBezTo>
                    <a:pt x="6174" y="917"/>
                    <a:pt x="5108" y="458"/>
                    <a:pt x="3825" y="124"/>
                  </a:cubicBezTo>
                  <a:cubicBezTo>
                    <a:pt x="3501" y="40"/>
                    <a:pt x="3199" y="1"/>
                    <a:pt x="2920"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8"/>
            <p:cNvSpPr/>
            <p:nvPr/>
          </p:nvSpPr>
          <p:spPr>
            <a:xfrm>
              <a:off x="5132225" y="4814213"/>
              <a:ext cx="124575" cy="116675"/>
            </a:xfrm>
            <a:custGeom>
              <a:avLst/>
              <a:gdLst/>
              <a:ahLst/>
              <a:cxnLst/>
              <a:rect l="l" t="t" r="r" b="b"/>
              <a:pathLst>
                <a:path w="4983" h="4667" extrusionOk="0">
                  <a:moveTo>
                    <a:pt x="696" y="1"/>
                  </a:moveTo>
                  <a:cubicBezTo>
                    <a:pt x="631" y="1"/>
                    <a:pt x="572" y="13"/>
                    <a:pt x="521" y="41"/>
                  </a:cubicBezTo>
                  <a:cubicBezTo>
                    <a:pt x="112" y="259"/>
                    <a:pt x="0" y="792"/>
                    <a:pt x="237" y="1444"/>
                  </a:cubicBezTo>
                  <a:cubicBezTo>
                    <a:pt x="500" y="2163"/>
                    <a:pt x="1191" y="2620"/>
                    <a:pt x="1753" y="3031"/>
                  </a:cubicBezTo>
                  <a:cubicBezTo>
                    <a:pt x="2339" y="3457"/>
                    <a:pt x="2792" y="3935"/>
                    <a:pt x="3213" y="4395"/>
                  </a:cubicBezTo>
                  <a:cubicBezTo>
                    <a:pt x="3392" y="4589"/>
                    <a:pt x="3628" y="4667"/>
                    <a:pt x="3877" y="4667"/>
                  </a:cubicBezTo>
                  <a:cubicBezTo>
                    <a:pt x="4098" y="4667"/>
                    <a:pt x="4328" y="4606"/>
                    <a:pt x="4538" y="4513"/>
                  </a:cubicBezTo>
                  <a:cubicBezTo>
                    <a:pt x="4982" y="4318"/>
                    <a:pt x="4936" y="3655"/>
                    <a:pt x="4922" y="3232"/>
                  </a:cubicBezTo>
                  <a:cubicBezTo>
                    <a:pt x="4909" y="2837"/>
                    <a:pt x="4929" y="2395"/>
                    <a:pt x="4929" y="2395"/>
                  </a:cubicBezTo>
                  <a:cubicBezTo>
                    <a:pt x="4929" y="2395"/>
                    <a:pt x="3798" y="1111"/>
                    <a:pt x="3295" y="1111"/>
                  </a:cubicBezTo>
                  <a:cubicBezTo>
                    <a:pt x="3253" y="1111"/>
                    <a:pt x="3216" y="1120"/>
                    <a:pt x="3185" y="1138"/>
                  </a:cubicBezTo>
                  <a:cubicBezTo>
                    <a:pt x="3155" y="1156"/>
                    <a:pt x="3120" y="1164"/>
                    <a:pt x="3079" y="1164"/>
                  </a:cubicBezTo>
                  <a:cubicBezTo>
                    <a:pt x="2588" y="1164"/>
                    <a:pt x="1330" y="1"/>
                    <a:pt x="696"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8"/>
            <p:cNvSpPr/>
            <p:nvPr/>
          </p:nvSpPr>
          <p:spPr>
            <a:xfrm>
              <a:off x="5213750" y="4329438"/>
              <a:ext cx="227125" cy="545225"/>
            </a:xfrm>
            <a:custGeom>
              <a:avLst/>
              <a:gdLst/>
              <a:ahLst/>
              <a:cxnLst/>
              <a:rect l="l" t="t" r="r" b="b"/>
              <a:pathLst>
                <a:path w="9085" h="21809" extrusionOk="0">
                  <a:moveTo>
                    <a:pt x="9085" y="0"/>
                  </a:moveTo>
                  <a:lnTo>
                    <a:pt x="3000" y="1673"/>
                  </a:lnTo>
                  <a:lnTo>
                    <a:pt x="1429" y="11530"/>
                  </a:lnTo>
                  <a:lnTo>
                    <a:pt x="1" y="20506"/>
                  </a:lnTo>
                  <a:cubicBezTo>
                    <a:pt x="387" y="21651"/>
                    <a:pt x="1087" y="21809"/>
                    <a:pt x="1445" y="21809"/>
                  </a:cubicBezTo>
                  <a:cubicBezTo>
                    <a:pt x="1581" y="21809"/>
                    <a:pt x="1668" y="21786"/>
                    <a:pt x="1668" y="21786"/>
                  </a:cubicBezTo>
                  <a:lnTo>
                    <a:pt x="4286" y="14083"/>
                  </a:lnTo>
                  <a:lnTo>
                    <a:pt x="908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8"/>
            <p:cNvSpPr/>
            <p:nvPr/>
          </p:nvSpPr>
          <p:spPr>
            <a:xfrm>
              <a:off x="5213750" y="4617688"/>
              <a:ext cx="107175" cy="256975"/>
            </a:xfrm>
            <a:custGeom>
              <a:avLst/>
              <a:gdLst/>
              <a:ahLst/>
              <a:cxnLst/>
              <a:rect l="l" t="t" r="r" b="b"/>
              <a:pathLst>
                <a:path w="4287" h="10279" extrusionOk="0">
                  <a:moveTo>
                    <a:pt x="1429" y="0"/>
                  </a:moveTo>
                  <a:lnTo>
                    <a:pt x="1" y="8976"/>
                  </a:lnTo>
                  <a:cubicBezTo>
                    <a:pt x="387" y="10121"/>
                    <a:pt x="1087" y="10279"/>
                    <a:pt x="1445" y="10279"/>
                  </a:cubicBezTo>
                  <a:cubicBezTo>
                    <a:pt x="1581" y="10279"/>
                    <a:pt x="1668" y="10256"/>
                    <a:pt x="1668" y="10256"/>
                  </a:cubicBezTo>
                  <a:lnTo>
                    <a:pt x="4286" y="2553"/>
                  </a:lnTo>
                  <a:lnTo>
                    <a:pt x="142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8"/>
            <p:cNvSpPr/>
            <p:nvPr/>
          </p:nvSpPr>
          <p:spPr>
            <a:xfrm>
              <a:off x="5306400" y="4848338"/>
              <a:ext cx="134475" cy="133525"/>
            </a:xfrm>
            <a:custGeom>
              <a:avLst/>
              <a:gdLst/>
              <a:ahLst/>
              <a:cxnLst/>
              <a:rect l="l" t="t" r="r" b="b"/>
              <a:pathLst>
                <a:path w="5379" h="5341" extrusionOk="0">
                  <a:moveTo>
                    <a:pt x="3671" y="1"/>
                  </a:moveTo>
                  <a:lnTo>
                    <a:pt x="2132" y="669"/>
                  </a:lnTo>
                  <a:cubicBezTo>
                    <a:pt x="2296" y="1374"/>
                    <a:pt x="1791" y="3636"/>
                    <a:pt x="1177" y="3706"/>
                  </a:cubicBezTo>
                  <a:cubicBezTo>
                    <a:pt x="1102" y="3696"/>
                    <a:pt x="1031" y="3692"/>
                    <a:pt x="965" y="3692"/>
                  </a:cubicBezTo>
                  <a:cubicBezTo>
                    <a:pt x="244" y="3692"/>
                    <a:pt x="1" y="4241"/>
                    <a:pt x="167" y="4478"/>
                  </a:cubicBezTo>
                  <a:cubicBezTo>
                    <a:pt x="167" y="4478"/>
                    <a:pt x="734" y="4936"/>
                    <a:pt x="1177" y="5127"/>
                  </a:cubicBezTo>
                  <a:cubicBezTo>
                    <a:pt x="1508" y="5270"/>
                    <a:pt x="1779" y="5340"/>
                    <a:pt x="2041" y="5340"/>
                  </a:cubicBezTo>
                  <a:cubicBezTo>
                    <a:pt x="2127" y="5340"/>
                    <a:pt x="2213" y="5332"/>
                    <a:pt x="2299" y="5317"/>
                  </a:cubicBezTo>
                  <a:cubicBezTo>
                    <a:pt x="3140" y="5165"/>
                    <a:pt x="3325" y="4341"/>
                    <a:pt x="3601" y="3808"/>
                  </a:cubicBezTo>
                  <a:cubicBezTo>
                    <a:pt x="3791" y="3439"/>
                    <a:pt x="4196" y="2959"/>
                    <a:pt x="4471" y="2647"/>
                  </a:cubicBezTo>
                  <a:cubicBezTo>
                    <a:pt x="4630" y="2470"/>
                    <a:pt x="4802" y="2308"/>
                    <a:pt x="4946" y="2114"/>
                  </a:cubicBezTo>
                  <a:cubicBezTo>
                    <a:pt x="5213" y="1753"/>
                    <a:pt x="5379" y="1265"/>
                    <a:pt x="5011" y="899"/>
                  </a:cubicBezTo>
                  <a:cubicBezTo>
                    <a:pt x="4924" y="811"/>
                    <a:pt x="4817" y="747"/>
                    <a:pt x="4710" y="687"/>
                  </a:cubicBezTo>
                  <a:cubicBezTo>
                    <a:pt x="4406" y="518"/>
                    <a:pt x="4002" y="418"/>
                    <a:pt x="367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8"/>
            <p:cNvSpPr/>
            <p:nvPr/>
          </p:nvSpPr>
          <p:spPr>
            <a:xfrm>
              <a:off x="5216600" y="4263513"/>
              <a:ext cx="236650" cy="605725"/>
            </a:xfrm>
            <a:custGeom>
              <a:avLst/>
              <a:gdLst/>
              <a:ahLst/>
              <a:cxnLst/>
              <a:rect l="l" t="t" r="r" b="b"/>
              <a:pathLst>
                <a:path w="9466" h="24229" extrusionOk="0">
                  <a:moveTo>
                    <a:pt x="9135" y="0"/>
                  </a:moveTo>
                  <a:cubicBezTo>
                    <a:pt x="9134" y="0"/>
                    <a:pt x="9134" y="4"/>
                    <a:pt x="9136" y="13"/>
                  </a:cubicBezTo>
                  <a:lnTo>
                    <a:pt x="846" y="2612"/>
                  </a:lnTo>
                  <a:cubicBezTo>
                    <a:pt x="582" y="5720"/>
                    <a:pt x="0" y="8981"/>
                    <a:pt x="57" y="13681"/>
                  </a:cubicBezTo>
                  <a:cubicBezTo>
                    <a:pt x="72" y="14968"/>
                    <a:pt x="1669" y="17260"/>
                    <a:pt x="2937" y="19245"/>
                  </a:cubicBezTo>
                  <a:cubicBezTo>
                    <a:pt x="4205" y="21230"/>
                    <a:pt x="5731" y="24189"/>
                    <a:pt x="5731" y="24189"/>
                  </a:cubicBezTo>
                  <a:cubicBezTo>
                    <a:pt x="5870" y="24217"/>
                    <a:pt x="5997" y="24229"/>
                    <a:pt x="6115" y="24229"/>
                  </a:cubicBezTo>
                  <a:cubicBezTo>
                    <a:pt x="7035" y="24229"/>
                    <a:pt x="7332" y="23474"/>
                    <a:pt x="7332" y="23474"/>
                  </a:cubicBezTo>
                  <a:cubicBezTo>
                    <a:pt x="7332" y="23474"/>
                    <a:pt x="6053" y="19440"/>
                    <a:pt x="5652" y="18014"/>
                  </a:cubicBezTo>
                  <a:cubicBezTo>
                    <a:pt x="4775" y="14894"/>
                    <a:pt x="3479" y="13944"/>
                    <a:pt x="3479" y="13944"/>
                  </a:cubicBezTo>
                  <a:cubicBezTo>
                    <a:pt x="3479" y="13944"/>
                    <a:pt x="3794" y="12674"/>
                    <a:pt x="4132" y="11102"/>
                  </a:cubicBezTo>
                  <a:cubicBezTo>
                    <a:pt x="4528" y="9255"/>
                    <a:pt x="5365" y="5698"/>
                    <a:pt x="5365" y="5698"/>
                  </a:cubicBezTo>
                  <a:cubicBezTo>
                    <a:pt x="5365" y="5698"/>
                    <a:pt x="8444" y="4504"/>
                    <a:pt x="8971" y="2637"/>
                  </a:cubicBezTo>
                  <a:cubicBezTo>
                    <a:pt x="9465" y="889"/>
                    <a:pt x="9152" y="0"/>
                    <a:pt x="91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8"/>
            <p:cNvSpPr/>
            <p:nvPr/>
          </p:nvSpPr>
          <p:spPr>
            <a:xfrm>
              <a:off x="5312200" y="4368863"/>
              <a:ext cx="103400" cy="206825"/>
            </a:xfrm>
            <a:custGeom>
              <a:avLst/>
              <a:gdLst/>
              <a:ahLst/>
              <a:cxnLst/>
              <a:rect l="l" t="t" r="r" b="b"/>
              <a:pathLst>
                <a:path w="4136" h="8273" extrusionOk="0">
                  <a:moveTo>
                    <a:pt x="4136" y="1"/>
                  </a:moveTo>
                  <a:cubicBezTo>
                    <a:pt x="3265" y="741"/>
                    <a:pt x="1544" y="1321"/>
                    <a:pt x="1544" y="1321"/>
                  </a:cubicBezTo>
                  <a:lnTo>
                    <a:pt x="1" y="8273"/>
                  </a:lnTo>
                  <a:cubicBezTo>
                    <a:pt x="1" y="8273"/>
                    <a:pt x="1636" y="2178"/>
                    <a:pt x="2259" y="1670"/>
                  </a:cubicBezTo>
                  <a:cubicBezTo>
                    <a:pt x="2995" y="1070"/>
                    <a:pt x="3825" y="607"/>
                    <a:pt x="4136" y="1"/>
                  </a:cubicBezTo>
                  <a:close/>
                </a:path>
              </a:pathLst>
            </a:custGeom>
            <a:solidFill>
              <a:srgbClr val="D83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8"/>
            <p:cNvSpPr/>
            <p:nvPr/>
          </p:nvSpPr>
          <p:spPr>
            <a:xfrm>
              <a:off x="5265550" y="3777213"/>
              <a:ext cx="159625" cy="180225"/>
            </a:xfrm>
            <a:custGeom>
              <a:avLst/>
              <a:gdLst/>
              <a:ahLst/>
              <a:cxnLst/>
              <a:rect l="l" t="t" r="r" b="b"/>
              <a:pathLst>
                <a:path w="6385" h="7209" extrusionOk="0">
                  <a:moveTo>
                    <a:pt x="3166" y="0"/>
                  </a:moveTo>
                  <a:cubicBezTo>
                    <a:pt x="1739" y="0"/>
                    <a:pt x="703" y="1065"/>
                    <a:pt x="411" y="2494"/>
                  </a:cubicBezTo>
                  <a:cubicBezTo>
                    <a:pt x="244" y="3250"/>
                    <a:pt x="0" y="4859"/>
                    <a:pt x="470" y="6095"/>
                  </a:cubicBezTo>
                  <a:cubicBezTo>
                    <a:pt x="735" y="6795"/>
                    <a:pt x="1061" y="7072"/>
                    <a:pt x="1684" y="7193"/>
                  </a:cubicBezTo>
                  <a:cubicBezTo>
                    <a:pt x="1740" y="7203"/>
                    <a:pt x="1811" y="7209"/>
                    <a:pt x="1894" y="7209"/>
                  </a:cubicBezTo>
                  <a:cubicBezTo>
                    <a:pt x="2545" y="7209"/>
                    <a:pt x="3956" y="6890"/>
                    <a:pt x="4483" y="6332"/>
                  </a:cubicBezTo>
                  <a:cubicBezTo>
                    <a:pt x="4588" y="6220"/>
                    <a:pt x="4762" y="5671"/>
                    <a:pt x="4762" y="5671"/>
                  </a:cubicBezTo>
                  <a:cubicBezTo>
                    <a:pt x="5546" y="5188"/>
                    <a:pt x="6107" y="4374"/>
                    <a:pt x="6209" y="3387"/>
                  </a:cubicBezTo>
                  <a:cubicBezTo>
                    <a:pt x="6384" y="1701"/>
                    <a:pt x="5161" y="192"/>
                    <a:pt x="3476" y="17"/>
                  </a:cubicBezTo>
                  <a:cubicBezTo>
                    <a:pt x="3371" y="6"/>
                    <a:pt x="3267" y="0"/>
                    <a:pt x="3166"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8"/>
            <p:cNvSpPr/>
            <p:nvPr/>
          </p:nvSpPr>
          <p:spPr>
            <a:xfrm>
              <a:off x="5295725" y="3928363"/>
              <a:ext cx="129600" cy="94975"/>
            </a:xfrm>
            <a:custGeom>
              <a:avLst/>
              <a:gdLst/>
              <a:ahLst/>
              <a:cxnLst/>
              <a:rect l="l" t="t" r="r" b="b"/>
              <a:pathLst>
                <a:path w="5184" h="3799" extrusionOk="0">
                  <a:moveTo>
                    <a:pt x="3421" y="1"/>
                  </a:moveTo>
                  <a:lnTo>
                    <a:pt x="994" y="1145"/>
                  </a:lnTo>
                  <a:cubicBezTo>
                    <a:pt x="994" y="1145"/>
                    <a:pt x="1077" y="1613"/>
                    <a:pt x="1136" y="1914"/>
                  </a:cubicBezTo>
                  <a:cubicBezTo>
                    <a:pt x="1194" y="2214"/>
                    <a:pt x="1171" y="2373"/>
                    <a:pt x="573" y="2741"/>
                  </a:cubicBezTo>
                  <a:cubicBezTo>
                    <a:pt x="1" y="3093"/>
                    <a:pt x="1342" y="3798"/>
                    <a:pt x="2320" y="3798"/>
                  </a:cubicBezTo>
                  <a:cubicBezTo>
                    <a:pt x="2368" y="3798"/>
                    <a:pt x="2415" y="3797"/>
                    <a:pt x="2461" y="3793"/>
                  </a:cubicBezTo>
                  <a:cubicBezTo>
                    <a:pt x="3441" y="3718"/>
                    <a:pt x="4547" y="3127"/>
                    <a:pt x="4850" y="2490"/>
                  </a:cubicBezTo>
                  <a:cubicBezTo>
                    <a:pt x="5183" y="1790"/>
                    <a:pt x="5160" y="968"/>
                    <a:pt x="4745" y="968"/>
                  </a:cubicBezTo>
                  <a:cubicBezTo>
                    <a:pt x="4740" y="968"/>
                    <a:pt x="4735" y="968"/>
                    <a:pt x="4730" y="968"/>
                  </a:cubicBezTo>
                  <a:cubicBezTo>
                    <a:pt x="4326" y="987"/>
                    <a:pt x="3989" y="1062"/>
                    <a:pt x="3780" y="1062"/>
                  </a:cubicBezTo>
                  <a:cubicBezTo>
                    <a:pt x="3667" y="1062"/>
                    <a:pt x="3591" y="1040"/>
                    <a:pt x="3563" y="975"/>
                  </a:cubicBezTo>
                  <a:cubicBezTo>
                    <a:pt x="3502" y="833"/>
                    <a:pt x="3421" y="1"/>
                    <a:pt x="3421"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8"/>
            <p:cNvSpPr/>
            <p:nvPr/>
          </p:nvSpPr>
          <p:spPr>
            <a:xfrm>
              <a:off x="5288975" y="3777163"/>
              <a:ext cx="141125" cy="175150"/>
            </a:xfrm>
            <a:custGeom>
              <a:avLst/>
              <a:gdLst/>
              <a:ahLst/>
              <a:cxnLst/>
              <a:rect l="l" t="t" r="r" b="b"/>
              <a:pathLst>
                <a:path w="5645" h="7006" extrusionOk="0">
                  <a:moveTo>
                    <a:pt x="2231" y="1"/>
                  </a:moveTo>
                  <a:cubicBezTo>
                    <a:pt x="1278" y="1"/>
                    <a:pt x="499" y="476"/>
                    <a:pt x="1" y="1217"/>
                  </a:cubicBezTo>
                  <a:cubicBezTo>
                    <a:pt x="1" y="1217"/>
                    <a:pt x="114" y="1444"/>
                    <a:pt x="288" y="1614"/>
                  </a:cubicBezTo>
                  <a:cubicBezTo>
                    <a:pt x="288" y="1614"/>
                    <a:pt x="149" y="2005"/>
                    <a:pt x="397" y="2283"/>
                  </a:cubicBezTo>
                  <a:cubicBezTo>
                    <a:pt x="575" y="2483"/>
                    <a:pt x="627" y="2765"/>
                    <a:pt x="587" y="3029"/>
                  </a:cubicBezTo>
                  <a:cubicBezTo>
                    <a:pt x="544" y="3317"/>
                    <a:pt x="510" y="3673"/>
                    <a:pt x="542" y="3987"/>
                  </a:cubicBezTo>
                  <a:cubicBezTo>
                    <a:pt x="585" y="4431"/>
                    <a:pt x="1003" y="4635"/>
                    <a:pt x="1003" y="4635"/>
                  </a:cubicBezTo>
                  <a:cubicBezTo>
                    <a:pt x="1003" y="4635"/>
                    <a:pt x="1063" y="3957"/>
                    <a:pt x="1232" y="3587"/>
                  </a:cubicBezTo>
                  <a:cubicBezTo>
                    <a:pt x="1318" y="3399"/>
                    <a:pt x="1530" y="3282"/>
                    <a:pt x="1747" y="3282"/>
                  </a:cubicBezTo>
                  <a:cubicBezTo>
                    <a:pt x="1953" y="3282"/>
                    <a:pt x="2164" y="3388"/>
                    <a:pt x="2276" y="3639"/>
                  </a:cubicBezTo>
                  <a:cubicBezTo>
                    <a:pt x="2508" y="4154"/>
                    <a:pt x="2433" y="4503"/>
                    <a:pt x="2216" y="4891"/>
                  </a:cubicBezTo>
                  <a:cubicBezTo>
                    <a:pt x="2028" y="5225"/>
                    <a:pt x="1843" y="5300"/>
                    <a:pt x="1714" y="5300"/>
                  </a:cubicBezTo>
                  <a:cubicBezTo>
                    <a:pt x="1611" y="5300"/>
                    <a:pt x="1544" y="5252"/>
                    <a:pt x="1544" y="5252"/>
                  </a:cubicBezTo>
                  <a:lnTo>
                    <a:pt x="1544" y="5252"/>
                  </a:lnTo>
                  <a:cubicBezTo>
                    <a:pt x="1414" y="5352"/>
                    <a:pt x="1793" y="6632"/>
                    <a:pt x="2112" y="6851"/>
                  </a:cubicBezTo>
                  <a:cubicBezTo>
                    <a:pt x="2276" y="6963"/>
                    <a:pt x="2452" y="7006"/>
                    <a:pt x="2629" y="7006"/>
                  </a:cubicBezTo>
                  <a:cubicBezTo>
                    <a:pt x="3070" y="7006"/>
                    <a:pt x="3513" y="6738"/>
                    <a:pt x="3757" y="6613"/>
                  </a:cubicBezTo>
                  <a:cubicBezTo>
                    <a:pt x="3962" y="6510"/>
                    <a:pt x="4413" y="5764"/>
                    <a:pt x="4413" y="5764"/>
                  </a:cubicBezTo>
                  <a:cubicBezTo>
                    <a:pt x="4965" y="4772"/>
                    <a:pt x="5208" y="4567"/>
                    <a:pt x="5422" y="3599"/>
                  </a:cubicBezTo>
                  <a:cubicBezTo>
                    <a:pt x="5645" y="2597"/>
                    <a:pt x="5556" y="1395"/>
                    <a:pt x="4689" y="1248"/>
                  </a:cubicBezTo>
                  <a:cubicBezTo>
                    <a:pt x="4178" y="553"/>
                    <a:pt x="3397" y="106"/>
                    <a:pt x="2539" y="17"/>
                  </a:cubicBezTo>
                  <a:cubicBezTo>
                    <a:pt x="2434" y="6"/>
                    <a:pt x="2332" y="1"/>
                    <a:pt x="2231"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8"/>
            <p:cNvSpPr/>
            <p:nvPr/>
          </p:nvSpPr>
          <p:spPr>
            <a:xfrm>
              <a:off x="5235775" y="3948438"/>
              <a:ext cx="235725" cy="405175"/>
            </a:xfrm>
            <a:custGeom>
              <a:avLst/>
              <a:gdLst/>
              <a:ahLst/>
              <a:cxnLst/>
              <a:rect l="l" t="t" r="r" b="b"/>
              <a:pathLst>
                <a:path w="9429" h="16207" extrusionOk="0">
                  <a:moveTo>
                    <a:pt x="7513" y="1"/>
                  </a:moveTo>
                  <a:cubicBezTo>
                    <a:pt x="7502" y="1"/>
                    <a:pt x="7490" y="1"/>
                    <a:pt x="7478" y="1"/>
                  </a:cubicBezTo>
                  <a:cubicBezTo>
                    <a:pt x="6783" y="20"/>
                    <a:pt x="6060" y="247"/>
                    <a:pt x="6060" y="247"/>
                  </a:cubicBezTo>
                  <a:cubicBezTo>
                    <a:pt x="6234" y="678"/>
                    <a:pt x="6022" y="1017"/>
                    <a:pt x="4849" y="1385"/>
                  </a:cubicBezTo>
                  <a:cubicBezTo>
                    <a:pt x="4377" y="1533"/>
                    <a:pt x="4068" y="1578"/>
                    <a:pt x="3867" y="1578"/>
                  </a:cubicBezTo>
                  <a:cubicBezTo>
                    <a:pt x="3569" y="1578"/>
                    <a:pt x="3509" y="1480"/>
                    <a:pt x="3509" y="1480"/>
                  </a:cubicBezTo>
                  <a:cubicBezTo>
                    <a:pt x="3509" y="1480"/>
                    <a:pt x="1791" y="2263"/>
                    <a:pt x="1231" y="2654"/>
                  </a:cubicBezTo>
                  <a:cubicBezTo>
                    <a:pt x="526" y="3146"/>
                    <a:pt x="216" y="4569"/>
                    <a:pt x="120" y="6972"/>
                  </a:cubicBezTo>
                  <a:cubicBezTo>
                    <a:pt x="10" y="9752"/>
                    <a:pt x="0" y="14666"/>
                    <a:pt x="94" y="15377"/>
                  </a:cubicBezTo>
                  <a:cubicBezTo>
                    <a:pt x="94" y="15377"/>
                    <a:pt x="1188" y="16206"/>
                    <a:pt x="2701" y="16206"/>
                  </a:cubicBezTo>
                  <a:cubicBezTo>
                    <a:pt x="2810" y="16206"/>
                    <a:pt x="2921" y="16202"/>
                    <a:pt x="3034" y="16193"/>
                  </a:cubicBezTo>
                  <a:cubicBezTo>
                    <a:pt x="4717" y="16054"/>
                    <a:pt x="7794" y="14484"/>
                    <a:pt x="8483" y="13334"/>
                  </a:cubicBezTo>
                  <a:cubicBezTo>
                    <a:pt x="8549" y="11078"/>
                    <a:pt x="8558" y="9381"/>
                    <a:pt x="8611" y="8464"/>
                  </a:cubicBezTo>
                  <a:cubicBezTo>
                    <a:pt x="8812" y="5129"/>
                    <a:pt x="9428" y="4357"/>
                    <a:pt x="8989" y="2222"/>
                  </a:cubicBezTo>
                  <a:cubicBezTo>
                    <a:pt x="8634" y="490"/>
                    <a:pt x="8190" y="1"/>
                    <a:pt x="7513"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8"/>
            <p:cNvSpPr/>
            <p:nvPr/>
          </p:nvSpPr>
          <p:spPr>
            <a:xfrm>
              <a:off x="4932900" y="4015238"/>
              <a:ext cx="381825" cy="345600"/>
            </a:xfrm>
            <a:custGeom>
              <a:avLst/>
              <a:gdLst/>
              <a:ahLst/>
              <a:cxnLst/>
              <a:rect l="l" t="t" r="r" b="b"/>
              <a:pathLst>
                <a:path w="15273" h="13824" extrusionOk="0">
                  <a:moveTo>
                    <a:pt x="14092" y="0"/>
                  </a:moveTo>
                  <a:cubicBezTo>
                    <a:pt x="14080" y="0"/>
                    <a:pt x="14069" y="0"/>
                    <a:pt x="14058" y="1"/>
                  </a:cubicBezTo>
                  <a:cubicBezTo>
                    <a:pt x="13447" y="19"/>
                    <a:pt x="12934" y="149"/>
                    <a:pt x="12449" y="1073"/>
                  </a:cubicBezTo>
                  <a:cubicBezTo>
                    <a:pt x="11965" y="1997"/>
                    <a:pt x="10984" y="4393"/>
                    <a:pt x="10053" y="5934"/>
                  </a:cubicBezTo>
                  <a:cubicBezTo>
                    <a:pt x="9595" y="6692"/>
                    <a:pt x="8302" y="8285"/>
                    <a:pt x="7011" y="9200"/>
                  </a:cubicBezTo>
                  <a:cubicBezTo>
                    <a:pt x="5915" y="9977"/>
                    <a:pt x="4668" y="10682"/>
                    <a:pt x="4177" y="10747"/>
                  </a:cubicBezTo>
                  <a:cubicBezTo>
                    <a:pt x="4041" y="10765"/>
                    <a:pt x="3929" y="10774"/>
                    <a:pt x="3824" y="10774"/>
                  </a:cubicBezTo>
                  <a:cubicBezTo>
                    <a:pt x="3581" y="10774"/>
                    <a:pt x="3385" y="10726"/>
                    <a:pt x="3053" y="10639"/>
                  </a:cubicBezTo>
                  <a:cubicBezTo>
                    <a:pt x="2515" y="10497"/>
                    <a:pt x="2147" y="10553"/>
                    <a:pt x="1759" y="10483"/>
                  </a:cubicBezTo>
                  <a:cubicBezTo>
                    <a:pt x="1583" y="10451"/>
                    <a:pt x="1489" y="10426"/>
                    <a:pt x="1431" y="10426"/>
                  </a:cubicBezTo>
                  <a:cubicBezTo>
                    <a:pt x="1362" y="10426"/>
                    <a:pt x="1344" y="10462"/>
                    <a:pt x="1297" y="10568"/>
                  </a:cubicBezTo>
                  <a:cubicBezTo>
                    <a:pt x="1211" y="10764"/>
                    <a:pt x="1489" y="11098"/>
                    <a:pt x="1846" y="11223"/>
                  </a:cubicBezTo>
                  <a:cubicBezTo>
                    <a:pt x="2222" y="11354"/>
                    <a:pt x="2485" y="11297"/>
                    <a:pt x="2553" y="11355"/>
                  </a:cubicBezTo>
                  <a:cubicBezTo>
                    <a:pt x="2622" y="11416"/>
                    <a:pt x="2312" y="11522"/>
                    <a:pt x="1863" y="11588"/>
                  </a:cubicBezTo>
                  <a:cubicBezTo>
                    <a:pt x="1716" y="11609"/>
                    <a:pt x="1581" y="11617"/>
                    <a:pt x="1456" y="11617"/>
                  </a:cubicBezTo>
                  <a:cubicBezTo>
                    <a:pt x="1054" y="11617"/>
                    <a:pt x="757" y="11533"/>
                    <a:pt x="510" y="11531"/>
                  </a:cubicBezTo>
                  <a:cubicBezTo>
                    <a:pt x="507" y="11531"/>
                    <a:pt x="504" y="11531"/>
                    <a:pt x="500" y="11531"/>
                  </a:cubicBezTo>
                  <a:cubicBezTo>
                    <a:pt x="149" y="11531"/>
                    <a:pt x="172" y="11814"/>
                    <a:pt x="293" y="11912"/>
                  </a:cubicBezTo>
                  <a:cubicBezTo>
                    <a:pt x="414" y="12012"/>
                    <a:pt x="607" y="12151"/>
                    <a:pt x="1115" y="12238"/>
                  </a:cubicBezTo>
                  <a:cubicBezTo>
                    <a:pt x="1515" y="12306"/>
                    <a:pt x="1975" y="12313"/>
                    <a:pt x="2152" y="12313"/>
                  </a:cubicBezTo>
                  <a:cubicBezTo>
                    <a:pt x="2200" y="12313"/>
                    <a:pt x="2227" y="12313"/>
                    <a:pt x="2227" y="12313"/>
                  </a:cubicBezTo>
                  <a:lnTo>
                    <a:pt x="2227" y="12313"/>
                  </a:lnTo>
                  <a:cubicBezTo>
                    <a:pt x="1947" y="12401"/>
                    <a:pt x="1654" y="12455"/>
                    <a:pt x="1360" y="12475"/>
                  </a:cubicBezTo>
                  <a:cubicBezTo>
                    <a:pt x="1179" y="12488"/>
                    <a:pt x="1033" y="12492"/>
                    <a:pt x="907" y="12492"/>
                  </a:cubicBezTo>
                  <a:cubicBezTo>
                    <a:pt x="758" y="12492"/>
                    <a:pt x="639" y="12487"/>
                    <a:pt x="529" y="12487"/>
                  </a:cubicBezTo>
                  <a:cubicBezTo>
                    <a:pt x="446" y="12487"/>
                    <a:pt x="368" y="12490"/>
                    <a:pt x="286" y="12500"/>
                  </a:cubicBezTo>
                  <a:cubicBezTo>
                    <a:pt x="0" y="12535"/>
                    <a:pt x="179" y="12979"/>
                    <a:pt x="495" y="13053"/>
                  </a:cubicBezTo>
                  <a:cubicBezTo>
                    <a:pt x="698" y="13100"/>
                    <a:pt x="975" y="13133"/>
                    <a:pt x="1271" y="13133"/>
                  </a:cubicBezTo>
                  <a:cubicBezTo>
                    <a:pt x="1344" y="13133"/>
                    <a:pt x="1418" y="13131"/>
                    <a:pt x="1492" y="13126"/>
                  </a:cubicBezTo>
                  <a:cubicBezTo>
                    <a:pt x="1868" y="13105"/>
                    <a:pt x="2488" y="13013"/>
                    <a:pt x="2488" y="13013"/>
                  </a:cubicBezTo>
                  <a:lnTo>
                    <a:pt x="2488" y="13013"/>
                  </a:lnTo>
                  <a:cubicBezTo>
                    <a:pt x="1923" y="13260"/>
                    <a:pt x="1447" y="13258"/>
                    <a:pt x="1163" y="13285"/>
                  </a:cubicBezTo>
                  <a:cubicBezTo>
                    <a:pt x="877" y="13312"/>
                    <a:pt x="757" y="13424"/>
                    <a:pt x="824" y="13583"/>
                  </a:cubicBezTo>
                  <a:cubicBezTo>
                    <a:pt x="877" y="13710"/>
                    <a:pt x="1099" y="13811"/>
                    <a:pt x="1721" y="13823"/>
                  </a:cubicBezTo>
                  <a:cubicBezTo>
                    <a:pt x="1732" y="13823"/>
                    <a:pt x="1744" y="13823"/>
                    <a:pt x="1756" y="13823"/>
                  </a:cubicBezTo>
                  <a:cubicBezTo>
                    <a:pt x="2375" y="13823"/>
                    <a:pt x="3192" y="13562"/>
                    <a:pt x="3830" y="13205"/>
                  </a:cubicBezTo>
                  <a:cubicBezTo>
                    <a:pt x="4478" y="12841"/>
                    <a:pt x="4707" y="12640"/>
                    <a:pt x="5064" y="12492"/>
                  </a:cubicBezTo>
                  <a:cubicBezTo>
                    <a:pt x="6376" y="11945"/>
                    <a:pt x="7413" y="11502"/>
                    <a:pt x="8570" y="10675"/>
                  </a:cubicBezTo>
                  <a:cubicBezTo>
                    <a:pt x="10225" y="9491"/>
                    <a:pt x="11258" y="8278"/>
                    <a:pt x="11834" y="7469"/>
                  </a:cubicBezTo>
                  <a:cubicBezTo>
                    <a:pt x="13026" y="5798"/>
                    <a:pt x="14220" y="3416"/>
                    <a:pt x="14752" y="2009"/>
                  </a:cubicBezTo>
                  <a:cubicBezTo>
                    <a:pt x="15273" y="624"/>
                    <a:pt x="14792" y="0"/>
                    <a:pt x="14092"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8"/>
            <p:cNvSpPr/>
            <p:nvPr/>
          </p:nvSpPr>
          <p:spPr>
            <a:xfrm>
              <a:off x="5200550" y="4010488"/>
              <a:ext cx="116600" cy="150525"/>
            </a:xfrm>
            <a:custGeom>
              <a:avLst/>
              <a:gdLst/>
              <a:ahLst/>
              <a:cxnLst/>
              <a:rect l="l" t="t" r="r" b="b"/>
              <a:pathLst>
                <a:path w="4664" h="6021" extrusionOk="0">
                  <a:moveTo>
                    <a:pt x="3177" y="1"/>
                  </a:moveTo>
                  <a:cubicBezTo>
                    <a:pt x="2733" y="1"/>
                    <a:pt x="2282" y="230"/>
                    <a:pt x="1858" y="842"/>
                  </a:cubicBezTo>
                  <a:cubicBezTo>
                    <a:pt x="1182" y="1820"/>
                    <a:pt x="251" y="3968"/>
                    <a:pt x="1" y="4518"/>
                  </a:cubicBezTo>
                  <a:cubicBezTo>
                    <a:pt x="1" y="4518"/>
                    <a:pt x="87" y="4974"/>
                    <a:pt x="1040" y="5492"/>
                  </a:cubicBezTo>
                  <a:cubicBezTo>
                    <a:pt x="1992" y="6012"/>
                    <a:pt x="2477" y="6020"/>
                    <a:pt x="2477" y="6020"/>
                  </a:cubicBezTo>
                  <a:cubicBezTo>
                    <a:pt x="2477" y="6020"/>
                    <a:pt x="3773" y="3554"/>
                    <a:pt x="4157" y="2552"/>
                  </a:cubicBezTo>
                  <a:cubicBezTo>
                    <a:pt x="4542" y="1549"/>
                    <a:pt x="4664" y="578"/>
                    <a:pt x="3952" y="211"/>
                  </a:cubicBezTo>
                  <a:cubicBezTo>
                    <a:pt x="3701" y="82"/>
                    <a:pt x="3440" y="1"/>
                    <a:pt x="3177"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8"/>
            <p:cNvSpPr/>
            <p:nvPr/>
          </p:nvSpPr>
          <p:spPr>
            <a:xfrm>
              <a:off x="5198425" y="4114288"/>
              <a:ext cx="69650" cy="50100"/>
            </a:xfrm>
            <a:custGeom>
              <a:avLst/>
              <a:gdLst/>
              <a:ahLst/>
              <a:cxnLst/>
              <a:rect l="l" t="t" r="r" b="b"/>
              <a:pathLst>
                <a:path w="2786" h="2004" extrusionOk="0">
                  <a:moveTo>
                    <a:pt x="249" y="0"/>
                  </a:moveTo>
                  <a:lnTo>
                    <a:pt x="0" y="500"/>
                  </a:lnTo>
                  <a:cubicBezTo>
                    <a:pt x="0" y="500"/>
                    <a:pt x="101" y="904"/>
                    <a:pt x="1035" y="1460"/>
                  </a:cubicBezTo>
                  <a:cubicBezTo>
                    <a:pt x="1926" y="1991"/>
                    <a:pt x="2462" y="2003"/>
                    <a:pt x="2510" y="2003"/>
                  </a:cubicBezTo>
                  <a:cubicBezTo>
                    <a:pt x="2512" y="2003"/>
                    <a:pt x="2513" y="2003"/>
                    <a:pt x="2513" y="2003"/>
                  </a:cubicBezTo>
                  <a:lnTo>
                    <a:pt x="2786" y="1437"/>
                  </a:lnTo>
                  <a:cubicBezTo>
                    <a:pt x="2786" y="1437"/>
                    <a:pt x="2060" y="1349"/>
                    <a:pt x="1329" y="902"/>
                  </a:cubicBezTo>
                  <a:cubicBezTo>
                    <a:pt x="928" y="657"/>
                    <a:pt x="563" y="353"/>
                    <a:pt x="249"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8"/>
            <p:cNvSpPr/>
            <p:nvPr/>
          </p:nvSpPr>
          <p:spPr>
            <a:xfrm>
              <a:off x="5291700" y="3988913"/>
              <a:ext cx="53400" cy="26200"/>
            </a:xfrm>
            <a:custGeom>
              <a:avLst/>
              <a:gdLst/>
              <a:ahLst/>
              <a:cxnLst/>
              <a:rect l="l" t="t" r="r" b="b"/>
              <a:pathLst>
                <a:path w="2136" h="1048" extrusionOk="0">
                  <a:moveTo>
                    <a:pt x="1050" y="1"/>
                  </a:moveTo>
                  <a:cubicBezTo>
                    <a:pt x="962" y="1"/>
                    <a:pt x="880" y="16"/>
                    <a:pt x="812" y="51"/>
                  </a:cubicBezTo>
                  <a:lnTo>
                    <a:pt x="0" y="471"/>
                  </a:lnTo>
                  <a:cubicBezTo>
                    <a:pt x="0" y="471"/>
                    <a:pt x="939" y="559"/>
                    <a:pt x="1140" y="1047"/>
                  </a:cubicBezTo>
                  <a:cubicBezTo>
                    <a:pt x="1140" y="1047"/>
                    <a:pt x="1977" y="970"/>
                    <a:pt x="2135" y="390"/>
                  </a:cubicBezTo>
                  <a:cubicBezTo>
                    <a:pt x="2135" y="390"/>
                    <a:pt x="1502" y="1"/>
                    <a:pt x="1050" y="1"/>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8"/>
            <p:cNvSpPr/>
            <p:nvPr/>
          </p:nvSpPr>
          <p:spPr>
            <a:xfrm>
              <a:off x="5387250" y="3949138"/>
              <a:ext cx="44400" cy="32300"/>
            </a:xfrm>
            <a:custGeom>
              <a:avLst/>
              <a:gdLst/>
              <a:ahLst/>
              <a:cxnLst/>
              <a:rect l="l" t="t" r="r" b="b"/>
              <a:pathLst>
                <a:path w="1776" h="1292" extrusionOk="0">
                  <a:moveTo>
                    <a:pt x="681" y="0"/>
                  </a:moveTo>
                  <a:cubicBezTo>
                    <a:pt x="280" y="0"/>
                    <a:pt x="1" y="219"/>
                    <a:pt x="1" y="219"/>
                  </a:cubicBezTo>
                  <a:cubicBezTo>
                    <a:pt x="1" y="219"/>
                    <a:pt x="539" y="879"/>
                    <a:pt x="607" y="1291"/>
                  </a:cubicBezTo>
                  <a:lnTo>
                    <a:pt x="1775" y="1273"/>
                  </a:lnTo>
                  <a:cubicBezTo>
                    <a:pt x="1775" y="1273"/>
                    <a:pt x="1398" y="119"/>
                    <a:pt x="888" y="20"/>
                  </a:cubicBezTo>
                  <a:cubicBezTo>
                    <a:pt x="816" y="6"/>
                    <a:pt x="747" y="0"/>
                    <a:pt x="681" y="0"/>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8"/>
            <p:cNvSpPr/>
            <p:nvPr/>
          </p:nvSpPr>
          <p:spPr>
            <a:xfrm>
              <a:off x="5284375" y="3975713"/>
              <a:ext cx="227300" cy="291775"/>
            </a:xfrm>
            <a:custGeom>
              <a:avLst/>
              <a:gdLst/>
              <a:ahLst/>
              <a:cxnLst/>
              <a:rect l="l" t="t" r="r" b="b"/>
              <a:pathLst>
                <a:path w="9092" h="11671" extrusionOk="0">
                  <a:moveTo>
                    <a:pt x="5278" y="0"/>
                  </a:moveTo>
                  <a:cubicBezTo>
                    <a:pt x="5116" y="0"/>
                    <a:pt x="4947" y="23"/>
                    <a:pt x="4771" y="71"/>
                  </a:cubicBezTo>
                  <a:cubicBezTo>
                    <a:pt x="3294" y="479"/>
                    <a:pt x="1500" y="1116"/>
                    <a:pt x="1112" y="2066"/>
                  </a:cubicBezTo>
                  <a:cubicBezTo>
                    <a:pt x="726" y="3017"/>
                    <a:pt x="1" y="9030"/>
                    <a:pt x="893" y="10208"/>
                  </a:cubicBezTo>
                  <a:cubicBezTo>
                    <a:pt x="1745" y="11333"/>
                    <a:pt x="2766" y="11671"/>
                    <a:pt x="3695" y="11671"/>
                  </a:cubicBezTo>
                  <a:cubicBezTo>
                    <a:pt x="3740" y="11671"/>
                    <a:pt x="3785" y="11670"/>
                    <a:pt x="3830" y="11668"/>
                  </a:cubicBezTo>
                  <a:cubicBezTo>
                    <a:pt x="4794" y="11637"/>
                    <a:pt x="7625" y="10439"/>
                    <a:pt x="8376" y="9064"/>
                  </a:cubicBezTo>
                  <a:cubicBezTo>
                    <a:pt x="9091" y="7759"/>
                    <a:pt x="8265" y="0"/>
                    <a:pt x="5278"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8"/>
            <p:cNvSpPr/>
            <p:nvPr/>
          </p:nvSpPr>
          <p:spPr>
            <a:xfrm>
              <a:off x="5390650" y="4123038"/>
              <a:ext cx="100650" cy="111350"/>
            </a:xfrm>
            <a:custGeom>
              <a:avLst/>
              <a:gdLst/>
              <a:ahLst/>
              <a:cxnLst/>
              <a:rect l="l" t="t" r="r" b="b"/>
              <a:pathLst>
                <a:path w="4026" h="4454" extrusionOk="0">
                  <a:moveTo>
                    <a:pt x="3508" y="0"/>
                  </a:moveTo>
                  <a:cubicBezTo>
                    <a:pt x="2883" y="0"/>
                    <a:pt x="297" y="1260"/>
                    <a:pt x="0" y="1824"/>
                  </a:cubicBezTo>
                  <a:cubicBezTo>
                    <a:pt x="0" y="1824"/>
                    <a:pt x="191" y="3864"/>
                    <a:pt x="234" y="4345"/>
                  </a:cubicBezTo>
                  <a:cubicBezTo>
                    <a:pt x="241" y="4420"/>
                    <a:pt x="315" y="4454"/>
                    <a:pt x="437" y="4454"/>
                  </a:cubicBezTo>
                  <a:cubicBezTo>
                    <a:pt x="1098" y="4454"/>
                    <a:pt x="3169" y="3465"/>
                    <a:pt x="3654" y="2731"/>
                  </a:cubicBezTo>
                  <a:cubicBezTo>
                    <a:pt x="4025" y="2170"/>
                    <a:pt x="3746" y="429"/>
                    <a:pt x="3641" y="58"/>
                  </a:cubicBezTo>
                  <a:cubicBezTo>
                    <a:pt x="3630" y="18"/>
                    <a:pt x="3583" y="0"/>
                    <a:pt x="3508" y="0"/>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8"/>
            <p:cNvSpPr/>
            <p:nvPr/>
          </p:nvSpPr>
          <p:spPr>
            <a:xfrm>
              <a:off x="5284375" y="4021213"/>
              <a:ext cx="93650" cy="243025"/>
            </a:xfrm>
            <a:custGeom>
              <a:avLst/>
              <a:gdLst/>
              <a:ahLst/>
              <a:cxnLst/>
              <a:rect l="l" t="t" r="r" b="b"/>
              <a:pathLst>
                <a:path w="3746" h="9721" extrusionOk="0">
                  <a:moveTo>
                    <a:pt x="1488" y="1"/>
                  </a:moveTo>
                  <a:cubicBezTo>
                    <a:pt x="1392" y="1"/>
                    <a:pt x="1300" y="20"/>
                    <a:pt x="1214" y="54"/>
                  </a:cubicBezTo>
                  <a:cubicBezTo>
                    <a:pt x="1174" y="116"/>
                    <a:pt x="1140" y="179"/>
                    <a:pt x="1112" y="246"/>
                  </a:cubicBezTo>
                  <a:cubicBezTo>
                    <a:pt x="726" y="1195"/>
                    <a:pt x="1" y="7210"/>
                    <a:pt x="893" y="8388"/>
                  </a:cubicBezTo>
                  <a:cubicBezTo>
                    <a:pt x="1449" y="9121"/>
                    <a:pt x="2076" y="9519"/>
                    <a:pt x="2704" y="9708"/>
                  </a:cubicBezTo>
                  <a:cubicBezTo>
                    <a:pt x="2760" y="9717"/>
                    <a:pt x="2814" y="9721"/>
                    <a:pt x="2865" y="9721"/>
                  </a:cubicBezTo>
                  <a:cubicBezTo>
                    <a:pt x="3454" y="9721"/>
                    <a:pt x="3746" y="9170"/>
                    <a:pt x="3715" y="8388"/>
                  </a:cubicBezTo>
                  <a:cubicBezTo>
                    <a:pt x="3682" y="7499"/>
                    <a:pt x="3304" y="4194"/>
                    <a:pt x="2905" y="2199"/>
                  </a:cubicBezTo>
                  <a:cubicBezTo>
                    <a:pt x="2570" y="525"/>
                    <a:pt x="1985" y="1"/>
                    <a:pt x="1488"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8"/>
            <p:cNvSpPr/>
            <p:nvPr/>
          </p:nvSpPr>
          <p:spPr>
            <a:xfrm>
              <a:off x="5356975" y="4061563"/>
              <a:ext cx="121650" cy="48250"/>
            </a:xfrm>
            <a:custGeom>
              <a:avLst/>
              <a:gdLst/>
              <a:ahLst/>
              <a:cxnLst/>
              <a:rect l="l" t="t" r="r" b="b"/>
              <a:pathLst>
                <a:path w="4866" h="1930" extrusionOk="0">
                  <a:moveTo>
                    <a:pt x="4866" y="1"/>
                  </a:moveTo>
                  <a:lnTo>
                    <a:pt x="4866" y="1"/>
                  </a:lnTo>
                  <a:cubicBezTo>
                    <a:pt x="4490" y="507"/>
                    <a:pt x="3204" y="1103"/>
                    <a:pt x="1800" y="1406"/>
                  </a:cubicBezTo>
                  <a:cubicBezTo>
                    <a:pt x="1561" y="1457"/>
                    <a:pt x="1352" y="1480"/>
                    <a:pt x="1171" y="1480"/>
                  </a:cubicBezTo>
                  <a:cubicBezTo>
                    <a:pt x="286" y="1480"/>
                    <a:pt x="39" y="943"/>
                    <a:pt x="1" y="585"/>
                  </a:cubicBezTo>
                  <a:lnTo>
                    <a:pt x="1" y="585"/>
                  </a:lnTo>
                  <a:cubicBezTo>
                    <a:pt x="69" y="1534"/>
                    <a:pt x="526" y="1929"/>
                    <a:pt x="1275" y="1929"/>
                  </a:cubicBezTo>
                  <a:cubicBezTo>
                    <a:pt x="1726" y="1929"/>
                    <a:pt x="2284" y="1785"/>
                    <a:pt x="2928" y="1533"/>
                  </a:cubicBezTo>
                  <a:cubicBezTo>
                    <a:pt x="4639" y="861"/>
                    <a:pt x="4866" y="1"/>
                    <a:pt x="4866" y="1"/>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8"/>
            <p:cNvSpPr/>
            <p:nvPr/>
          </p:nvSpPr>
          <p:spPr>
            <a:xfrm>
              <a:off x="6321275" y="4421163"/>
              <a:ext cx="628275" cy="362750"/>
            </a:xfrm>
            <a:custGeom>
              <a:avLst/>
              <a:gdLst/>
              <a:ahLst/>
              <a:cxnLst/>
              <a:rect l="l" t="t" r="r" b="b"/>
              <a:pathLst>
                <a:path w="25131" h="14510" extrusionOk="0">
                  <a:moveTo>
                    <a:pt x="12565" y="0"/>
                  </a:moveTo>
                  <a:cubicBezTo>
                    <a:pt x="9233" y="0"/>
                    <a:pt x="6037" y="766"/>
                    <a:pt x="3681" y="2126"/>
                  </a:cubicBezTo>
                  <a:cubicBezTo>
                    <a:pt x="1324" y="3486"/>
                    <a:pt x="0" y="5330"/>
                    <a:pt x="0" y="7255"/>
                  </a:cubicBezTo>
                  <a:cubicBezTo>
                    <a:pt x="0" y="9180"/>
                    <a:pt x="1324" y="11024"/>
                    <a:pt x="3681" y="12384"/>
                  </a:cubicBezTo>
                  <a:cubicBezTo>
                    <a:pt x="6037" y="13744"/>
                    <a:pt x="9233" y="14510"/>
                    <a:pt x="12565" y="14510"/>
                  </a:cubicBezTo>
                  <a:cubicBezTo>
                    <a:pt x="15898" y="14510"/>
                    <a:pt x="19094" y="13744"/>
                    <a:pt x="21450" y="12384"/>
                  </a:cubicBezTo>
                  <a:cubicBezTo>
                    <a:pt x="23806" y="11024"/>
                    <a:pt x="25131" y="9180"/>
                    <a:pt x="25131" y="7255"/>
                  </a:cubicBezTo>
                  <a:cubicBezTo>
                    <a:pt x="25131" y="5330"/>
                    <a:pt x="23806" y="3486"/>
                    <a:pt x="21450" y="2126"/>
                  </a:cubicBezTo>
                  <a:cubicBezTo>
                    <a:pt x="19094" y="766"/>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8"/>
            <p:cNvSpPr/>
            <p:nvPr/>
          </p:nvSpPr>
          <p:spPr>
            <a:xfrm>
              <a:off x="6578275" y="4023313"/>
              <a:ext cx="372150" cy="307475"/>
            </a:xfrm>
            <a:custGeom>
              <a:avLst/>
              <a:gdLst/>
              <a:ahLst/>
              <a:cxnLst/>
              <a:rect l="l" t="t" r="r" b="b"/>
              <a:pathLst>
                <a:path w="14886" h="12299" extrusionOk="0">
                  <a:moveTo>
                    <a:pt x="1298" y="0"/>
                  </a:moveTo>
                  <a:cubicBezTo>
                    <a:pt x="1262" y="0"/>
                    <a:pt x="1226" y="1"/>
                    <a:pt x="1189" y="2"/>
                  </a:cubicBezTo>
                  <a:cubicBezTo>
                    <a:pt x="470" y="20"/>
                    <a:pt x="1" y="670"/>
                    <a:pt x="611" y="2047"/>
                  </a:cubicBezTo>
                  <a:cubicBezTo>
                    <a:pt x="1221" y="3422"/>
                    <a:pt x="2383" y="5522"/>
                    <a:pt x="3667" y="7123"/>
                  </a:cubicBezTo>
                  <a:cubicBezTo>
                    <a:pt x="4288" y="7898"/>
                    <a:pt x="6316" y="9928"/>
                    <a:pt x="9665" y="11153"/>
                  </a:cubicBezTo>
                  <a:cubicBezTo>
                    <a:pt x="10029" y="11286"/>
                    <a:pt x="10435" y="11467"/>
                    <a:pt x="11102" y="11794"/>
                  </a:cubicBezTo>
                  <a:cubicBezTo>
                    <a:pt x="11709" y="12092"/>
                    <a:pt x="12467" y="12299"/>
                    <a:pt x="13067" y="12299"/>
                  </a:cubicBezTo>
                  <a:cubicBezTo>
                    <a:pt x="13127" y="12299"/>
                    <a:pt x="13185" y="12296"/>
                    <a:pt x="13242" y="12292"/>
                  </a:cubicBezTo>
                  <a:cubicBezTo>
                    <a:pt x="13862" y="12245"/>
                    <a:pt x="14079" y="12132"/>
                    <a:pt x="14124" y="12001"/>
                  </a:cubicBezTo>
                  <a:cubicBezTo>
                    <a:pt x="14181" y="11839"/>
                    <a:pt x="14056" y="11736"/>
                    <a:pt x="13768" y="11724"/>
                  </a:cubicBezTo>
                  <a:cubicBezTo>
                    <a:pt x="13482" y="11712"/>
                    <a:pt x="13008" y="11741"/>
                    <a:pt x="12430" y="11529"/>
                  </a:cubicBezTo>
                  <a:lnTo>
                    <a:pt x="12430" y="11529"/>
                  </a:lnTo>
                  <a:cubicBezTo>
                    <a:pt x="12430" y="11529"/>
                    <a:pt x="13053" y="11584"/>
                    <a:pt x="13431" y="11584"/>
                  </a:cubicBezTo>
                  <a:cubicBezTo>
                    <a:pt x="13436" y="11584"/>
                    <a:pt x="13441" y="11584"/>
                    <a:pt x="13447" y="11584"/>
                  </a:cubicBezTo>
                  <a:cubicBezTo>
                    <a:pt x="13817" y="11584"/>
                    <a:pt x="14176" y="11528"/>
                    <a:pt x="14423" y="11455"/>
                  </a:cubicBezTo>
                  <a:cubicBezTo>
                    <a:pt x="14734" y="11365"/>
                    <a:pt x="14886" y="10909"/>
                    <a:pt x="14599" y="10890"/>
                  </a:cubicBezTo>
                  <a:cubicBezTo>
                    <a:pt x="14562" y="10888"/>
                    <a:pt x="14526" y="10887"/>
                    <a:pt x="14491" y="10887"/>
                  </a:cubicBezTo>
                  <a:cubicBezTo>
                    <a:pt x="14265" y="10887"/>
                    <a:pt x="14045" y="10928"/>
                    <a:pt x="13626" y="10928"/>
                  </a:cubicBezTo>
                  <a:cubicBezTo>
                    <a:pt x="13594" y="10928"/>
                    <a:pt x="13561" y="10928"/>
                    <a:pt x="13526" y="10927"/>
                  </a:cubicBezTo>
                  <a:cubicBezTo>
                    <a:pt x="13230" y="10924"/>
                    <a:pt x="12934" y="10885"/>
                    <a:pt x="12649" y="10814"/>
                  </a:cubicBezTo>
                  <a:cubicBezTo>
                    <a:pt x="12649" y="10814"/>
                    <a:pt x="13254" y="10790"/>
                    <a:pt x="13756" y="10677"/>
                  </a:cubicBezTo>
                  <a:cubicBezTo>
                    <a:pt x="14258" y="10561"/>
                    <a:pt x="14443" y="10411"/>
                    <a:pt x="14558" y="10304"/>
                  </a:cubicBezTo>
                  <a:cubicBezTo>
                    <a:pt x="14669" y="10203"/>
                    <a:pt x="14680" y="9935"/>
                    <a:pt x="14363" y="9935"/>
                  </a:cubicBezTo>
                  <a:cubicBezTo>
                    <a:pt x="14349" y="9935"/>
                    <a:pt x="14334" y="9935"/>
                    <a:pt x="14319" y="9936"/>
                  </a:cubicBezTo>
                  <a:cubicBezTo>
                    <a:pt x="14040" y="9954"/>
                    <a:pt x="13704" y="10081"/>
                    <a:pt x="13216" y="10081"/>
                  </a:cubicBezTo>
                  <a:cubicBezTo>
                    <a:pt x="13139" y="10081"/>
                    <a:pt x="13058" y="10077"/>
                    <a:pt x="12973" y="10070"/>
                  </a:cubicBezTo>
                  <a:cubicBezTo>
                    <a:pt x="12518" y="10030"/>
                    <a:pt x="12204" y="9940"/>
                    <a:pt x="12269" y="9878"/>
                  </a:cubicBezTo>
                  <a:cubicBezTo>
                    <a:pt x="12336" y="9814"/>
                    <a:pt x="12600" y="9856"/>
                    <a:pt x="12968" y="9704"/>
                  </a:cubicBezTo>
                  <a:cubicBezTo>
                    <a:pt x="13319" y="9560"/>
                    <a:pt x="13576" y="9210"/>
                    <a:pt x="13479" y="9019"/>
                  </a:cubicBezTo>
                  <a:cubicBezTo>
                    <a:pt x="13429" y="8920"/>
                    <a:pt x="13409" y="8883"/>
                    <a:pt x="13348" y="8883"/>
                  </a:cubicBezTo>
                  <a:cubicBezTo>
                    <a:pt x="13291" y="8883"/>
                    <a:pt x="13199" y="8915"/>
                    <a:pt x="13015" y="8959"/>
                  </a:cubicBezTo>
                  <a:cubicBezTo>
                    <a:pt x="12632" y="9051"/>
                    <a:pt x="12263" y="9014"/>
                    <a:pt x="11733" y="9188"/>
                  </a:cubicBezTo>
                  <a:cubicBezTo>
                    <a:pt x="11469" y="9274"/>
                    <a:pt x="11207" y="9319"/>
                    <a:pt x="10950" y="9319"/>
                  </a:cubicBezTo>
                  <a:cubicBezTo>
                    <a:pt x="10754" y="9319"/>
                    <a:pt x="10560" y="9293"/>
                    <a:pt x="10370" y="9238"/>
                  </a:cubicBezTo>
                  <a:cubicBezTo>
                    <a:pt x="7499" y="8403"/>
                    <a:pt x="6022" y="6431"/>
                    <a:pt x="5523" y="5699"/>
                  </a:cubicBezTo>
                  <a:cubicBezTo>
                    <a:pt x="4507" y="4212"/>
                    <a:pt x="3393" y="1877"/>
                    <a:pt x="2856" y="981"/>
                  </a:cubicBezTo>
                  <a:cubicBezTo>
                    <a:pt x="2352" y="141"/>
                    <a:pt x="1863" y="0"/>
                    <a:pt x="1298" y="0"/>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8"/>
            <p:cNvSpPr/>
            <p:nvPr/>
          </p:nvSpPr>
          <p:spPr>
            <a:xfrm>
              <a:off x="6579000" y="4018063"/>
              <a:ext cx="147675" cy="184950"/>
            </a:xfrm>
            <a:custGeom>
              <a:avLst/>
              <a:gdLst/>
              <a:ahLst/>
              <a:cxnLst/>
              <a:rect l="l" t="t" r="r" b="b"/>
              <a:pathLst>
                <a:path w="5907" h="7398" extrusionOk="0">
                  <a:moveTo>
                    <a:pt x="1586" y="1"/>
                  </a:moveTo>
                  <a:cubicBezTo>
                    <a:pt x="1446" y="1"/>
                    <a:pt x="1308" y="31"/>
                    <a:pt x="1175" y="93"/>
                  </a:cubicBezTo>
                  <a:cubicBezTo>
                    <a:pt x="0" y="641"/>
                    <a:pt x="483" y="1801"/>
                    <a:pt x="1345" y="3589"/>
                  </a:cubicBezTo>
                  <a:cubicBezTo>
                    <a:pt x="2209" y="5376"/>
                    <a:pt x="3623" y="7398"/>
                    <a:pt x="3623" y="7398"/>
                  </a:cubicBezTo>
                  <a:cubicBezTo>
                    <a:pt x="4993" y="7329"/>
                    <a:pt x="5906" y="6041"/>
                    <a:pt x="5906" y="6041"/>
                  </a:cubicBezTo>
                  <a:cubicBezTo>
                    <a:pt x="5906" y="6041"/>
                    <a:pt x="5663" y="5458"/>
                    <a:pt x="5195" y="4785"/>
                  </a:cubicBezTo>
                  <a:cubicBezTo>
                    <a:pt x="4725" y="4111"/>
                    <a:pt x="3731" y="2080"/>
                    <a:pt x="3155" y="1171"/>
                  </a:cubicBezTo>
                  <a:cubicBezTo>
                    <a:pt x="2695" y="450"/>
                    <a:pt x="2127" y="1"/>
                    <a:pt x="158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8"/>
            <p:cNvSpPr/>
            <p:nvPr/>
          </p:nvSpPr>
          <p:spPr>
            <a:xfrm>
              <a:off x="6660475" y="4154663"/>
              <a:ext cx="83875" cy="73325"/>
            </a:xfrm>
            <a:custGeom>
              <a:avLst/>
              <a:gdLst/>
              <a:ahLst/>
              <a:cxnLst/>
              <a:rect l="l" t="t" r="r" b="b"/>
              <a:pathLst>
                <a:path w="3355" h="2933" extrusionOk="0">
                  <a:moveTo>
                    <a:pt x="2366" y="0"/>
                  </a:moveTo>
                  <a:cubicBezTo>
                    <a:pt x="2362" y="0"/>
                    <a:pt x="2360" y="1"/>
                    <a:pt x="2360" y="1"/>
                  </a:cubicBezTo>
                  <a:lnTo>
                    <a:pt x="2485" y="235"/>
                  </a:lnTo>
                  <a:cubicBezTo>
                    <a:pt x="2485" y="235"/>
                    <a:pt x="2200" y="826"/>
                    <a:pt x="1553" y="1222"/>
                  </a:cubicBezTo>
                  <a:cubicBezTo>
                    <a:pt x="758" y="1708"/>
                    <a:pt x="237" y="1742"/>
                    <a:pt x="237" y="1742"/>
                  </a:cubicBezTo>
                  <a:lnTo>
                    <a:pt x="66" y="1495"/>
                  </a:lnTo>
                  <a:lnTo>
                    <a:pt x="66" y="1495"/>
                  </a:lnTo>
                  <a:cubicBezTo>
                    <a:pt x="1" y="1909"/>
                    <a:pt x="726" y="2606"/>
                    <a:pt x="1018" y="2848"/>
                  </a:cubicBezTo>
                  <a:cubicBezTo>
                    <a:pt x="1089" y="2906"/>
                    <a:pt x="1191" y="2933"/>
                    <a:pt x="1313" y="2933"/>
                  </a:cubicBezTo>
                  <a:cubicBezTo>
                    <a:pt x="1913" y="2933"/>
                    <a:pt x="3008" y="2290"/>
                    <a:pt x="3296" y="1536"/>
                  </a:cubicBezTo>
                  <a:cubicBezTo>
                    <a:pt x="3354" y="1383"/>
                    <a:pt x="3211" y="1010"/>
                    <a:pt x="2853" y="489"/>
                  </a:cubicBezTo>
                  <a:cubicBezTo>
                    <a:pt x="2536" y="28"/>
                    <a:pt x="2395" y="0"/>
                    <a:pt x="236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8"/>
            <p:cNvSpPr/>
            <p:nvPr/>
          </p:nvSpPr>
          <p:spPr>
            <a:xfrm>
              <a:off x="6380075" y="4330763"/>
              <a:ext cx="517950" cy="269325"/>
            </a:xfrm>
            <a:custGeom>
              <a:avLst/>
              <a:gdLst/>
              <a:ahLst/>
              <a:cxnLst/>
              <a:rect l="l" t="t" r="r" b="b"/>
              <a:pathLst>
                <a:path w="20718" h="10773" extrusionOk="0">
                  <a:moveTo>
                    <a:pt x="11829" y="0"/>
                  </a:moveTo>
                  <a:cubicBezTo>
                    <a:pt x="11493" y="0"/>
                    <a:pt x="11295" y="4"/>
                    <a:pt x="11295" y="4"/>
                  </a:cubicBezTo>
                  <a:lnTo>
                    <a:pt x="2631" y="2903"/>
                  </a:lnTo>
                  <a:cubicBezTo>
                    <a:pt x="2631" y="2903"/>
                    <a:pt x="1827" y="4821"/>
                    <a:pt x="1104" y="6686"/>
                  </a:cubicBezTo>
                  <a:cubicBezTo>
                    <a:pt x="445" y="8383"/>
                    <a:pt x="1" y="9765"/>
                    <a:pt x="509" y="10772"/>
                  </a:cubicBezTo>
                  <a:lnTo>
                    <a:pt x="5530" y="9623"/>
                  </a:lnTo>
                  <a:lnTo>
                    <a:pt x="8955" y="5287"/>
                  </a:lnTo>
                  <a:lnTo>
                    <a:pt x="9468" y="5040"/>
                  </a:lnTo>
                  <a:lnTo>
                    <a:pt x="14360" y="4776"/>
                  </a:lnTo>
                  <a:cubicBezTo>
                    <a:pt x="15157" y="4697"/>
                    <a:pt x="20717" y="2759"/>
                    <a:pt x="20089" y="1468"/>
                  </a:cubicBezTo>
                  <a:cubicBezTo>
                    <a:pt x="19426" y="107"/>
                    <a:pt x="13632" y="0"/>
                    <a:pt x="11829"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8"/>
            <p:cNvSpPr/>
            <p:nvPr/>
          </p:nvSpPr>
          <p:spPr>
            <a:xfrm>
              <a:off x="6583625" y="4586538"/>
              <a:ext cx="77425" cy="168100"/>
            </a:xfrm>
            <a:custGeom>
              <a:avLst/>
              <a:gdLst/>
              <a:ahLst/>
              <a:cxnLst/>
              <a:rect l="l" t="t" r="r" b="b"/>
              <a:pathLst>
                <a:path w="3097" h="6724" extrusionOk="0">
                  <a:moveTo>
                    <a:pt x="1620" y="0"/>
                  </a:moveTo>
                  <a:cubicBezTo>
                    <a:pt x="1521" y="119"/>
                    <a:pt x="1354" y="266"/>
                    <a:pt x="1209" y="409"/>
                  </a:cubicBezTo>
                  <a:cubicBezTo>
                    <a:pt x="1063" y="555"/>
                    <a:pt x="895" y="683"/>
                    <a:pt x="736" y="815"/>
                  </a:cubicBezTo>
                  <a:cubicBezTo>
                    <a:pt x="420" y="1078"/>
                    <a:pt x="116" y="1372"/>
                    <a:pt x="51" y="1796"/>
                  </a:cubicBezTo>
                  <a:cubicBezTo>
                    <a:pt x="1" y="2115"/>
                    <a:pt x="148" y="2426"/>
                    <a:pt x="221" y="2740"/>
                  </a:cubicBezTo>
                  <a:cubicBezTo>
                    <a:pt x="360" y="3338"/>
                    <a:pt x="226" y="3961"/>
                    <a:pt x="200" y="4573"/>
                  </a:cubicBezTo>
                  <a:cubicBezTo>
                    <a:pt x="174" y="5118"/>
                    <a:pt x="467" y="5602"/>
                    <a:pt x="844" y="5988"/>
                  </a:cubicBezTo>
                  <a:cubicBezTo>
                    <a:pt x="1043" y="6192"/>
                    <a:pt x="1270" y="6362"/>
                    <a:pt x="1499" y="6531"/>
                  </a:cubicBezTo>
                  <a:cubicBezTo>
                    <a:pt x="1636" y="6634"/>
                    <a:pt x="1849" y="6723"/>
                    <a:pt x="2044" y="6723"/>
                  </a:cubicBezTo>
                  <a:cubicBezTo>
                    <a:pt x="2192" y="6723"/>
                    <a:pt x="2330" y="6672"/>
                    <a:pt x="2418" y="6538"/>
                  </a:cubicBezTo>
                  <a:cubicBezTo>
                    <a:pt x="2483" y="6438"/>
                    <a:pt x="2485" y="6311"/>
                    <a:pt x="2485" y="6192"/>
                  </a:cubicBezTo>
                  <a:cubicBezTo>
                    <a:pt x="2482" y="5405"/>
                    <a:pt x="2433" y="4616"/>
                    <a:pt x="2480" y="3830"/>
                  </a:cubicBezTo>
                  <a:cubicBezTo>
                    <a:pt x="2534" y="2944"/>
                    <a:pt x="2565" y="2094"/>
                    <a:pt x="3097" y="1104"/>
                  </a:cubicBezTo>
                  <a:lnTo>
                    <a:pt x="1620"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8"/>
            <p:cNvSpPr/>
            <p:nvPr/>
          </p:nvSpPr>
          <p:spPr>
            <a:xfrm>
              <a:off x="6622850" y="4360438"/>
              <a:ext cx="277825" cy="257200"/>
            </a:xfrm>
            <a:custGeom>
              <a:avLst/>
              <a:gdLst/>
              <a:ahLst/>
              <a:cxnLst/>
              <a:rect l="l" t="t" r="r" b="b"/>
              <a:pathLst>
                <a:path w="11113" h="10288" extrusionOk="0">
                  <a:moveTo>
                    <a:pt x="9247" y="1"/>
                  </a:moveTo>
                  <a:cubicBezTo>
                    <a:pt x="7721" y="1"/>
                    <a:pt x="5983" y="972"/>
                    <a:pt x="5401" y="1592"/>
                  </a:cubicBezTo>
                  <a:cubicBezTo>
                    <a:pt x="5401" y="1592"/>
                    <a:pt x="4336" y="2670"/>
                    <a:pt x="3686" y="3581"/>
                  </a:cubicBezTo>
                  <a:cubicBezTo>
                    <a:pt x="2258" y="5581"/>
                    <a:pt x="1" y="9189"/>
                    <a:pt x="1" y="9189"/>
                  </a:cubicBezTo>
                  <a:cubicBezTo>
                    <a:pt x="1" y="9189"/>
                    <a:pt x="338" y="10287"/>
                    <a:pt x="1363" y="10287"/>
                  </a:cubicBezTo>
                  <a:cubicBezTo>
                    <a:pt x="1385" y="10287"/>
                    <a:pt x="1408" y="10287"/>
                    <a:pt x="1431" y="10285"/>
                  </a:cubicBezTo>
                  <a:cubicBezTo>
                    <a:pt x="1431" y="10285"/>
                    <a:pt x="8852" y="3355"/>
                    <a:pt x="9457" y="2715"/>
                  </a:cubicBezTo>
                  <a:cubicBezTo>
                    <a:pt x="10378" y="1744"/>
                    <a:pt x="11113" y="144"/>
                    <a:pt x="9526" y="12"/>
                  </a:cubicBezTo>
                  <a:cubicBezTo>
                    <a:pt x="9434" y="4"/>
                    <a:pt x="9341" y="1"/>
                    <a:pt x="9247" y="1"/>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8"/>
            <p:cNvSpPr/>
            <p:nvPr/>
          </p:nvSpPr>
          <p:spPr>
            <a:xfrm>
              <a:off x="6695650" y="4382638"/>
              <a:ext cx="85775" cy="69700"/>
            </a:xfrm>
            <a:custGeom>
              <a:avLst/>
              <a:gdLst/>
              <a:ahLst/>
              <a:cxnLst/>
              <a:rect l="l" t="t" r="r" b="b"/>
              <a:pathLst>
                <a:path w="3431" h="2788" extrusionOk="0">
                  <a:moveTo>
                    <a:pt x="3431" y="1"/>
                  </a:moveTo>
                  <a:cubicBezTo>
                    <a:pt x="3431" y="1"/>
                    <a:pt x="2066" y="272"/>
                    <a:pt x="1" y="2788"/>
                  </a:cubicBezTo>
                  <a:lnTo>
                    <a:pt x="736" y="2748"/>
                  </a:lnTo>
                  <a:cubicBezTo>
                    <a:pt x="736" y="2748"/>
                    <a:pt x="2057" y="808"/>
                    <a:pt x="3431"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8"/>
            <p:cNvSpPr/>
            <p:nvPr/>
          </p:nvSpPr>
          <p:spPr>
            <a:xfrm>
              <a:off x="6627775" y="4567863"/>
              <a:ext cx="83975" cy="49800"/>
            </a:xfrm>
            <a:custGeom>
              <a:avLst/>
              <a:gdLst/>
              <a:ahLst/>
              <a:cxnLst/>
              <a:rect l="l" t="t" r="r" b="b"/>
              <a:pathLst>
                <a:path w="3359" h="1992" extrusionOk="0">
                  <a:moveTo>
                    <a:pt x="3359" y="0"/>
                  </a:moveTo>
                  <a:lnTo>
                    <a:pt x="1" y="1288"/>
                  </a:lnTo>
                  <a:cubicBezTo>
                    <a:pt x="1" y="1288"/>
                    <a:pt x="16" y="1482"/>
                    <a:pt x="425" y="1758"/>
                  </a:cubicBezTo>
                  <a:cubicBezTo>
                    <a:pt x="734" y="1966"/>
                    <a:pt x="1036" y="1991"/>
                    <a:pt x="1167" y="1991"/>
                  </a:cubicBezTo>
                  <a:cubicBezTo>
                    <a:pt x="1209" y="1991"/>
                    <a:pt x="1234" y="1988"/>
                    <a:pt x="1234" y="1988"/>
                  </a:cubicBezTo>
                  <a:lnTo>
                    <a:pt x="3359" y="0"/>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8"/>
            <p:cNvSpPr/>
            <p:nvPr/>
          </p:nvSpPr>
          <p:spPr>
            <a:xfrm>
              <a:off x="6465175" y="4003663"/>
              <a:ext cx="145125" cy="134675"/>
            </a:xfrm>
            <a:custGeom>
              <a:avLst/>
              <a:gdLst/>
              <a:ahLst/>
              <a:cxnLst/>
              <a:rect l="l" t="t" r="r" b="b"/>
              <a:pathLst>
                <a:path w="5805" h="5387" extrusionOk="0">
                  <a:moveTo>
                    <a:pt x="1360" y="1"/>
                  </a:moveTo>
                  <a:cubicBezTo>
                    <a:pt x="1360" y="1"/>
                    <a:pt x="1462" y="1989"/>
                    <a:pt x="1419" y="2165"/>
                  </a:cubicBezTo>
                  <a:cubicBezTo>
                    <a:pt x="1375" y="2340"/>
                    <a:pt x="507" y="2923"/>
                    <a:pt x="254" y="3132"/>
                  </a:cubicBezTo>
                  <a:cubicBezTo>
                    <a:pt x="0" y="3341"/>
                    <a:pt x="1628" y="4946"/>
                    <a:pt x="2420" y="5309"/>
                  </a:cubicBezTo>
                  <a:cubicBezTo>
                    <a:pt x="2535" y="5362"/>
                    <a:pt x="2687" y="5387"/>
                    <a:pt x="2862" y="5387"/>
                  </a:cubicBezTo>
                  <a:cubicBezTo>
                    <a:pt x="3888" y="5387"/>
                    <a:pt x="5723" y="4535"/>
                    <a:pt x="5761" y="3485"/>
                  </a:cubicBezTo>
                  <a:cubicBezTo>
                    <a:pt x="5805" y="2253"/>
                    <a:pt x="5332" y="1219"/>
                    <a:pt x="4948" y="1165"/>
                  </a:cubicBezTo>
                  <a:cubicBezTo>
                    <a:pt x="4562" y="1112"/>
                    <a:pt x="1361" y="1"/>
                    <a:pt x="1360"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8"/>
            <p:cNvSpPr/>
            <p:nvPr/>
          </p:nvSpPr>
          <p:spPr>
            <a:xfrm>
              <a:off x="6499175" y="4003663"/>
              <a:ext cx="88200" cy="63675"/>
            </a:xfrm>
            <a:custGeom>
              <a:avLst/>
              <a:gdLst/>
              <a:ahLst/>
              <a:cxnLst/>
              <a:rect l="l" t="t" r="r" b="b"/>
              <a:pathLst>
                <a:path w="3528" h="2547" extrusionOk="0">
                  <a:moveTo>
                    <a:pt x="0" y="1"/>
                  </a:moveTo>
                  <a:cubicBezTo>
                    <a:pt x="0" y="1"/>
                    <a:pt x="22" y="459"/>
                    <a:pt x="37" y="778"/>
                  </a:cubicBezTo>
                  <a:cubicBezTo>
                    <a:pt x="37" y="1150"/>
                    <a:pt x="271" y="1531"/>
                    <a:pt x="568" y="1757"/>
                  </a:cubicBezTo>
                  <a:cubicBezTo>
                    <a:pt x="791" y="1927"/>
                    <a:pt x="1085" y="2131"/>
                    <a:pt x="1454" y="2273"/>
                  </a:cubicBezTo>
                  <a:cubicBezTo>
                    <a:pt x="1659" y="2353"/>
                    <a:pt x="2081" y="2546"/>
                    <a:pt x="2517" y="2546"/>
                  </a:cubicBezTo>
                  <a:cubicBezTo>
                    <a:pt x="2776" y="2546"/>
                    <a:pt x="3040" y="2478"/>
                    <a:pt x="3265" y="2275"/>
                  </a:cubicBezTo>
                  <a:cubicBezTo>
                    <a:pt x="3527" y="2039"/>
                    <a:pt x="3225" y="1518"/>
                    <a:pt x="3045" y="1155"/>
                  </a:cubicBezTo>
                  <a:cubicBezTo>
                    <a:pt x="2224" y="907"/>
                    <a:pt x="1" y="1"/>
                    <a:pt x="0" y="1"/>
                  </a:cubicBezTo>
                  <a:close/>
                </a:path>
              </a:pathLst>
            </a:custGeom>
            <a:solidFill>
              <a:srgbClr val="9C5C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8"/>
            <p:cNvSpPr/>
            <p:nvPr/>
          </p:nvSpPr>
          <p:spPr>
            <a:xfrm>
              <a:off x="6431675" y="4021363"/>
              <a:ext cx="236700" cy="426100"/>
            </a:xfrm>
            <a:custGeom>
              <a:avLst/>
              <a:gdLst/>
              <a:ahLst/>
              <a:cxnLst/>
              <a:rect l="l" t="t" r="r" b="b"/>
              <a:pathLst>
                <a:path w="9468" h="17044" extrusionOk="0">
                  <a:moveTo>
                    <a:pt x="6952" y="0"/>
                  </a:moveTo>
                  <a:cubicBezTo>
                    <a:pt x="6416" y="0"/>
                    <a:pt x="5745" y="541"/>
                    <a:pt x="5745" y="541"/>
                  </a:cubicBezTo>
                  <a:cubicBezTo>
                    <a:pt x="6506" y="1325"/>
                    <a:pt x="6338" y="2379"/>
                    <a:pt x="5524" y="2713"/>
                  </a:cubicBezTo>
                  <a:cubicBezTo>
                    <a:pt x="5273" y="2816"/>
                    <a:pt x="5021" y="2859"/>
                    <a:pt x="4777" y="2859"/>
                  </a:cubicBezTo>
                  <a:cubicBezTo>
                    <a:pt x="3538" y="2859"/>
                    <a:pt x="2475" y="1752"/>
                    <a:pt x="2475" y="1752"/>
                  </a:cubicBezTo>
                  <a:cubicBezTo>
                    <a:pt x="2475" y="1752"/>
                    <a:pt x="2065" y="1949"/>
                    <a:pt x="1053" y="2670"/>
                  </a:cubicBezTo>
                  <a:cubicBezTo>
                    <a:pt x="299" y="3206"/>
                    <a:pt x="0" y="3176"/>
                    <a:pt x="102" y="4678"/>
                  </a:cubicBezTo>
                  <a:cubicBezTo>
                    <a:pt x="204" y="6180"/>
                    <a:pt x="400" y="7739"/>
                    <a:pt x="550" y="9608"/>
                  </a:cubicBezTo>
                  <a:cubicBezTo>
                    <a:pt x="692" y="11374"/>
                    <a:pt x="639" y="13595"/>
                    <a:pt x="436" y="15279"/>
                  </a:cubicBezTo>
                  <a:cubicBezTo>
                    <a:pt x="655" y="15757"/>
                    <a:pt x="1479" y="16679"/>
                    <a:pt x="2497" y="16916"/>
                  </a:cubicBezTo>
                  <a:cubicBezTo>
                    <a:pt x="2857" y="17000"/>
                    <a:pt x="3243" y="17043"/>
                    <a:pt x="3650" y="17043"/>
                  </a:cubicBezTo>
                  <a:cubicBezTo>
                    <a:pt x="4639" y="17043"/>
                    <a:pt x="5751" y="16791"/>
                    <a:pt x="6914" y="16258"/>
                  </a:cubicBezTo>
                  <a:cubicBezTo>
                    <a:pt x="9467" y="15089"/>
                    <a:pt x="9123" y="13546"/>
                    <a:pt x="9123" y="13546"/>
                  </a:cubicBezTo>
                  <a:cubicBezTo>
                    <a:pt x="9123" y="13546"/>
                    <a:pt x="9023" y="8310"/>
                    <a:pt x="9056" y="6202"/>
                  </a:cubicBezTo>
                  <a:cubicBezTo>
                    <a:pt x="9089" y="4093"/>
                    <a:pt x="8717" y="2736"/>
                    <a:pt x="8346" y="1602"/>
                  </a:cubicBezTo>
                  <a:cubicBezTo>
                    <a:pt x="7973" y="468"/>
                    <a:pt x="7103" y="16"/>
                    <a:pt x="7103" y="16"/>
                  </a:cubicBezTo>
                  <a:cubicBezTo>
                    <a:pt x="7054" y="5"/>
                    <a:pt x="7004" y="0"/>
                    <a:pt x="6952"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8"/>
            <p:cNvSpPr/>
            <p:nvPr/>
          </p:nvSpPr>
          <p:spPr>
            <a:xfrm>
              <a:off x="6574575" y="4019538"/>
              <a:ext cx="90825" cy="394800"/>
            </a:xfrm>
            <a:custGeom>
              <a:avLst/>
              <a:gdLst/>
              <a:ahLst/>
              <a:cxnLst/>
              <a:rect l="l" t="t" r="r" b="b"/>
              <a:pathLst>
                <a:path w="3633" h="15792" extrusionOk="0">
                  <a:moveTo>
                    <a:pt x="1223" y="1"/>
                  </a:moveTo>
                  <a:lnTo>
                    <a:pt x="0" y="619"/>
                  </a:lnTo>
                  <a:cubicBezTo>
                    <a:pt x="0" y="619"/>
                    <a:pt x="1141" y="1857"/>
                    <a:pt x="1709" y="3600"/>
                  </a:cubicBezTo>
                  <a:cubicBezTo>
                    <a:pt x="2277" y="5341"/>
                    <a:pt x="2439" y="7986"/>
                    <a:pt x="2495" y="9775"/>
                  </a:cubicBezTo>
                  <a:cubicBezTo>
                    <a:pt x="2548" y="11564"/>
                    <a:pt x="2737" y="15791"/>
                    <a:pt x="2737" y="15791"/>
                  </a:cubicBezTo>
                  <a:cubicBezTo>
                    <a:pt x="2737" y="15791"/>
                    <a:pt x="3632" y="15180"/>
                    <a:pt x="3617" y="13601"/>
                  </a:cubicBezTo>
                  <a:cubicBezTo>
                    <a:pt x="3617" y="13601"/>
                    <a:pt x="3474" y="10806"/>
                    <a:pt x="3394" y="8345"/>
                  </a:cubicBezTo>
                  <a:cubicBezTo>
                    <a:pt x="3313" y="5884"/>
                    <a:pt x="3465" y="3812"/>
                    <a:pt x="2864" y="2063"/>
                  </a:cubicBezTo>
                  <a:cubicBezTo>
                    <a:pt x="2262" y="313"/>
                    <a:pt x="1223" y="1"/>
                    <a:pt x="12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8"/>
            <p:cNvSpPr/>
            <p:nvPr/>
          </p:nvSpPr>
          <p:spPr>
            <a:xfrm>
              <a:off x="6565000" y="4019538"/>
              <a:ext cx="79850" cy="180300"/>
            </a:xfrm>
            <a:custGeom>
              <a:avLst/>
              <a:gdLst/>
              <a:ahLst/>
              <a:cxnLst/>
              <a:rect l="l" t="t" r="r" b="b"/>
              <a:pathLst>
                <a:path w="3194" h="7212" extrusionOk="0">
                  <a:moveTo>
                    <a:pt x="1" y="1"/>
                  </a:moveTo>
                  <a:cubicBezTo>
                    <a:pt x="1" y="1"/>
                    <a:pt x="579" y="679"/>
                    <a:pt x="1224" y="2063"/>
                  </a:cubicBezTo>
                  <a:cubicBezTo>
                    <a:pt x="1868" y="3446"/>
                    <a:pt x="2468" y="4891"/>
                    <a:pt x="2731" y="7212"/>
                  </a:cubicBezTo>
                  <a:cubicBezTo>
                    <a:pt x="2731" y="7212"/>
                    <a:pt x="3193" y="4773"/>
                    <a:pt x="3073" y="4009"/>
                  </a:cubicBezTo>
                  <a:cubicBezTo>
                    <a:pt x="2953" y="3246"/>
                    <a:pt x="2290" y="2945"/>
                    <a:pt x="2290" y="2945"/>
                  </a:cubicBezTo>
                  <a:cubicBezTo>
                    <a:pt x="2290" y="2945"/>
                    <a:pt x="1807" y="997"/>
                    <a:pt x="1606" y="534"/>
                  </a:cubicBezTo>
                  <a:cubicBezTo>
                    <a:pt x="1406" y="73"/>
                    <a:pt x="1" y="1"/>
                    <a:pt x="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8"/>
            <p:cNvSpPr/>
            <p:nvPr/>
          </p:nvSpPr>
          <p:spPr>
            <a:xfrm>
              <a:off x="6419900" y="4057888"/>
              <a:ext cx="132250" cy="412075"/>
            </a:xfrm>
            <a:custGeom>
              <a:avLst/>
              <a:gdLst/>
              <a:ahLst/>
              <a:cxnLst/>
              <a:rect l="l" t="t" r="r" b="b"/>
              <a:pathLst>
                <a:path w="5290" h="16483" extrusionOk="0">
                  <a:moveTo>
                    <a:pt x="3235" y="1"/>
                  </a:moveTo>
                  <a:cubicBezTo>
                    <a:pt x="3235" y="1"/>
                    <a:pt x="1572" y="856"/>
                    <a:pt x="785" y="1523"/>
                  </a:cubicBezTo>
                  <a:cubicBezTo>
                    <a:pt x="0" y="2188"/>
                    <a:pt x="456" y="3954"/>
                    <a:pt x="699" y="5925"/>
                  </a:cubicBezTo>
                  <a:cubicBezTo>
                    <a:pt x="941" y="7898"/>
                    <a:pt x="1178" y="10622"/>
                    <a:pt x="785" y="12525"/>
                  </a:cubicBezTo>
                  <a:cubicBezTo>
                    <a:pt x="393" y="14430"/>
                    <a:pt x="242" y="15541"/>
                    <a:pt x="242" y="15541"/>
                  </a:cubicBezTo>
                  <a:cubicBezTo>
                    <a:pt x="266" y="15542"/>
                    <a:pt x="290" y="15542"/>
                    <a:pt x="313" y="15542"/>
                  </a:cubicBezTo>
                  <a:cubicBezTo>
                    <a:pt x="1463" y="15542"/>
                    <a:pt x="1723" y="14259"/>
                    <a:pt x="1723" y="14259"/>
                  </a:cubicBezTo>
                  <a:cubicBezTo>
                    <a:pt x="1845" y="16175"/>
                    <a:pt x="4640" y="16483"/>
                    <a:pt x="4640" y="16483"/>
                  </a:cubicBezTo>
                  <a:cubicBezTo>
                    <a:pt x="4640" y="16483"/>
                    <a:pt x="5290" y="8112"/>
                    <a:pt x="5086" y="4620"/>
                  </a:cubicBezTo>
                  <a:cubicBezTo>
                    <a:pt x="4884" y="1128"/>
                    <a:pt x="3240" y="637"/>
                    <a:pt x="32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8"/>
            <p:cNvSpPr/>
            <p:nvPr/>
          </p:nvSpPr>
          <p:spPr>
            <a:xfrm>
              <a:off x="6476775" y="4042288"/>
              <a:ext cx="78800" cy="192225"/>
            </a:xfrm>
            <a:custGeom>
              <a:avLst/>
              <a:gdLst/>
              <a:ahLst/>
              <a:cxnLst/>
              <a:rect l="l" t="t" r="r" b="b"/>
              <a:pathLst>
                <a:path w="3152" h="7689" extrusionOk="0">
                  <a:moveTo>
                    <a:pt x="909" y="0"/>
                  </a:moveTo>
                  <a:cubicBezTo>
                    <a:pt x="834" y="0"/>
                    <a:pt x="696" y="30"/>
                    <a:pt x="602" y="220"/>
                  </a:cubicBezTo>
                  <a:cubicBezTo>
                    <a:pt x="509" y="412"/>
                    <a:pt x="1" y="1153"/>
                    <a:pt x="1" y="1153"/>
                  </a:cubicBezTo>
                  <a:cubicBezTo>
                    <a:pt x="1" y="1153"/>
                    <a:pt x="241" y="1866"/>
                    <a:pt x="965" y="2548"/>
                  </a:cubicBezTo>
                  <a:cubicBezTo>
                    <a:pt x="1688" y="3229"/>
                    <a:pt x="2166" y="4040"/>
                    <a:pt x="2166" y="4040"/>
                  </a:cubicBezTo>
                  <a:cubicBezTo>
                    <a:pt x="2166" y="4040"/>
                    <a:pt x="1707" y="5567"/>
                    <a:pt x="1652" y="5898"/>
                  </a:cubicBezTo>
                  <a:cubicBezTo>
                    <a:pt x="1595" y="6228"/>
                    <a:pt x="2851" y="7689"/>
                    <a:pt x="2851" y="7689"/>
                  </a:cubicBezTo>
                  <a:cubicBezTo>
                    <a:pt x="2851" y="7689"/>
                    <a:pt x="3152" y="4995"/>
                    <a:pt x="2586" y="3356"/>
                  </a:cubicBezTo>
                  <a:cubicBezTo>
                    <a:pt x="2019" y="1719"/>
                    <a:pt x="1025" y="773"/>
                    <a:pt x="970" y="499"/>
                  </a:cubicBezTo>
                  <a:cubicBezTo>
                    <a:pt x="968" y="322"/>
                    <a:pt x="967" y="155"/>
                    <a:pt x="962" y="6"/>
                  </a:cubicBezTo>
                  <a:cubicBezTo>
                    <a:pt x="962" y="6"/>
                    <a:pt x="941" y="0"/>
                    <a:pt x="9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8"/>
            <p:cNvSpPr/>
            <p:nvPr/>
          </p:nvSpPr>
          <p:spPr>
            <a:xfrm>
              <a:off x="6463425" y="3863888"/>
              <a:ext cx="155650" cy="181725"/>
            </a:xfrm>
            <a:custGeom>
              <a:avLst/>
              <a:gdLst/>
              <a:ahLst/>
              <a:cxnLst/>
              <a:rect l="l" t="t" r="r" b="b"/>
              <a:pathLst>
                <a:path w="6226" h="7269" extrusionOk="0">
                  <a:moveTo>
                    <a:pt x="3155" y="0"/>
                  </a:moveTo>
                  <a:cubicBezTo>
                    <a:pt x="3100" y="0"/>
                    <a:pt x="3045" y="2"/>
                    <a:pt x="2989" y="5"/>
                  </a:cubicBezTo>
                  <a:cubicBezTo>
                    <a:pt x="1297" y="100"/>
                    <a:pt x="0" y="1549"/>
                    <a:pt x="94" y="3241"/>
                  </a:cubicBezTo>
                  <a:cubicBezTo>
                    <a:pt x="149" y="4230"/>
                    <a:pt x="670" y="5071"/>
                    <a:pt x="1430" y="5590"/>
                  </a:cubicBezTo>
                  <a:cubicBezTo>
                    <a:pt x="1430" y="5590"/>
                    <a:pt x="1577" y="6148"/>
                    <a:pt x="1678" y="6265"/>
                  </a:cubicBezTo>
                  <a:cubicBezTo>
                    <a:pt x="2199" y="6874"/>
                    <a:pt x="3694" y="7269"/>
                    <a:pt x="4302" y="7269"/>
                  </a:cubicBezTo>
                  <a:cubicBezTo>
                    <a:pt x="4351" y="7269"/>
                    <a:pt x="4395" y="7266"/>
                    <a:pt x="4431" y="7261"/>
                  </a:cubicBezTo>
                  <a:cubicBezTo>
                    <a:pt x="5058" y="7171"/>
                    <a:pt x="5398" y="6909"/>
                    <a:pt x="5698" y="6224"/>
                  </a:cubicBezTo>
                  <a:cubicBezTo>
                    <a:pt x="6226" y="5012"/>
                    <a:pt x="6058" y="3392"/>
                    <a:pt x="5928" y="2630"/>
                  </a:cubicBezTo>
                  <a:cubicBezTo>
                    <a:pt x="5699" y="1140"/>
                    <a:pt x="4657" y="0"/>
                    <a:pt x="3155" y="0"/>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8"/>
            <p:cNvSpPr/>
            <p:nvPr/>
          </p:nvSpPr>
          <p:spPr>
            <a:xfrm>
              <a:off x="6461400" y="3863913"/>
              <a:ext cx="144475" cy="139775"/>
            </a:xfrm>
            <a:custGeom>
              <a:avLst/>
              <a:gdLst/>
              <a:ahLst/>
              <a:cxnLst/>
              <a:rect l="l" t="t" r="r" b="b"/>
              <a:pathLst>
                <a:path w="5779" h="5591" extrusionOk="0">
                  <a:moveTo>
                    <a:pt x="3241" y="0"/>
                  </a:moveTo>
                  <a:cubicBezTo>
                    <a:pt x="3031" y="0"/>
                    <a:pt x="2817" y="22"/>
                    <a:pt x="2599" y="67"/>
                  </a:cubicBezTo>
                  <a:cubicBezTo>
                    <a:pt x="1304" y="336"/>
                    <a:pt x="230" y="1426"/>
                    <a:pt x="110" y="2744"/>
                  </a:cubicBezTo>
                  <a:cubicBezTo>
                    <a:pt x="1" y="3929"/>
                    <a:pt x="639" y="4991"/>
                    <a:pt x="1511" y="5591"/>
                  </a:cubicBezTo>
                  <a:cubicBezTo>
                    <a:pt x="1478" y="5486"/>
                    <a:pt x="676" y="4286"/>
                    <a:pt x="1501" y="4022"/>
                  </a:cubicBezTo>
                  <a:lnTo>
                    <a:pt x="1501" y="4022"/>
                  </a:lnTo>
                  <a:cubicBezTo>
                    <a:pt x="1633" y="4174"/>
                    <a:pt x="1667" y="4408"/>
                    <a:pt x="1673" y="4650"/>
                  </a:cubicBezTo>
                  <a:cubicBezTo>
                    <a:pt x="1673" y="4650"/>
                    <a:pt x="2083" y="4612"/>
                    <a:pt x="1991" y="4132"/>
                  </a:cubicBezTo>
                  <a:cubicBezTo>
                    <a:pt x="1966" y="3999"/>
                    <a:pt x="1941" y="3875"/>
                    <a:pt x="1919" y="3765"/>
                  </a:cubicBezTo>
                  <a:cubicBezTo>
                    <a:pt x="1846" y="3392"/>
                    <a:pt x="1942" y="3016"/>
                    <a:pt x="2155" y="2700"/>
                  </a:cubicBezTo>
                  <a:cubicBezTo>
                    <a:pt x="2327" y="2447"/>
                    <a:pt x="2472" y="2094"/>
                    <a:pt x="2372" y="1698"/>
                  </a:cubicBezTo>
                  <a:lnTo>
                    <a:pt x="2372" y="1698"/>
                  </a:lnTo>
                  <a:cubicBezTo>
                    <a:pt x="2372" y="1698"/>
                    <a:pt x="2973" y="1968"/>
                    <a:pt x="3844" y="1968"/>
                  </a:cubicBezTo>
                  <a:cubicBezTo>
                    <a:pt x="4107" y="1968"/>
                    <a:pt x="4395" y="1943"/>
                    <a:pt x="4699" y="1878"/>
                  </a:cubicBezTo>
                  <a:cubicBezTo>
                    <a:pt x="5251" y="1763"/>
                    <a:pt x="5625" y="1556"/>
                    <a:pt x="5779" y="1384"/>
                  </a:cubicBezTo>
                  <a:cubicBezTo>
                    <a:pt x="5229" y="550"/>
                    <a:pt x="4298" y="0"/>
                    <a:pt x="3241" y="0"/>
                  </a:cubicBezTo>
                  <a:close/>
                </a:path>
              </a:pathLst>
            </a:custGeom>
            <a:solidFill>
              <a:srgbClr val="9264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28"/>
            <p:cNvSpPr/>
            <p:nvPr/>
          </p:nvSpPr>
          <p:spPr>
            <a:xfrm>
              <a:off x="6473075" y="3856588"/>
              <a:ext cx="166125" cy="66300"/>
            </a:xfrm>
            <a:custGeom>
              <a:avLst/>
              <a:gdLst/>
              <a:ahLst/>
              <a:cxnLst/>
              <a:rect l="l" t="t" r="r" b="b"/>
              <a:pathLst>
                <a:path w="6645" h="2652" extrusionOk="0">
                  <a:moveTo>
                    <a:pt x="2308" y="1"/>
                  </a:moveTo>
                  <a:cubicBezTo>
                    <a:pt x="1738" y="1"/>
                    <a:pt x="1219" y="142"/>
                    <a:pt x="782" y="472"/>
                  </a:cubicBezTo>
                  <a:cubicBezTo>
                    <a:pt x="0" y="1064"/>
                    <a:pt x="152" y="1669"/>
                    <a:pt x="152" y="1669"/>
                  </a:cubicBezTo>
                  <a:cubicBezTo>
                    <a:pt x="259" y="1644"/>
                    <a:pt x="372" y="1634"/>
                    <a:pt x="486" y="1634"/>
                  </a:cubicBezTo>
                  <a:cubicBezTo>
                    <a:pt x="1125" y="1634"/>
                    <a:pt x="1815" y="1955"/>
                    <a:pt x="1890" y="1979"/>
                  </a:cubicBezTo>
                  <a:cubicBezTo>
                    <a:pt x="2424" y="2422"/>
                    <a:pt x="3256" y="2651"/>
                    <a:pt x="4062" y="2651"/>
                  </a:cubicBezTo>
                  <a:cubicBezTo>
                    <a:pt x="5133" y="2651"/>
                    <a:pt x="6159" y="2247"/>
                    <a:pt x="6381" y="1403"/>
                  </a:cubicBezTo>
                  <a:cubicBezTo>
                    <a:pt x="6645" y="392"/>
                    <a:pt x="5278" y="821"/>
                    <a:pt x="4398" y="472"/>
                  </a:cubicBezTo>
                  <a:cubicBezTo>
                    <a:pt x="3666" y="181"/>
                    <a:pt x="2954" y="1"/>
                    <a:pt x="2308" y="1"/>
                  </a:cubicBezTo>
                  <a:close/>
                </a:path>
              </a:pathLst>
            </a:custGeom>
            <a:solidFill>
              <a:srgbClr val="6625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8"/>
            <p:cNvSpPr/>
            <p:nvPr/>
          </p:nvSpPr>
          <p:spPr>
            <a:xfrm>
              <a:off x="6341575" y="4098613"/>
              <a:ext cx="140825" cy="447375"/>
            </a:xfrm>
            <a:custGeom>
              <a:avLst/>
              <a:gdLst/>
              <a:ahLst/>
              <a:cxnLst/>
              <a:rect l="l" t="t" r="r" b="b"/>
              <a:pathLst>
                <a:path w="5633" h="17895" extrusionOk="0">
                  <a:moveTo>
                    <a:pt x="4369" y="1"/>
                  </a:moveTo>
                  <a:cubicBezTo>
                    <a:pt x="3970" y="1"/>
                    <a:pt x="3498" y="313"/>
                    <a:pt x="3043" y="1095"/>
                  </a:cubicBezTo>
                  <a:cubicBezTo>
                    <a:pt x="2286" y="2397"/>
                    <a:pt x="1265" y="4570"/>
                    <a:pt x="721" y="6547"/>
                  </a:cubicBezTo>
                  <a:cubicBezTo>
                    <a:pt x="457" y="7504"/>
                    <a:pt x="0" y="10339"/>
                    <a:pt x="971" y="13768"/>
                  </a:cubicBezTo>
                  <a:cubicBezTo>
                    <a:pt x="1076" y="14140"/>
                    <a:pt x="1168" y="14575"/>
                    <a:pt x="1295" y="15308"/>
                  </a:cubicBezTo>
                  <a:cubicBezTo>
                    <a:pt x="1421" y="16042"/>
                    <a:pt x="1743" y="16859"/>
                    <a:pt x="2146" y="17335"/>
                  </a:cubicBezTo>
                  <a:cubicBezTo>
                    <a:pt x="2497" y="17752"/>
                    <a:pt x="2710" y="17887"/>
                    <a:pt x="2845" y="17887"/>
                  </a:cubicBezTo>
                  <a:cubicBezTo>
                    <a:pt x="2864" y="17887"/>
                    <a:pt x="2882" y="17885"/>
                    <a:pt x="2898" y="17880"/>
                  </a:cubicBezTo>
                  <a:cubicBezTo>
                    <a:pt x="3063" y="17830"/>
                    <a:pt x="3073" y="17668"/>
                    <a:pt x="2914" y="17429"/>
                  </a:cubicBezTo>
                  <a:cubicBezTo>
                    <a:pt x="2756" y="17191"/>
                    <a:pt x="2453" y="16822"/>
                    <a:pt x="2288" y="16229"/>
                  </a:cubicBezTo>
                  <a:lnTo>
                    <a:pt x="2288" y="16229"/>
                  </a:lnTo>
                  <a:cubicBezTo>
                    <a:pt x="2288" y="16229"/>
                    <a:pt x="2609" y="16767"/>
                    <a:pt x="2829" y="17073"/>
                  </a:cubicBezTo>
                  <a:cubicBezTo>
                    <a:pt x="3050" y="17378"/>
                    <a:pt x="3309" y="17641"/>
                    <a:pt x="3516" y="17801"/>
                  </a:cubicBezTo>
                  <a:cubicBezTo>
                    <a:pt x="3600" y="17866"/>
                    <a:pt x="3706" y="17895"/>
                    <a:pt x="3804" y="17895"/>
                  </a:cubicBezTo>
                  <a:cubicBezTo>
                    <a:pt x="4006" y="17895"/>
                    <a:pt x="4179" y="17776"/>
                    <a:pt x="4076" y="17612"/>
                  </a:cubicBezTo>
                  <a:cubicBezTo>
                    <a:pt x="3922" y="17368"/>
                    <a:pt x="3736" y="17221"/>
                    <a:pt x="3417" y="16764"/>
                  </a:cubicBezTo>
                  <a:cubicBezTo>
                    <a:pt x="3247" y="16523"/>
                    <a:pt x="3105" y="16262"/>
                    <a:pt x="2996" y="15987"/>
                  </a:cubicBezTo>
                  <a:lnTo>
                    <a:pt x="2996" y="15987"/>
                  </a:lnTo>
                  <a:cubicBezTo>
                    <a:pt x="2996" y="15987"/>
                    <a:pt x="3369" y="16465"/>
                    <a:pt x="3756" y="16804"/>
                  </a:cubicBezTo>
                  <a:cubicBezTo>
                    <a:pt x="4144" y="17145"/>
                    <a:pt x="4375" y="17205"/>
                    <a:pt x="4527" y="17236"/>
                  </a:cubicBezTo>
                  <a:cubicBezTo>
                    <a:pt x="4539" y="17239"/>
                    <a:pt x="4553" y="17240"/>
                    <a:pt x="4566" y="17240"/>
                  </a:cubicBezTo>
                  <a:cubicBezTo>
                    <a:pt x="4716" y="17240"/>
                    <a:pt x="4899" y="17082"/>
                    <a:pt x="4687" y="16827"/>
                  </a:cubicBezTo>
                  <a:cubicBezTo>
                    <a:pt x="4478" y="16578"/>
                    <a:pt x="4109" y="16351"/>
                    <a:pt x="3788" y="15815"/>
                  </a:cubicBezTo>
                  <a:cubicBezTo>
                    <a:pt x="3560" y="15434"/>
                    <a:pt x="3450" y="15132"/>
                    <a:pt x="3526" y="15132"/>
                  </a:cubicBezTo>
                  <a:cubicBezTo>
                    <a:pt x="3528" y="15132"/>
                    <a:pt x="3530" y="15132"/>
                    <a:pt x="3533" y="15133"/>
                  </a:cubicBezTo>
                  <a:cubicBezTo>
                    <a:pt x="3623" y="15148"/>
                    <a:pt x="3745" y="15387"/>
                    <a:pt x="4082" y="15596"/>
                  </a:cubicBezTo>
                  <a:cubicBezTo>
                    <a:pt x="4246" y="15698"/>
                    <a:pt x="4440" y="15749"/>
                    <a:pt x="4603" y="15749"/>
                  </a:cubicBezTo>
                  <a:cubicBezTo>
                    <a:pt x="4760" y="15749"/>
                    <a:pt x="4889" y="15702"/>
                    <a:pt x="4936" y="15609"/>
                  </a:cubicBezTo>
                  <a:cubicBezTo>
                    <a:pt x="5035" y="15420"/>
                    <a:pt x="5013" y="15452"/>
                    <a:pt x="4714" y="15196"/>
                  </a:cubicBezTo>
                  <a:cubicBezTo>
                    <a:pt x="4413" y="14939"/>
                    <a:pt x="4228" y="14618"/>
                    <a:pt x="3776" y="14293"/>
                  </a:cubicBezTo>
                  <a:cubicBezTo>
                    <a:pt x="3380" y="14003"/>
                    <a:pt x="3090" y="13648"/>
                    <a:pt x="2936" y="13217"/>
                  </a:cubicBezTo>
                  <a:cubicBezTo>
                    <a:pt x="1932" y="10401"/>
                    <a:pt x="2662" y="8050"/>
                    <a:pt x="2963" y="7215"/>
                  </a:cubicBezTo>
                  <a:cubicBezTo>
                    <a:pt x="3571" y="5521"/>
                    <a:pt x="4811" y="3249"/>
                    <a:pt x="5222" y="2290"/>
                  </a:cubicBezTo>
                  <a:cubicBezTo>
                    <a:pt x="5633" y="1331"/>
                    <a:pt x="5409" y="849"/>
                    <a:pt x="5038" y="365"/>
                  </a:cubicBezTo>
                  <a:cubicBezTo>
                    <a:pt x="4864" y="137"/>
                    <a:pt x="4633" y="1"/>
                    <a:pt x="4369"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8"/>
            <p:cNvSpPr/>
            <p:nvPr/>
          </p:nvSpPr>
          <p:spPr>
            <a:xfrm>
              <a:off x="6459800" y="3958088"/>
              <a:ext cx="39400" cy="49800"/>
            </a:xfrm>
            <a:custGeom>
              <a:avLst/>
              <a:gdLst/>
              <a:ahLst/>
              <a:cxnLst/>
              <a:rect l="l" t="t" r="r" b="b"/>
              <a:pathLst>
                <a:path w="1576" h="1992" extrusionOk="0">
                  <a:moveTo>
                    <a:pt x="973" y="1"/>
                  </a:moveTo>
                  <a:cubicBezTo>
                    <a:pt x="773" y="1"/>
                    <a:pt x="572" y="78"/>
                    <a:pt x="444" y="278"/>
                  </a:cubicBezTo>
                  <a:cubicBezTo>
                    <a:pt x="1" y="972"/>
                    <a:pt x="631" y="1992"/>
                    <a:pt x="1184" y="1992"/>
                  </a:cubicBezTo>
                  <a:cubicBezTo>
                    <a:pt x="1191" y="1992"/>
                    <a:pt x="1199" y="1991"/>
                    <a:pt x="1206" y="1991"/>
                  </a:cubicBezTo>
                  <a:cubicBezTo>
                    <a:pt x="1505" y="1976"/>
                    <a:pt x="1575" y="1812"/>
                    <a:pt x="1575" y="1812"/>
                  </a:cubicBezTo>
                  <a:lnTo>
                    <a:pt x="1565" y="255"/>
                  </a:lnTo>
                  <a:cubicBezTo>
                    <a:pt x="1453" y="112"/>
                    <a:pt x="1213" y="1"/>
                    <a:pt x="973"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8"/>
            <p:cNvSpPr/>
            <p:nvPr/>
          </p:nvSpPr>
          <p:spPr>
            <a:xfrm>
              <a:off x="6719750" y="4494063"/>
              <a:ext cx="155575" cy="98650"/>
            </a:xfrm>
            <a:custGeom>
              <a:avLst/>
              <a:gdLst/>
              <a:ahLst/>
              <a:cxnLst/>
              <a:rect l="l" t="t" r="r" b="b"/>
              <a:pathLst>
                <a:path w="6223" h="3946" extrusionOk="0">
                  <a:moveTo>
                    <a:pt x="2012" y="0"/>
                  </a:moveTo>
                  <a:cubicBezTo>
                    <a:pt x="1680" y="0"/>
                    <a:pt x="1371" y="149"/>
                    <a:pt x="1080" y="312"/>
                  </a:cubicBezTo>
                  <a:cubicBezTo>
                    <a:pt x="898" y="414"/>
                    <a:pt x="719" y="525"/>
                    <a:pt x="532" y="610"/>
                  </a:cubicBezTo>
                  <a:cubicBezTo>
                    <a:pt x="345" y="693"/>
                    <a:pt x="148" y="795"/>
                    <a:pt x="1" y="845"/>
                  </a:cubicBezTo>
                  <a:lnTo>
                    <a:pt x="502" y="2621"/>
                  </a:lnTo>
                  <a:cubicBezTo>
                    <a:pt x="711" y="2595"/>
                    <a:pt x="908" y="2583"/>
                    <a:pt x="1097" y="2583"/>
                  </a:cubicBezTo>
                  <a:cubicBezTo>
                    <a:pt x="1920" y="2583"/>
                    <a:pt x="2582" y="2805"/>
                    <a:pt x="3269" y="3024"/>
                  </a:cubicBezTo>
                  <a:cubicBezTo>
                    <a:pt x="4019" y="3261"/>
                    <a:pt x="4737" y="3589"/>
                    <a:pt x="5471" y="3874"/>
                  </a:cubicBezTo>
                  <a:cubicBezTo>
                    <a:pt x="5561" y="3909"/>
                    <a:pt x="5655" y="3945"/>
                    <a:pt x="5749" y="3945"/>
                  </a:cubicBezTo>
                  <a:cubicBezTo>
                    <a:pt x="5772" y="3945"/>
                    <a:pt x="5795" y="3943"/>
                    <a:pt x="5818" y="3938"/>
                  </a:cubicBezTo>
                  <a:cubicBezTo>
                    <a:pt x="6184" y="3858"/>
                    <a:pt x="6223" y="3367"/>
                    <a:pt x="6143" y="3078"/>
                  </a:cubicBezTo>
                  <a:cubicBezTo>
                    <a:pt x="6066" y="2804"/>
                    <a:pt x="5989" y="2530"/>
                    <a:pt x="5870" y="2271"/>
                  </a:cubicBezTo>
                  <a:cubicBezTo>
                    <a:pt x="5646" y="1781"/>
                    <a:pt x="5299" y="1333"/>
                    <a:pt x="4781" y="1161"/>
                  </a:cubicBezTo>
                  <a:cubicBezTo>
                    <a:pt x="4199" y="967"/>
                    <a:pt x="3571" y="867"/>
                    <a:pt x="3062" y="523"/>
                  </a:cubicBezTo>
                  <a:cubicBezTo>
                    <a:pt x="2794" y="342"/>
                    <a:pt x="2557" y="94"/>
                    <a:pt x="2243" y="25"/>
                  </a:cubicBezTo>
                  <a:cubicBezTo>
                    <a:pt x="2165" y="8"/>
                    <a:pt x="2088" y="0"/>
                    <a:pt x="2012"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8"/>
            <p:cNvSpPr/>
            <p:nvPr/>
          </p:nvSpPr>
          <p:spPr>
            <a:xfrm>
              <a:off x="6370350" y="4514938"/>
              <a:ext cx="371275" cy="121275"/>
            </a:xfrm>
            <a:custGeom>
              <a:avLst/>
              <a:gdLst/>
              <a:ahLst/>
              <a:cxnLst/>
              <a:rect l="l" t="t" r="r" b="b"/>
              <a:pathLst>
                <a:path w="14851" h="4851" extrusionOk="0">
                  <a:moveTo>
                    <a:pt x="14127" y="0"/>
                  </a:moveTo>
                  <a:cubicBezTo>
                    <a:pt x="14127" y="0"/>
                    <a:pt x="9913" y="697"/>
                    <a:pt x="6781" y="859"/>
                  </a:cubicBezTo>
                  <a:cubicBezTo>
                    <a:pt x="3676" y="1018"/>
                    <a:pt x="2824" y="1695"/>
                    <a:pt x="2169" y="1895"/>
                  </a:cubicBezTo>
                  <a:cubicBezTo>
                    <a:pt x="1" y="2562"/>
                    <a:pt x="749" y="3830"/>
                    <a:pt x="2126" y="4376"/>
                  </a:cubicBezTo>
                  <a:cubicBezTo>
                    <a:pt x="2879" y="4674"/>
                    <a:pt x="3480" y="4850"/>
                    <a:pt x="4333" y="4850"/>
                  </a:cubicBezTo>
                  <a:cubicBezTo>
                    <a:pt x="5042" y="4850"/>
                    <a:pt x="5925" y="4728"/>
                    <a:pt x="7212" y="4451"/>
                  </a:cubicBezTo>
                  <a:cubicBezTo>
                    <a:pt x="8983" y="4072"/>
                    <a:pt x="14610" y="1786"/>
                    <a:pt x="14610" y="1786"/>
                  </a:cubicBezTo>
                  <a:cubicBezTo>
                    <a:pt x="14610" y="1786"/>
                    <a:pt x="14851" y="695"/>
                    <a:pt x="14127"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8"/>
            <p:cNvSpPr/>
            <p:nvPr/>
          </p:nvSpPr>
          <p:spPr>
            <a:xfrm>
              <a:off x="6356475" y="4094388"/>
              <a:ext cx="128050" cy="187875"/>
            </a:xfrm>
            <a:custGeom>
              <a:avLst/>
              <a:gdLst/>
              <a:ahLst/>
              <a:cxnLst/>
              <a:rect l="l" t="t" r="r" b="b"/>
              <a:pathLst>
                <a:path w="5122" h="7515" extrusionOk="0">
                  <a:moveTo>
                    <a:pt x="3815" y="0"/>
                  </a:moveTo>
                  <a:cubicBezTo>
                    <a:pt x="3028" y="0"/>
                    <a:pt x="2463" y="974"/>
                    <a:pt x="1717" y="2388"/>
                  </a:cubicBezTo>
                  <a:cubicBezTo>
                    <a:pt x="790" y="4144"/>
                    <a:pt x="1" y="6482"/>
                    <a:pt x="1" y="6482"/>
                  </a:cubicBezTo>
                  <a:cubicBezTo>
                    <a:pt x="826" y="7489"/>
                    <a:pt x="2292" y="7514"/>
                    <a:pt x="2438" y="7514"/>
                  </a:cubicBezTo>
                  <a:cubicBezTo>
                    <a:pt x="2446" y="7514"/>
                    <a:pt x="2450" y="7514"/>
                    <a:pt x="2450" y="7514"/>
                  </a:cubicBezTo>
                  <a:cubicBezTo>
                    <a:pt x="2450" y="7514"/>
                    <a:pt x="2776" y="6973"/>
                    <a:pt x="3038" y="6196"/>
                  </a:cubicBezTo>
                  <a:cubicBezTo>
                    <a:pt x="3301" y="5419"/>
                    <a:pt x="4345" y="3414"/>
                    <a:pt x="4734" y="2410"/>
                  </a:cubicBezTo>
                  <a:cubicBezTo>
                    <a:pt x="5122" y="1406"/>
                    <a:pt x="5058" y="521"/>
                    <a:pt x="4427" y="176"/>
                  </a:cubicBezTo>
                  <a:cubicBezTo>
                    <a:pt x="4206" y="57"/>
                    <a:pt x="4005" y="0"/>
                    <a:pt x="38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8"/>
            <p:cNvSpPr/>
            <p:nvPr/>
          </p:nvSpPr>
          <p:spPr>
            <a:xfrm>
              <a:off x="6347175" y="4243938"/>
              <a:ext cx="80550" cy="66925"/>
            </a:xfrm>
            <a:custGeom>
              <a:avLst/>
              <a:gdLst/>
              <a:ahLst/>
              <a:cxnLst/>
              <a:rect l="l" t="t" r="r" b="b"/>
              <a:pathLst>
                <a:path w="3222" h="2677" extrusionOk="0">
                  <a:moveTo>
                    <a:pt x="548" y="0"/>
                  </a:moveTo>
                  <a:lnTo>
                    <a:pt x="548" y="0"/>
                  </a:lnTo>
                  <a:cubicBezTo>
                    <a:pt x="177" y="196"/>
                    <a:pt x="47" y="1192"/>
                    <a:pt x="25" y="1571"/>
                  </a:cubicBezTo>
                  <a:cubicBezTo>
                    <a:pt x="1" y="2034"/>
                    <a:pt x="1116" y="2677"/>
                    <a:pt x="2023" y="2677"/>
                  </a:cubicBezTo>
                  <a:cubicBezTo>
                    <a:pt x="2167" y="2677"/>
                    <a:pt x="2305" y="2661"/>
                    <a:pt x="2433" y="2625"/>
                  </a:cubicBezTo>
                  <a:cubicBezTo>
                    <a:pt x="2590" y="2580"/>
                    <a:pt x="2806" y="2246"/>
                    <a:pt x="3014" y="1648"/>
                  </a:cubicBezTo>
                  <a:cubicBezTo>
                    <a:pt x="3222" y="1048"/>
                    <a:pt x="3115" y="961"/>
                    <a:pt x="3115" y="961"/>
                  </a:cubicBezTo>
                  <a:lnTo>
                    <a:pt x="3115" y="961"/>
                  </a:lnTo>
                  <a:lnTo>
                    <a:pt x="2999" y="1200"/>
                  </a:lnTo>
                  <a:cubicBezTo>
                    <a:pt x="2999" y="1200"/>
                    <a:pt x="2862" y="1226"/>
                    <a:pt x="2646" y="1226"/>
                  </a:cubicBezTo>
                  <a:cubicBezTo>
                    <a:pt x="2392" y="1226"/>
                    <a:pt x="2030" y="1190"/>
                    <a:pt x="1653" y="1036"/>
                  </a:cubicBezTo>
                  <a:cubicBezTo>
                    <a:pt x="789" y="684"/>
                    <a:pt x="453" y="286"/>
                    <a:pt x="453" y="286"/>
                  </a:cubicBezTo>
                  <a:lnTo>
                    <a:pt x="54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8"/>
            <p:cNvSpPr/>
            <p:nvPr/>
          </p:nvSpPr>
          <p:spPr>
            <a:xfrm>
              <a:off x="6474150" y="4351113"/>
              <a:ext cx="377125" cy="216550"/>
            </a:xfrm>
            <a:custGeom>
              <a:avLst/>
              <a:gdLst/>
              <a:ahLst/>
              <a:cxnLst/>
              <a:rect l="l" t="t" r="r" b="b"/>
              <a:pathLst>
                <a:path w="15085" h="8662" extrusionOk="0">
                  <a:moveTo>
                    <a:pt x="9565" y="1"/>
                  </a:moveTo>
                  <a:cubicBezTo>
                    <a:pt x="9512" y="1"/>
                    <a:pt x="9458" y="15"/>
                    <a:pt x="9410" y="42"/>
                  </a:cubicBezTo>
                  <a:lnTo>
                    <a:pt x="1" y="5476"/>
                  </a:lnTo>
                  <a:lnTo>
                    <a:pt x="5519" y="8662"/>
                  </a:lnTo>
                  <a:lnTo>
                    <a:pt x="15084" y="3138"/>
                  </a:lnTo>
                  <a:lnTo>
                    <a:pt x="9720" y="42"/>
                  </a:lnTo>
                  <a:cubicBezTo>
                    <a:pt x="9672" y="15"/>
                    <a:pt x="9618" y="1"/>
                    <a:pt x="9565" y="1"/>
                  </a:cubicBezTo>
                  <a:close/>
                </a:path>
              </a:pathLst>
            </a:custGeom>
            <a:solidFill>
              <a:srgbClr val="EFF6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28"/>
            <p:cNvSpPr/>
            <p:nvPr/>
          </p:nvSpPr>
          <p:spPr>
            <a:xfrm>
              <a:off x="6538550" y="4392413"/>
              <a:ext cx="284275" cy="163850"/>
            </a:xfrm>
            <a:custGeom>
              <a:avLst/>
              <a:gdLst/>
              <a:ahLst/>
              <a:cxnLst/>
              <a:rect l="l" t="t" r="r" b="b"/>
              <a:pathLst>
                <a:path w="11371" h="6554" extrusionOk="0">
                  <a:moveTo>
                    <a:pt x="8462" y="1"/>
                  </a:moveTo>
                  <a:lnTo>
                    <a:pt x="1" y="4885"/>
                  </a:lnTo>
                  <a:lnTo>
                    <a:pt x="2893" y="6554"/>
                  </a:lnTo>
                  <a:lnTo>
                    <a:pt x="11371" y="1660"/>
                  </a:lnTo>
                  <a:lnTo>
                    <a:pt x="8462" y="1"/>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28"/>
            <p:cNvSpPr/>
            <p:nvPr/>
          </p:nvSpPr>
          <p:spPr>
            <a:xfrm>
              <a:off x="6575325" y="4403038"/>
              <a:ext cx="101175" cy="58425"/>
            </a:xfrm>
            <a:custGeom>
              <a:avLst/>
              <a:gdLst/>
              <a:ahLst/>
              <a:cxnLst/>
              <a:rect l="l" t="t" r="r" b="b"/>
              <a:pathLst>
                <a:path w="4047" h="2337" extrusionOk="0">
                  <a:moveTo>
                    <a:pt x="2575" y="0"/>
                  </a:moveTo>
                  <a:lnTo>
                    <a:pt x="0" y="1487"/>
                  </a:lnTo>
                  <a:lnTo>
                    <a:pt x="54" y="1517"/>
                  </a:lnTo>
                  <a:lnTo>
                    <a:pt x="1472" y="2336"/>
                  </a:lnTo>
                  <a:lnTo>
                    <a:pt x="3995" y="879"/>
                  </a:lnTo>
                  <a:lnTo>
                    <a:pt x="4047" y="851"/>
                  </a:lnTo>
                  <a:lnTo>
                    <a:pt x="2575" y="0"/>
                  </a:lnTo>
                  <a:close/>
                </a:path>
              </a:pathLst>
            </a:custGeom>
            <a:solidFill>
              <a:srgbClr val="AEB5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8"/>
            <p:cNvSpPr/>
            <p:nvPr/>
          </p:nvSpPr>
          <p:spPr>
            <a:xfrm>
              <a:off x="6576650" y="4404538"/>
              <a:ext cx="98575" cy="56925"/>
            </a:xfrm>
            <a:custGeom>
              <a:avLst/>
              <a:gdLst/>
              <a:ahLst/>
              <a:cxnLst/>
              <a:rect l="l" t="t" r="r" b="b"/>
              <a:pathLst>
                <a:path w="3943" h="2277" extrusionOk="0">
                  <a:moveTo>
                    <a:pt x="2522" y="0"/>
                  </a:moveTo>
                  <a:lnTo>
                    <a:pt x="1" y="1457"/>
                  </a:lnTo>
                  <a:lnTo>
                    <a:pt x="1419" y="2276"/>
                  </a:lnTo>
                  <a:lnTo>
                    <a:pt x="3942" y="819"/>
                  </a:lnTo>
                  <a:lnTo>
                    <a:pt x="2522" y="0"/>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8"/>
            <p:cNvSpPr/>
            <p:nvPr/>
          </p:nvSpPr>
          <p:spPr>
            <a:xfrm>
              <a:off x="6474150" y="4429588"/>
              <a:ext cx="377125" cy="146650"/>
            </a:xfrm>
            <a:custGeom>
              <a:avLst/>
              <a:gdLst/>
              <a:ahLst/>
              <a:cxnLst/>
              <a:rect l="l" t="t" r="r" b="b"/>
              <a:pathLst>
                <a:path w="15085" h="5866" extrusionOk="0">
                  <a:moveTo>
                    <a:pt x="15084" y="1"/>
                  </a:moveTo>
                  <a:lnTo>
                    <a:pt x="5519" y="5523"/>
                  </a:lnTo>
                  <a:lnTo>
                    <a:pt x="1" y="2337"/>
                  </a:lnTo>
                  <a:lnTo>
                    <a:pt x="1" y="2462"/>
                  </a:lnTo>
                  <a:cubicBezTo>
                    <a:pt x="1" y="2646"/>
                    <a:pt x="99" y="2818"/>
                    <a:pt x="260" y="2910"/>
                  </a:cubicBezTo>
                  <a:lnTo>
                    <a:pt x="5260" y="5797"/>
                  </a:lnTo>
                  <a:cubicBezTo>
                    <a:pt x="5340" y="5843"/>
                    <a:pt x="5429" y="5866"/>
                    <a:pt x="5518" y="5866"/>
                  </a:cubicBezTo>
                  <a:cubicBezTo>
                    <a:pt x="5607" y="5866"/>
                    <a:pt x="5696" y="5843"/>
                    <a:pt x="5776" y="5797"/>
                  </a:cubicBezTo>
                  <a:lnTo>
                    <a:pt x="14825" y="574"/>
                  </a:lnTo>
                  <a:cubicBezTo>
                    <a:pt x="14986" y="482"/>
                    <a:pt x="15084" y="310"/>
                    <a:pt x="15084" y="126"/>
                  </a:cubicBezTo>
                  <a:lnTo>
                    <a:pt x="15084" y="1"/>
                  </a:lnTo>
                  <a:close/>
                </a:path>
              </a:pathLst>
            </a:custGeom>
            <a:solidFill>
              <a:srgbClr val="C8E2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8"/>
            <p:cNvSpPr/>
            <p:nvPr/>
          </p:nvSpPr>
          <p:spPr>
            <a:xfrm>
              <a:off x="6612125" y="4429588"/>
              <a:ext cx="239150" cy="146700"/>
            </a:xfrm>
            <a:custGeom>
              <a:avLst/>
              <a:gdLst/>
              <a:ahLst/>
              <a:cxnLst/>
              <a:rect l="l" t="t" r="r" b="b"/>
              <a:pathLst>
                <a:path w="9566" h="5868" extrusionOk="0">
                  <a:moveTo>
                    <a:pt x="9565" y="1"/>
                  </a:moveTo>
                  <a:lnTo>
                    <a:pt x="0" y="5523"/>
                  </a:lnTo>
                  <a:lnTo>
                    <a:pt x="0" y="5867"/>
                  </a:lnTo>
                  <a:cubicBezTo>
                    <a:pt x="90" y="5867"/>
                    <a:pt x="179" y="5844"/>
                    <a:pt x="257" y="5797"/>
                  </a:cubicBezTo>
                  <a:lnTo>
                    <a:pt x="9306" y="574"/>
                  </a:lnTo>
                  <a:cubicBezTo>
                    <a:pt x="9467" y="482"/>
                    <a:pt x="9565" y="310"/>
                    <a:pt x="9565" y="126"/>
                  </a:cubicBezTo>
                  <a:lnTo>
                    <a:pt x="9565" y="1"/>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8"/>
            <p:cNvSpPr/>
            <p:nvPr/>
          </p:nvSpPr>
          <p:spPr>
            <a:xfrm>
              <a:off x="6615750" y="4267363"/>
              <a:ext cx="270725" cy="303225"/>
            </a:xfrm>
            <a:custGeom>
              <a:avLst/>
              <a:gdLst/>
              <a:ahLst/>
              <a:cxnLst/>
              <a:rect l="l" t="t" r="r" b="b"/>
              <a:pathLst>
                <a:path w="10829" h="12129" extrusionOk="0">
                  <a:moveTo>
                    <a:pt x="10648" y="1"/>
                  </a:moveTo>
                  <a:lnTo>
                    <a:pt x="1287" y="5406"/>
                  </a:lnTo>
                  <a:cubicBezTo>
                    <a:pt x="1170" y="5474"/>
                    <a:pt x="1090" y="5589"/>
                    <a:pt x="1066" y="5723"/>
                  </a:cubicBezTo>
                  <a:lnTo>
                    <a:pt x="1" y="12087"/>
                  </a:lnTo>
                  <a:cubicBezTo>
                    <a:pt x="72" y="12115"/>
                    <a:pt x="147" y="12128"/>
                    <a:pt x="222" y="12128"/>
                  </a:cubicBezTo>
                  <a:cubicBezTo>
                    <a:pt x="328" y="12128"/>
                    <a:pt x="434" y="12100"/>
                    <a:pt x="529" y="12045"/>
                  </a:cubicBezTo>
                  <a:lnTo>
                    <a:pt x="9537" y="6846"/>
                  </a:lnTo>
                  <a:cubicBezTo>
                    <a:pt x="9696" y="6754"/>
                    <a:pt x="9805" y="6597"/>
                    <a:pt x="9835" y="6418"/>
                  </a:cubicBezTo>
                  <a:lnTo>
                    <a:pt x="10821" y="537"/>
                  </a:lnTo>
                  <a:cubicBezTo>
                    <a:pt x="10827" y="504"/>
                    <a:pt x="10829" y="470"/>
                    <a:pt x="10829" y="435"/>
                  </a:cubicBezTo>
                  <a:cubicBezTo>
                    <a:pt x="10829" y="271"/>
                    <a:pt x="10764" y="116"/>
                    <a:pt x="10648" y="1"/>
                  </a:cubicBezTo>
                  <a:close/>
                </a:path>
              </a:pathLst>
            </a:custGeom>
            <a:solidFill>
              <a:srgbClr val="EFF6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28"/>
            <p:cNvSpPr/>
            <p:nvPr/>
          </p:nvSpPr>
          <p:spPr>
            <a:xfrm>
              <a:off x="6612125" y="4264988"/>
              <a:ext cx="269850" cy="304600"/>
            </a:xfrm>
            <a:custGeom>
              <a:avLst/>
              <a:gdLst/>
              <a:ahLst/>
              <a:cxnLst/>
              <a:rect l="l" t="t" r="r" b="b"/>
              <a:pathLst>
                <a:path w="10794" h="12184" extrusionOk="0">
                  <a:moveTo>
                    <a:pt x="10668" y="0"/>
                  </a:moveTo>
                  <a:lnTo>
                    <a:pt x="1288" y="5415"/>
                  </a:lnTo>
                  <a:cubicBezTo>
                    <a:pt x="1171" y="5484"/>
                    <a:pt x="1090" y="5599"/>
                    <a:pt x="1068" y="5733"/>
                  </a:cubicBezTo>
                  <a:lnTo>
                    <a:pt x="0" y="12107"/>
                  </a:lnTo>
                  <a:lnTo>
                    <a:pt x="62" y="12142"/>
                  </a:lnTo>
                  <a:cubicBezTo>
                    <a:pt x="89" y="12157"/>
                    <a:pt x="117" y="12172"/>
                    <a:pt x="146" y="12184"/>
                  </a:cubicBezTo>
                  <a:lnTo>
                    <a:pt x="1210" y="5820"/>
                  </a:lnTo>
                  <a:cubicBezTo>
                    <a:pt x="1233" y="5686"/>
                    <a:pt x="1313" y="5571"/>
                    <a:pt x="1430" y="5502"/>
                  </a:cubicBezTo>
                  <a:lnTo>
                    <a:pt x="10793" y="96"/>
                  </a:lnTo>
                  <a:cubicBezTo>
                    <a:pt x="10755" y="57"/>
                    <a:pt x="10713" y="25"/>
                    <a:pt x="10668" y="0"/>
                  </a:cubicBezTo>
                  <a:close/>
                </a:path>
              </a:pathLst>
            </a:custGeom>
            <a:solidFill>
              <a:srgbClr val="C8E2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28"/>
            <p:cNvSpPr/>
            <p:nvPr/>
          </p:nvSpPr>
          <p:spPr>
            <a:xfrm>
              <a:off x="6741525" y="4401288"/>
              <a:ext cx="41575" cy="42325"/>
            </a:xfrm>
            <a:custGeom>
              <a:avLst/>
              <a:gdLst/>
              <a:ahLst/>
              <a:cxnLst/>
              <a:rect l="l" t="t" r="r" b="b"/>
              <a:pathLst>
                <a:path w="1663" h="1693" extrusionOk="0">
                  <a:moveTo>
                    <a:pt x="1356" y="1"/>
                  </a:moveTo>
                  <a:cubicBezTo>
                    <a:pt x="1246" y="1"/>
                    <a:pt x="1107" y="44"/>
                    <a:pt x="951" y="134"/>
                  </a:cubicBezTo>
                  <a:cubicBezTo>
                    <a:pt x="517" y="384"/>
                    <a:pt x="109" y="907"/>
                    <a:pt x="44" y="1302"/>
                  </a:cubicBezTo>
                  <a:cubicBezTo>
                    <a:pt x="1" y="1555"/>
                    <a:pt x="108" y="1693"/>
                    <a:pt x="306" y="1693"/>
                  </a:cubicBezTo>
                  <a:cubicBezTo>
                    <a:pt x="417" y="1693"/>
                    <a:pt x="556" y="1649"/>
                    <a:pt x="712" y="1559"/>
                  </a:cubicBezTo>
                  <a:cubicBezTo>
                    <a:pt x="1148" y="1308"/>
                    <a:pt x="1552" y="785"/>
                    <a:pt x="1619" y="391"/>
                  </a:cubicBezTo>
                  <a:cubicBezTo>
                    <a:pt x="1662" y="139"/>
                    <a:pt x="1554" y="1"/>
                    <a:pt x="1356" y="1"/>
                  </a:cubicBez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p:cNvSpPr/>
          <p:nvPr/>
        </p:nvSpPr>
        <p:spPr>
          <a:xfrm>
            <a:off x="220487" y="870808"/>
            <a:ext cx="5753322" cy="2246769"/>
          </a:xfrm>
          <a:prstGeom prst="rect">
            <a:avLst/>
          </a:prstGeom>
        </p:spPr>
        <p:txBody>
          <a:bodyPr wrap="square">
            <a:spAutoFit/>
          </a:bodyPr>
          <a:lstStyle/>
          <a:p>
            <a:pPr marL="0" lvl="0" indent="0" algn="ctr" defTabSz="2933700">
              <a:spcBef>
                <a:spcPct val="0"/>
              </a:spcBef>
              <a:buNone/>
            </a:pPr>
            <a:r>
              <a:rPr lang="en-US" sz="2000" b="1" kern="1200" dirty="0">
                <a:latin typeface="Arial" panose="020B0604020202020204" pitchFamily="34" charset="0"/>
                <a:cs typeface="Arial" panose="020B0604020202020204" pitchFamily="34" charset="0"/>
              </a:rPr>
              <a:t>RANCANGAN PKPU TENTANG PERUBAHAN KEEMPAT ATAS PERATURAN KOMISI PEMILIHAN UMUM NOMOR 3 TAHUN 2017 TENTANG PENCALONAN PEMILIHAN GUBERNUR DAN WAKIL GUBERNUR, BUPATI DAN WAKIL BUPATI, DAN/ATAU WALI KOTA DAN WAKIL WALI KOTA</a:t>
            </a:r>
          </a:p>
        </p:txBody>
      </p:sp>
      <p:pic>
        <p:nvPicPr>
          <p:cNvPr id="318" name="Picture 317">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35154">
            <a:off x="6406104" y="3446427"/>
            <a:ext cx="528534" cy="528581"/>
          </a:xfrm>
          <a:prstGeom prst="rect">
            <a:avLst/>
          </a:prstGeom>
        </p:spPr>
      </p:pic>
      <p:pic>
        <p:nvPicPr>
          <p:cNvPr id="319" name="Picture 5" descr="Berkas:KPU Logo.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70410" y="1249911"/>
            <a:ext cx="1365765" cy="1512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713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7AFE875-D921-4A5D-9623-86C2B8C20E38}"/>
              </a:ext>
            </a:extLst>
          </p:cNvPr>
          <p:cNvSpPr/>
          <p:nvPr/>
        </p:nvSpPr>
        <p:spPr>
          <a:xfrm>
            <a:off x="6359523" y="1091008"/>
            <a:ext cx="2586376" cy="558909"/>
          </a:xfrm>
          <a:prstGeom prst="roundRect">
            <a:avLst/>
          </a:prstGeom>
          <a:solidFill>
            <a:srgbClr val="EFA1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800" kern="1200">
              <a:solidFill>
                <a:prstClr val="white"/>
              </a:solidFill>
              <a:latin typeface="Calibri" panose="020F0502020204030204"/>
            </a:endParaRPr>
          </a:p>
        </p:txBody>
      </p:sp>
      <p:sp>
        <p:nvSpPr>
          <p:cNvPr id="51" name="Oval 1">
            <a:extLst>
              <a:ext uri="{FF2B5EF4-FFF2-40B4-BE49-F238E27FC236}">
                <a16:creationId xmlns:a16="http://schemas.microsoft.com/office/drawing/2014/main" id="{68500DCE-22E9-48CB-B207-97B0FF659B73}"/>
              </a:ext>
            </a:extLst>
          </p:cNvPr>
          <p:cNvSpPr/>
          <p:nvPr/>
        </p:nvSpPr>
        <p:spPr>
          <a:xfrm>
            <a:off x="4005783" y="2917914"/>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23" name="Rectangle: Rounded Corners 22">
            <a:extLst>
              <a:ext uri="{FF2B5EF4-FFF2-40B4-BE49-F238E27FC236}">
                <a16:creationId xmlns:a16="http://schemas.microsoft.com/office/drawing/2014/main" id="{3116418D-BC47-417A-AE3A-C272A9DD42B5}"/>
              </a:ext>
            </a:extLst>
          </p:cNvPr>
          <p:cNvSpPr/>
          <p:nvPr/>
        </p:nvSpPr>
        <p:spPr>
          <a:xfrm>
            <a:off x="296080" y="1634178"/>
            <a:ext cx="3483833" cy="3127786"/>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buClrTx/>
            </a:pPr>
            <a:r>
              <a:rPr lang="en-US" sz="1200" kern="1200" dirty="0" err="1">
                <a:solidFill>
                  <a:prstClr val="black"/>
                </a:solidFill>
                <a:latin typeface="Arial" panose="020B0604020202020204" pitchFamily="34" charset="0"/>
                <a:cs typeface="Arial" panose="020B0604020202020204" pitchFamily="34" charset="0"/>
              </a:rPr>
              <a:t>Pasal</a:t>
            </a:r>
            <a:r>
              <a:rPr lang="en-US" sz="1200" kern="1200" dirty="0">
                <a:solidFill>
                  <a:prstClr val="black"/>
                </a:solidFill>
                <a:latin typeface="Arial" panose="020B0604020202020204" pitchFamily="34" charset="0"/>
                <a:cs typeface="Arial" panose="020B0604020202020204" pitchFamily="34" charset="0"/>
              </a:rPr>
              <a:t> 4 </a:t>
            </a:r>
            <a:r>
              <a:rPr lang="en-US" sz="1200" kern="1200" dirty="0" err="1">
                <a:solidFill>
                  <a:prstClr val="black"/>
                </a:solidFill>
                <a:latin typeface="Arial" panose="020B0604020202020204" pitchFamily="34" charset="0"/>
                <a:cs typeface="Arial" panose="020B0604020202020204" pitchFamily="34" charset="0"/>
              </a:rPr>
              <a:t>ayat</a:t>
            </a:r>
            <a:r>
              <a:rPr lang="en-US" sz="1200" kern="1200" dirty="0">
                <a:solidFill>
                  <a:prstClr val="black"/>
                </a:solidFill>
                <a:latin typeface="Arial" panose="020B0604020202020204" pitchFamily="34" charset="0"/>
                <a:cs typeface="Arial" panose="020B0604020202020204" pitchFamily="34" charset="0"/>
              </a:rPr>
              <a:t> (1) </a:t>
            </a:r>
            <a:r>
              <a:rPr lang="en-US" sz="1200" kern="1200" dirty="0" err="1">
                <a:solidFill>
                  <a:prstClr val="black"/>
                </a:solidFill>
                <a:latin typeface="Arial" panose="020B0604020202020204" pitchFamily="34" charset="0"/>
                <a:cs typeface="Arial" panose="020B0604020202020204" pitchFamily="34" charset="0"/>
              </a:rPr>
              <a:t>huruf</a:t>
            </a:r>
            <a:r>
              <a:rPr lang="en-US" sz="1200" kern="1200" dirty="0">
                <a:solidFill>
                  <a:prstClr val="black"/>
                </a:solidFill>
                <a:latin typeface="Arial" panose="020B0604020202020204" pitchFamily="34" charset="0"/>
                <a:cs typeface="Arial" panose="020B0604020202020204" pitchFamily="34" charset="0"/>
              </a:rPr>
              <a:t> p </a:t>
            </a:r>
          </a:p>
          <a:p>
            <a:pPr defTabSz="685800">
              <a:buClrTx/>
            </a:pPr>
            <a:endParaRPr lang="en-US"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a:p>
            <a:pPr defTabSz="685800">
              <a:buClrTx/>
            </a:pPr>
            <a:r>
              <a:rPr lang="en-US" sz="120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p. </a:t>
            </a:r>
            <a:r>
              <a:rPr lang="en-US" sz="120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belum</a:t>
            </a:r>
            <a:r>
              <a:rPr lang="en-US" sz="120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pernah</a:t>
            </a:r>
            <a:r>
              <a:rPr lang="en-US" sz="120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menjabat</a:t>
            </a:r>
            <a:r>
              <a:rPr lang="en-US" sz="120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sebagai</a:t>
            </a:r>
            <a:r>
              <a:rPr lang="en-US" sz="120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a:t>
            </a:r>
            <a:endParaRPr lang="en-US" sz="1200" kern="1200" dirty="0">
              <a:solidFill>
                <a:prstClr val="white"/>
              </a:solidFill>
              <a:latin typeface="Arial" panose="020B0604020202020204" pitchFamily="34" charset="0"/>
              <a:ea typeface="Times New Roman" panose="02020603050405020304" pitchFamily="18" charset="0"/>
              <a:cs typeface="Arial" panose="020B0604020202020204" pitchFamily="34" charset="0"/>
            </a:endParaRPr>
          </a:p>
          <a:p>
            <a:pPr marL="389335" indent="-215504" algn="just" defTabSz="685800">
              <a:lnSpc>
                <a:spcPct val="107000"/>
              </a:lnSpc>
              <a:buClrTx/>
              <a:buFont typeface="+mj-lt"/>
              <a:buAutoNum type="arabicPeriod"/>
            </a:pP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Gubernur</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bagi</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Wakil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Gubernur</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Bupati</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Wakil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Bupati</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Wali</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Kota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atau</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Wakil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Wali</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Kota di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daerah</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yang </a:t>
            </a:r>
            <a:r>
              <a:rPr lang="en-US" sz="1200"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sama</a:t>
            </a:r>
            <a:r>
              <a:rPr lang="en-US" sz="1200"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a:t>
            </a:r>
            <a:endParaRPr lang="en-US" sz="1200" kern="1200" dirty="0">
              <a:solidFill>
                <a:prstClr val="white"/>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endParaRPr>
          </a:p>
          <a:p>
            <a:pPr marL="389335" indent="-215504" algn="just" defTabSz="685800">
              <a:lnSpc>
                <a:spcPct val="107000"/>
              </a:lnSpc>
              <a:buClrTx/>
              <a:buFont typeface="+mj-lt"/>
              <a:buAutoNum type="arabicPeriod"/>
            </a:pP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Wakil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Gubernur</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bagi</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Bupati</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Wakil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Bupati</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Wali</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Kota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atau</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calon</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Wakil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Wali</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Kota di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daerah</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yang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sama</a:t>
            </a:r>
            <a:r>
              <a:rPr lang="en-US" sz="1200" b="1" kern="1200" dirty="0">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 </a:t>
            </a:r>
            <a:r>
              <a:rPr lang="en-US" sz="1200" b="1" kern="1200" dirty="0" err="1">
                <a:solidFill>
                  <a:srgbClr val="000000"/>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atau</a:t>
            </a:r>
            <a:endParaRPr lang="en-US" sz="1200" b="1" kern="1200" dirty="0">
              <a:solidFill>
                <a:prstClr val="white"/>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endParaRPr>
          </a:p>
          <a:p>
            <a:pPr marL="389335" indent="-215504" algn="just" defTabSz="685800">
              <a:lnSpc>
                <a:spcPct val="107000"/>
              </a:lnSpc>
              <a:buClrTx/>
              <a:buFont typeface="+mj-lt"/>
              <a:buAutoNum type="arabicPeriod"/>
            </a:pP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Bupati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atau</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Wali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Kota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bagi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Calon Wakil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Bupati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atau</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Calon Wakil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Wali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Kota di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daerah</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yang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sama</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a:t>
            </a:r>
            <a:endParaRPr lang="en-US" sz="1200" kern="1200" dirty="0">
              <a:solidFill>
                <a:prstClr val="black"/>
              </a:solidFill>
              <a:latin typeface="Arial" panose="020B0604020202020204" pitchFamily="34" charset="0"/>
              <a:cs typeface="Arial" panose="020B0604020202020204" pitchFamily="34" charset="0"/>
            </a:endParaRPr>
          </a:p>
        </p:txBody>
      </p:sp>
      <p:sp>
        <p:nvSpPr>
          <p:cNvPr id="24" name="Oval 23">
            <a:extLst>
              <a:ext uri="{FF2B5EF4-FFF2-40B4-BE49-F238E27FC236}">
                <a16:creationId xmlns:a16="http://schemas.microsoft.com/office/drawing/2014/main" id="{A207DDE8-39EB-456F-B2FB-D0C1583E6E03}"/>
              </a:ext>
            </a:extLst>
          </p:cNvPr>
          <p:cNvSpPr/>
          <p:nvPr/>
        </p:nvSpPr>
        <p:spPr>
          <a:xfrm>
            <a:off x="261712" y="1529149"/>
            <a:ext cx="387488" cy="387488"/>
          </a:xfrm>
          <a:prstGeom prst="ellipse">
            <a:avLst/>
          </a:prstGeom>
          <a:solidFill>
            <a:schemeClr val="accent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800" b="1" kern="1200" dirty="0">
                <a:solidFill>
                  <a:prstClr val="white"/>
                </a:solidFill>
                <a:latin typeface="Calibri" panose="020F0502020204030204"/>
              </a:rPr>
              <a:t>1</a:t>
            </a:r>
          </a:p>
        </p:txBody>
      </p:sp>
      <p:sp>
        <p:nvSpPr>
          <p:cNvPr id="58" name="Text Placeholder 2">
            <a:extLst>
              <a:ext uri="{FF2B5EF4-FFF2-40B4-BE49-F238E27FC236}">
                <a16:creationId xmlns:a16="http://schemas.microsoft.com/office/drawing/2014/main" id="{AFC9F770-6CDD-40FB-8693-BFDD9FF3D284}"/>
              </a:ext>
            </a:extLst>
          </p:cNvPr>
          <p:cNvSpPr txBox="1">
            <a:spLocks/>
          </p:cNvSpPr>
          <p:nvPr/>
        </p:nvSpPr>
        <p:spPr>
          <a:xfrm>
            <a:off x="198102" y="1113646"/>
            <a:ext cx="3536203" cy="387488"/>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 3/2017</a:t>
            </a:r>
          </a:p>
        </p:txBody>
      </p:sp>
      <p:pic>
        <p:nvPicPr>
          <p:cNvPr id="69" name="Picture 10">
            <a:extLst>
              <a:ext uri="{FF2B5EF4-FFF2-40B4-BE49-F238E27FC236}">
                <a16:creationId xmlns:a16="http://schemas.microsoft.com/office/drawing/2014/main" id="{501FFE1B-D72B-48BC-A61E-C9D50494A9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4287" y="76100"/>
            <a:ext cx="505935" cy="558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2">
            <a:extLst>
              <a:ext uri="{FF2B5EF4-FFF2-40B4-BE49-F238E27FC236}">
                <a16:creationId xmlns:a16="http://schemas.microsoft.com/office/drawing/2014/main" id="{1B22198E-6AEC-4CAB-8D21-3FDDA3E7D0A5}"/>
              </a:ext>
            </a:extLst>
          </p:cNvPr>
          <p:cNvSpPr txBox="1">
            <a:spLocks/>
          </p:cNvSpPr>
          <p:nvPr/>
        </p:nvSpPr>
        <p:spPr>
          <a:xfrm>
            <a:off x="4427985" y="1716649"/>
            <a:ext cx="1631050" cy="106965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Rancangan</a:t>
            </a:r>
            <a:r>
              <a:rPr lang="en-US" sz="1800" b="1" dirty="0">
                <a:solidFill>
                  <a:prstClr val="white"/>
                </a:solidFill>
                <a:latin typeface="Calibri" pitchFamily="34" charset="0"/>
                <a:ea typeface="MS PGothic" pitchFamily="34" charset="-128"/>
                <a:cs typeface="Times New Roman" pitchFamily="18" charset="0"/>
              </a:rPr>
              <a:t> </a:t>
            </a:r>
          </a:p>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a:t>
            </a:r>
          </a:p>
        </p:txBody>
      </p:sp>
      <p:sp>
        <p:nvSpPr>
          <p:cNvPr id="18" name="Rectangle: Rounded Corners 17">
            <a:extLst>
              <a:ext uri="{FF2B5EF4-FFF2-40B4-BE49-F238E27FC236}">
                <a16:creationId xmlns:a16="http://schemas.microsoft.com/office/drawing/2014/main" id="{E150AB4D-7524-44C5-B6E8-3237D44E8686}"/>
              </a:ext>
            </a:extLst>
          </p:cNvPr>
          <p:cNvSpPr/>
          <p:nvPr/>
        </p:nvSpPr>
        <p:spPr>
          <a:xfrm>
            <a:off x="4509009" y="2633132"/>
            <a:ext cx="1483235" cy="946731"/>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800" kern="1200">
              <a:solidFill>
                <a:prstClr val="white"/>
              </a:solidFill>
              <a:latin typeface="Calibri" panose="020F0502020204030204"/>
            </a:endParaRPr>
          </a:p>
        </p:txBody>
      </p:sp>
      <p:sp>
        <p:nvSpPr>
          <p:cNvPr id="19" name="TextBox 12">
            <a:extLst>
              <a:ext uri="{FF2B5EF4-FFF2-40B4-BE49-F238E27FC236}">
                <a16:creationId xmlns:a16="http://schemas.microsoft.com/office/drawing/2014/main" id="{6101BBF4-A555-454F-87EA-CA830B8FB734}"/>
              </a:ext>
            </a:extLst>
          </p:cNvPr>
          <p:cNvSpPr txBox="1"/>
          <p:nvPr/>
        </p:nvSpPr>
        <p:spPr bwMode="auto">
          <a:xfrm>
            <a:off x="4602575" y="2787776"/>
            <a:ext cx="1328745" cy="646331"/>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defTabSz="685800">
              <a:buClrTx/>
            </a:pPr>
            <a:r>
              <a:rPr lang="en-US" sz="1200" dirty="0" err="1">
                <a:solidFill>
                  <a:prstClr val="black"/>
                </a:solidFill>
                <a:latin typeface="Arial" panose="020B0604020202020204" pitchFamily="34" charset="0"/>
                <a:cs typeface="Arial" panose="020B0604020202020204" pitchFamily="34" charset="0"/>
              </a:rPr>
              <a:t>Pasal</a:t>
            </a:r>
            <a:r>
              <a:rPr lang="en-US" sz="1200" dirty="0">
                <a:solidFill>
                  <a:prstClr val="black"/>
                </a:solidFill>
                <a:latin typeface="Arial" panose="020B0604020202020204" pitchFamily="34" charset="0"/>
                <a:cs typeface="Arial" panose="020B0604020202020204" pitchFamily="34" charset="0"/>
              </a:rPr>
              <a:t> 4 </a:t>
            </a:r>
            <a:r>
              <a:rPr lang="en-US" sz="1200" dirty="0" err="1">
                <a:solidFill>
                  <a:prstClr val="black"/>
                </a:solidFill>
                <a:latin typeface="Arial" panose="020B0604020202020204" pitchFamily="34" charset="0"/>
                <a:cs typeface="Arial" panose="020B0604020202020204" pitchFamily="34" charset="0"/>
              </a:rPr>
              <a:t>ayat</a:t>
            </a:r>
            <a:r>
              <a:rPr lang="en-US" sz="1200" dirty="0">
                <a:solidFill>
                  <a:prstClr val="black"/>
                </a:solidFill>
                <a:latin typeface="Arial" panose="020B0604020202020204" pitchFamily="34" charset="0"/>
                <a:cs typeface="Arial" panose="020B0604020202020204" pitchFamily="34" charset="0"/>
              </a:rPr>
              <a:t> (1) </a:t>
            </a:r>
            <a:r>
              <a:rPr lang="en-US" sz="1200" dirty="0" err="1">
                <a:solidFill>
                  <a:prstClr val="black"/>
                </a:solidFill>
                <a:latin typeface="Arial" panose="020B0604020202020204" pitchFamily="34" charset="0"/>
                <a:cs typeface="Arial" panose="020B0604020202020204" pitchFamily="34" charset="0"/>
              </a:rPr>
              <a:t>huruf</a:t>
            </a:r>
            <a:r>
              <a:rPr lang="en-US" sz="1200" dirty="0">
                <a:solidFill>
                  <a:prstClr val="black"/>
                </a:solidFill>
                <a:latin typeface="Arial" panose="020B0604020202020204" pitchFamily="34" charset="0"/>
                <a:cs typeface="Arial" panose="020B0604020202020204" pitchFamily="34" charset="0"/>
              </a:rPr>
              <a:t> p </a:t>
            </a:r>
            <a:r>
              <a:rPr lang="en-US" sz="1200" dirty="0" err="1">
                <a:solidFill>
                  <a:prstClr val="black"/>
                </a:solidFill>
                <a:latin typeface="Arial" panose="020B0604020202020204" pitchFamily="34" charset="0"/>
                <a:cs typeface="Arial" panose="020B0604020202020204" pitchFamily="34" charset="0"/>
              </a:rPr>
              <a:t>angka</a:t>
            </a:r>
            <a:r>
              <a:rPr lang="en-US" sz="1200" dirty="0">
                <a:solidFill>
                  <a:prstClr val="black"/>
                </a:solidFill>
                <a:latin typeface="Arial" panose="020B0604020202020204" pitchFamily="34" charset="0"/>
                <a:cs typeface="Arial" panose="020B0604020202020204" pitchFamily="34" charset="0"/>
              </a:rPr>
              <a:t> 2 </a:t>
            </a:r>
          </a:p>
          <a:p>
            <a:pPr algn="ctr" defTabSz="685800">
              <a:buClrTx/>
            </a:pPr>
            <a:r>
              <a:rPr lang="en-US" sz="1200" dirty="0" err="1">
                <a:solidFill>
                  <a:prstClr val="black"/>
                </a:solidFill>
                <a:latin typeface="Arial" panose="020B0604020202020204" pitchFamily="34" charset="0"/>
                <a:cs typeface="Arial" panose="020B0604020202020204" pitchFamily="34" charset="0"/>
              </a:rPr>
              <a:t>dihapus</a:t>
            </a:r>
            <a:endParaRPr lang="en-US" sz="1200" dirty="0">
              <a:solidFill>
                <a:prstClr val="black"/>
              </a:solidFill>
              <a:latin typeface="Arial" panose="020B0604020202020204" pitchFamily="34" charset="0"/>
              <a:cs typeface="Arial" panose="020B0604020202020204" pitchFamily="34" charset="0"/>
            </a:endParaRPr>
          </a:p>
        </p:txBody>
      </p:sp>
      <p:sp>
        <p:nvSpPr>
          <p:cNvPr id="22" name="Text Placeholder 2">
            <a:extLst>
              <a:ext uri="{FF2B5EF4-FFF2-40B4-BE49-F238E27FC236}">
                <a16:creationId xmlns:a16="http://schemas.microsoft.com/office/drawing/2014/main" id="{0A25058C-D7EB-4FB4-81DD-5050F5AB02C9}"/>
              </a:ext>
            </a:extLst>
          </p:cNvPr>
          <p:cNvSpPr txBox="1">
            <a:spLocks/>
          </p:cNvSpPr>
          <p:nvPr/>
        </p:nvSpPr>
        <p:spPr>
          <a:xfrm>
            <a:off x="6460872" y="1179722"/>
            <a:ext cx="2457282" cy="415341"/>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Penjelasan</a:t>
            </a:r>
            <a:r>
              <a:rPr lang="en-US" sz="1800" b="1" dirty="0">
                <a:solidFill>
                  <a:prstClr val="white"/>
                </a:solidFill>
                <a:latin typeface="Calibri" pitchFamily="34" charset="0"/>
                <a:ea typeface="MS PGothic" pitchFamily="34" charset="-128"/>
                <a:cs typeface="Times New Roman" pitchFamily="18" charset="0"/>
              </a:rPr>
              <a:t> </a:t>
            </a: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p:txBody>
      </p:sp>
      <p:sp>
        <p:nvSpPr>
          <p:cNvPr id="26" name="Rectangle: Rounded Corners 25">
            <a:extLst>
              <a:ext uri="{FF2B5EF4-FFF2-40B4-BE49-F238E27FC236}">
                <a16:creationId xmlns:a16="http://schemas.microsoft.com/office/drawing/2014/main" id="{44712226-77D4-4D11-B30B-B419ADA66841}"/>
              </a:ext>
            </a:extLst>
          </p:cNvPr>
          <p:cNvSpPr/>
          <p:nvPr/>
        </p:nvSpPr>
        <p:spPr>
          <a:xfrm>
            <a:off x="6300192" y="2283717"/>
            <a:ext cx="2743264" cy="2710066"/>
          </a:xfrm>
          <a:prstGeom prst="roundRect">
            <a:avLst/>
          </a:prstGeom>
          <a:solidFill>
            <a:srgbClr val="EFA13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buClrTx/>
            </a:pPr>
            <a:r>
              <a:rPr lang="en-US" sz="1050" kern="1200" dirty="0" err="1">
                <a:solidFill>
                  <a:prstClr val="black"/>
                </a:solidFill>
                <a:latin typeface="Arial" panose="020B0604020202020204" pitchFamily="34" charset="0"/>
                <a:cs typeface="Arial" panose="020B0604020202020204" pitchFamily="34" charset="0"/>
              </a:rPr>
              <a:t>Mengakomodir</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Putusan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Mahkamah</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Agung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Republik</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Indonesia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Nomor</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6 P/HUM/2020 yang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amarnya</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menyatakan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Pasal</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4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ayat</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(1)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huruf</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p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angka</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2 PKPU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Pencalonan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Pemilihan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bertentangan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dengan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peraturan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perundang-undangan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yang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lebih</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tinggi</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yaitu</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UU No. 10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Tahun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2016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tentang</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Perubahan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Kedua</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atas</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UU No. 1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Tahun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2015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tentang</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Penetapan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Peraturan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Pemerintah</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Pengganti</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UU No. 1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Tahun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2014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tentang</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Pemilihan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Gubernur</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Bupati</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dan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Walikota</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Menjadi</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Undang-Undang</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dan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tidak</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mempunyai</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kekuatan</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hukum</a:t>
            </a:r>
            <a:r>
              <a:rPr lang="en-US" sz="1050" kern="1200" dirty="0">
                <a:solidFill>
                  <a:prstClr val="black"/>
                </a:solidFill>
                <a:latin typeface="Arial" panose="020B0604020202020204" pitchFamily="34" charset="0"/>
                <a:ea typeface="SimSun" panose="02010600030101010101" pitchFamily="2" charset="-122"/>
                <a:cs typeface="Arial" panose="020B0604020202020204" pitchFamily="34" charset="0"/>
              </a:rPr>
              <a:t> </a:t>
            </a:r>
            <a:r>
              <a:rPr lang="en-US" sz="1050" kern="1200" dirty="0" err="1">
                <a:solidFill>
                  <a:prstClr val="black"/>
                </a:solidFill>
                <a:latin typeface="Arial" panose="020B0604020202020204" pitchFamily="34" charset="0"/>
                <a:ea typeface="SimSun" panose="02010600030101010101" pitchFamily="2" charset="-122"/>
                <a:cs typeface="Arial" panose="020B0604020202020204" pitchFamily="34" charset="0"/>
              </a:rPr>
              <a:t>mengikat</a:t>
            </a:r>
            <a:endParaRPr lang="en-US" sz="1050" kern="1200" dirty="0">
              <a:solidFill>
                <a:prstClr val="black"/>
              </a:solidFill>
              <a:latin typeface="Arial" panose="020B0604020202020204" pitchFamily="34" charset="0"/>
              <a:cs typeface="Arial" panose="020B0604020202020204" pitchFamily="34" charset="0"/>
            </a:endParaRPr>
          </a:p>
        </p:txBody>
      </p:sp>
      <p:sp>
        <p:nvSpPr>
          <p:cNvPr id="28" name="Oval 1">
            <a:extLst>
              <a:ext uri="{FF2B5EF4-FFF2-40B4-BE49-F238E27FC236}">
                <a16:creationId xmlns:a16="http://schemas.microsoft.com/office/drawing/2014/main" id="{5060A835-EDDC-44D1-9928-C1E8CCCD52E5}"/>
              </a:ext>
            </a:extLst>
          </p:cNvPr>
          <p:cNvSpPr/>
          <p:nvPr/>
        </p:nvSpPr>
        <p:spPr>
          <a:xfrm rot="5400000">
            <a:off x="7477614" y="1783050"/>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31" name="Text Placeholder 1">
            <a:extLst>
              <a:ext uri="{FF2B5EF4-FFF2-40B4-BE49-F238E27FC236}">
                <a16:creationId xmlns:a16="http://schemas.microsoft.com/office/drawing/2014/main" id="{FC0BB5E1-0E6A-470F-A446-F86C9CE9BCBB}"/>
              </a:ext>
            </a:extLst>
          </p:cNvPr>
          <p:cNvSpPr txBox="1">
            <a:spLocks/>
          </p:cNvSpPr>
          <p:nvPr/>
        </p:nvSpPr>
        <p:spPr>
          <a:xfrm>
            <a:off x="907947" y="-3831"/>
            <a:ext cx="7524328" cy="461039"/>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r" defTabSz="685800">
              <a:buClrTx/>
              <a:buNone/>
            </a:pPr>
            <a:r>
              <a:rPr lang="en-AU" sz="2100" b="1" dirty="0">
                <a:solidFill>
                  <a:prstClr val="white"/>
                </a:solidFill>
                <a:latin typeface="Calibri" panose="020F0502020204030204"/>
              </a:rPr>
              <a:t>USULAN PERUBAHAN 1 </a:t>
            </a:r>
          </a:p>
        </p:txBody>
      </p:sp>
    </p:spTree>
    <p:extLst>
      <p:ext uri="{BB962C8B-B14F-4D97-AF65-F5344CB8AC3E}">
        <p14:creationId xmlns:p14="http://schemas.microsoft.com/office/powerpoint/2010/main" val="41523052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7AFE875-D921-4A5D-9623-86C2B8C20E38}"/>
              </a:ext>
            </a:extLst>
          </p:cNvPr>
          <p:cNvSpPr/>
          <p:nvPr/>
        </p:nvSpPr>
        <p:spPr>
          <a:xfrm>
            <a:off x="7369791" y="1709490"/>
            <a:ext cx="1680431" cy="558909"/>
          </a:xfrm>
          <a:prstGeom prst="roundRect">
            <a:avLst/>
          </a:prstGeom>
          <a:solidFill>
            <a:srgbClr val="EFA1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800" kern="1200">
              <a:solidFill>
                <a:prstClr val="white"/>
              </a:solidFill>
              <a:latin typeface="Calibri" panose="020F0502020204030204"/>
            </a:endParaRPr>
          </a:p>
        </p:txBody>
      </p:sp>
      <p:sp>
        <p:nvSpPr>
          <p:cNvPr id="51" name="Oval 1">
            <a:extLst>
              <a:ext uri="{FF2B5EF4-FFF2-40B4-BE49-F238E27FC236}">
                <a16:creationId xmlns:a16="http://schemas.microsoft.com/office/drawing/2014/main" id="{68500DCE-22E9-48CB-B207-97B0FF659B73}"/>
              </a:ext>
            </a:extLst>
          </p:cNvPr>
          <p:cNvSpPr/>
          <p:nvPr/>
        </p:nvSpPr>
        <p:spPr>
          <a:xfrm>
            <a:off x="3434097" y="2866745"/>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23" name="Rectangle: Rounded Corners 22">
            <a:extLst>
              <a:ext uri="{FF2B5EF4-FFF2-40B4-BE49-F238E27FC236}">
                <a16:creationId xmlns:a16="http://schemas.microsoft.com/office/drawing/2014/main" id="{3116418D-BC47-417A-AE3A-C272A9DD42B5}"/>
              </a:ext>
            </a:extLst>
          </p:cNvPr>
          <p:cNvSpPr/>
          <p:nvPr/>
        </p:nvSpPr>
        <p:spPr>
          <a:xfrm>
            <a:off x="0" y="535215"/>
            <a:ext cx="3332409" cy="4557105"/>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buClrTx/>
            </a:pPr>
            <a:r>
              <a:rPr lang="en-US" sz="1000" kern="1200" dirty="0" err="1">
                <a:solidFill>
                  <a:prstClr val="black"/>
                </a:solidFill>
                <a:latin typeface="Arial" panose="020B0604020202020204" pitchFamily="34" charset="0"/>
                <a:cs typeface="Arial" panose="020B0604020202020204" pitchFamily="34" charset="0"/>
              </a:rPr>
              <a:t>Pasal</a:t>
            </a:r>
            <a:r>
              <a:rPr lang="en-US" sz="1000" kern="1200" dirty="0">
                <a:solidFill>
                  <a:prstClr val="black"/>
                </a:solidFill>
                <a:latin typeface="Arial" panose="020B0604020202020204" pitchFamily="34" charset="0"/>
                <a:cs typeface="Arial" panose="020B0604020202020204" pitchFamily="34" charset="0"/>
              </a:rPr>
              <a:t> 40 </a:t>
            </a:r>
          </a:p>
          <a:p>
            <a:pPr algn="just" defTabSz="685800">
              <a:buClrTx/>
            </a:pPr>
            <a:r>
              <a:rPr lang="en-US" sz="1000" kern="1200" dirty="0" err="1">
                <a:solidFill>
                  <a:prstClr val="black"/>
                </a:solidFill>
                <a:latin typeface="Arial" panose="020B0604020202020204" pitchFamily="34" charset="0"/>
                <a:cs typeface="Arial" panose="020B0604020202020204" pitchFamily="34" charset="0"/>
              </a:rPr>
              <a:t>Dalam</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penerimaan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pendaftaran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Bakal</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Pasangan</a:t>
            </a:r>
            <a:r>
              <a:rPr lang="en-US" sz="1000" kern="1200" dirty="0">
                <a:solidFill>
                  <a:prstClr val="black"/>
                </a:solidFill>
                <a:latin typeface="Arial" panose="020B0604020202020204" pitchFamily="34" charset="0"/>
                <a:cs typeface="Arial" panose="020B0604020202020204" pitchFamily="34" charset="0"/>
              </a:rPr>
              <a:t> Calon, KPU </a:t>
            </a:r>
            <a:r>
              <a:rPr lang="en-US" sz="1000" kern="1200" dirty="0" err="1">
                <a:solidFill>
                  <a:prstClr val="black"/>
                </a:solidFill>
                <a:latin typeface="Arial" panose="020B0604020202020204" pitchFamily="34" charset="0"/>
                <a:cs typeface="Arial" panose="020B0604020202020204" pitchFamily="34" charset="0"/>
              </a:rPr>
              <a:t>Provinsi</a:t>
            </a:r>
            <a:r>
              <a:rPr lang="en-US" sz="1000" kern="1200" dirty="0">
                <a:solidFill>
                  <a:prstClr val="black"/>
                </a:solidFill>
                <a:latin typeface="Arial" panose="020B0604020202020204" pitchFamily="34" charset="0"/>
                <a:cs typeface="Arial" panose="020B0604020202020204" pitchFamily="34" charset="0"/>
              </a:rPr>
              <a:t>/KIP Aceh </a:t>
            </a:r>
            <a:r>
              <a:rPr lang="en-US" sz="1000" kern="1200" dirty="0" err="1">
                <a:solidFill>
                  <a:prstClr val="black"/>
                </a:solidFill>
                <a:latin typeface="Arial" panose="020B0604020202020204" pitchFamily="34" charset="0"/>
                <a:cs typeface="Arial" panose="020B0604020202020204" pitchFamily="34" charset="0"/>
              </a:rPr>
              <a:t>atau</a:t>
            </a:r>
            <a:r>
              <a:rPr lang="en-US" sz="1000" kern="1200" dirty="0">
                <a:solidFill>
                  <a:prstClr val="black"/>
                </a:solidFill>
                <a:latin typeface="Arial" panose="020B0604020202020204" pitchFamily="34" charset="0"/>
                <a:cs typeface="Arial" panose="020B0604020202020204" pitchFamily="34" charset="0"/>
              </a:rPr>
              <a:t> KPU/KIP </a:t>
            </a:r>
            <a:r>
              <a:rPr lang="en-US" sz="1000" kern="1200" dirty="0" err="1">
                <a:solidFill>
                  <a:prstClr val="black"/>
                </a:solidFill>
                <a:latin typeface="Arial" panose="020B0604020202020204" pitchFamily="34" charset="0"/>
                <a:cs typeface="Arial" panose="020B0604020202020204" pitchFamily="34" charset="0"/>
              </a:rPr>
              <a:t>Kabupaten</a:t>
            </a:r>
            <a:r>
              <a:rPr lang="en-US" sz="1000" kern="1200" dirty="0">
                <a:solidFill>
                  <a:prstClr val="black"/>
                </a:solidFill>
                <a:latin typeface="Arial" panose="020B0604020202020204" pitchFamily="34" charset="0"/>
                <a:cs typeface="Arial" panose="020B0604020202020204" pitchFamily="34" charset="0"/>
              </a:rPr>
              <a:t>/Kota </a:t>
            </a:r>
            <a:r>
              <a:rPr lang="en-US" sz="1000" kern="1200" dirty="0" err="1">
                <a:solidFill>
                  <a:prstClr val="black"/>
                </a:solidFill>
                <a:latin typeface="Arial" panose="020B0604020202020204" pitchFamily="34" charset="0"/>
                <a:cs typeface="Arial" panose="020B0604020202020204" pitchFamily="34" charset="0"/>
              </a:rPr>
              <a:t>bertugas</a:t>
            </a:r>
            <a:r>
              <a:rPr lang="en-US" sz="1000" kern="1200" dirty="0">
                <a:solidFill>
                  <a:prstClr val="black"/>
                </a:solidFill>
                <a:latin typeface="Arial" panose="020B0604020202020204" pitchFamily="34" charset="0"/>
                <a:cs typeface="Arial" panose="020B0604020202020204" pitchFamily="34" charset="0"/>
              </a:rPr>
              <a:t>: </a:t>
            </a:r>
          </a:p>
          <a:p>
            <a:pPr marL="173831" indent="-173831" algn="just" defTabSz="685800">
              <a:buClrTx/>
            </a:pPr>
            <a:r>
              <a:rPr lang="en-US" sz="1000" kern="1200" dirty="0">
                <a:solidFill>
                  <a:prstClr val="black"/>
                </a:solidFill>
                <a:latin typeface="Arial" panose="020B0604020202020204" pitchFamily="34" charset="0"/>
                <a:cs typeface="Arial" panose="020B0604020202020204" pitchFamily="34" charset="0"/>
              </a:rPr>
              <a:t>c. </a:t>
            </a:r>
            <a:r>
              <a:rPr lang="en-US" sz="1000" kern="1200" dirty="0" err="1">
                <a:solidFill>
                  <a:prstClr val="black"/>
                </a:solidFill>
                <a:latin typeface="Arial" panose="020B0604020202020204" pitchFamily="34" charset="0"/>
                <a:cs typeface="Arial" panose="020B0604020202020204" pitchFamily="34" charset="0"/>
              </a:rPr>
              <a:t>Meneliti</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dokumen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persyaratan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pencalonan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yaitu</a:t>
            </a:r>
            <a:r>
              <a:rPr lang="en-US" sz="1000" kern="1200" dirty="0">
                <a:solidFill>
                  <a:prstClr val="black"/>
                </a:solidFill>
                <a:latin typeface="Arial" panose="020B0604020202020204" pitchFamily="34" charset="0"/>
                <a:cs typeface="Arial" panose="020B0604020202020204" pitchFamily="34" charset="0"/>
              </a:rPr>
              <a:t>: </a:t>
            </a:r>
          </a:p>
          <a:p>
            <a:pPr marL="347663" indent="-173831" algn="just" defTabSz="685800">
              <a:buClrTx/>
              <a:buFontTx/>
              <a:buAutoNum type="arabicPeriod"/>
            </a:pPr>
            <a:r>
              <a:rPr lang="en-US" sz="1000" kern="1200" dirty="0" err="1">
                <a:solidFill>
                  <a:prstClr val="black"/>
                </a:solidFill>
                <a:latin typeface="Arial" panose="020B0604020202020204" pitchFamily="34" charset="0"/>
                <a:cs typeface="Arial" panose="020B0604020202020204" pitchFamily="34" charset="0"/>
              </a:rPr>
              <a:t>Keabsahan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terhadap</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dokumen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dimaksud</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dalam</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Pasal</a:t>
            </a:r>
            <a:r>
              <a:rPr lang="en-US" sz="1000" kern="1200" dirty="0">
                <a:solidFill>
                  <a:prstClr val="black"/>
                </a:solidFill>
                <a:latin typeface="Arial" panose="020B0604020202020204" pitchFamily="34" charset="0"/>
                <a:cs typeface="Arial" panose="020B0604020202020204" pitchFamily="34" charset="0"/>
              </a:rPr>
              <a:t> 39 </a:t>
            </a:r>
            <a:r>
              <a:rPr lang="en-US" sz="1000" kern="1200" dirty="0" err="1">
                <a:solidFill>
                  <a:prstClr val="black"/>
                </a:solidFill>
                <a:latin typeface="Arial" panose="020B0604020202020204" pitchFamily="34" charset="0"/>
                <a:cs typeface="Arial" panose="020B0604020202020204" pitchFamily="34" charset="0"/>
              </a:rPr>
              <a:t>ayat</a:t>
            </a:r>
            <a:r>
              <a:rPr lang="en-US" sz="1000" kern="1200" dirty="0">
                <a:solidFill>
                  <a:prstClr val="black"/>
                </a:solidFill>
                <a:latin typeface="Arial" panose="020B0604020202020204" pitchFamily="34" charset="0"/>
                <a:cs typeface="Arial" panose="020B0604020202020204" pitchFamily="34" charset="0"/>
              </a:rPr>
              <a:t> (3) </a:t>
            </a:r>
            <a:r>
              <a:rPr lang="en-US" sz="1000" kern="1200" dirty="0" err="1">
                <a:solidFill>
                  <a:prstClr val="black"/>
                </a:solidFill>
                <a:latin typeface="Arial" panose="020B0604020202020204" pitchFamily="34" charset="0"/>
                <a:cs typeface="Arial" panose="020B0604020202020204" pitchFamily="34" charset="0"/>
              </a:rPr>
              <a:t>huruf</a:t>
            </a:r>
            <a:r>
              <a:rPr lang="en-US" sz="1000" kern="1200" dirty="0">
                <a:solidFill>
                  <a:prstClr val="black"/>
                </a:solidFill>
                <a:latin typeface="Arial" panose="020B0604020202020204" pitchFamily="34" charset="0"/>
                <a:cs typeface="Arial" panose="020B0604020202020204" pitchFamily="34" charset="0"/>
              </a:rPr>
              <a:t> b </a:t>
            </a:r>
            <a:r>
              <a:rPr lang="en-US" sz="1000" kern="1200" dirty="0" err="1">
                <a:solidFill>
                  <a:prstClr val="black"/>
                </a:solidFill>
                <a:latin typeface="Arial" panose="020B0604020202020204" pitchFamily="34" charset="0"/>
                <a:cs typeface="Arial" panose="020B0604020202020204" pitchFamily="34" charset="0"/>
              </a:rPr>
              <a:t>dilakukan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dengan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berpedoman</a:t>
            </a:r>
            <a:r>
              <a:rPr lang="en-US" sz="1000" kern="1200" dirty="0">
                <a:solidFill>
                  <a:prstClr val="black"/>
                </a:solidFill>
                <a:latin typeface="Arial" panose="020B0604020202020204" pitchFamily="34" charset="0"/>
                <a:cs typeface="Arial" panose="020B0604020202020204" pitchFamily="34" charset="0"/>
              </a:rPr>
              <a:t> pada Keputusan Menteri yang </a:t>
            </a:r>
            <a:r>
              <a:rPr lang="en-US" sz="1000" kern="1200" dirty="0" err="1">
                <a:solidFill>
                  <a:prstClr val="black"/>
                </a:solidFill>
                <a:latin typeface="Arial" panose="020B0604020202020204" pitchFamily="34" charset="0"/>
                <a:cs typeface="Arial" panose="020B0604020202020204" pitchFamily="34" charset="0"/>
              </a:rPr>
              <a:t>diterima</a:t>
            </a:r>
            <a:r>
              <a:rPr lang="en-US" sz="1000" kern="1200" dirty="0">
                <a:solidFill>
                  <a:prstClr val="black"/>
                </a:solidFill>
                <a:latin typeface="Arial" panose="020B0604020202020204" pitchFamily="34" charset="0"/>
                <a:cs typeface="Arial" panose="020B0604020202020204" pitchFamily="34" charset="0"/>
              </a:rPr>
              <a:t> oleh KPU </a:t>
            </a:r>
            <a:r>
              <a:rPr lang="en-US" sz="1000" kern="1200" dirty="0" err="1">
                <a:solidFill>
                  <a:prstClr val="black"/>
                </a:solidFill>
                <a:latin typeface="Arial" panose="020B0604020202020204" pitchFamily="34" charset="0"/>
                <a:cs typeface="Arial" panose="020B0604020202020204" pitchFamily="34" charset="0"/>
              </a:rPr>
              <a:t>sebagaimana</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dimaksud</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dalam</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Pasal</a:t>
            </a:r>
            <a:r>
              <a:rPr lang="en-US" sz="1000" kern="1200" dirty="0">
                <a:solidFill>
                  <a:prstClr val="black"/>
                </a:solidFill>
                <a:latin typeface="Arial" panose="020B0604020202020204" pitchFamily="34" charset="0"/>
                <a:cs typeface="Arial" panose="020B0604020202020204" pitchFamily="34" charset="0"/>
              </a:rPr>
              <a:t> 35 </a:t>
            </a:r>
            <a:r>
              <a:rPr lang="en-US" sz="1000" kern="1200" dirty="0" err="1">
                <a:solidFill>
                  <a:prstClr val="black"/>
                </a:solidFill>
                <a:latin typeface="Arial" panose="020B0604020202020204" pitchFamily="34" charset="0"/>
                <a:cs typeface="Arial" panose="020B0604020202020204" pitchFamily="34" charset="0"/>
              </a:rPr>
              <a:t>ayat</a:t>
            </a:r>
            <a:r>
              <a:rPr lang="en-US" sz="1000" kern="1200" dirty="0">
                <a:solidFill>
                  <a:prstClr val="black"/>
                </a:solidFill>
                <a:latin typeface="Arial" panose="020B0604020202020204" pitchFamily="34" charset="0"/>
                <a:cs typeface="Arial" panose="020B0604020202020204" pitchFamily="34" charset="0"/>
              </a:rPr>
              <a:t> (6) </a:t>
            </a:r>
          </a:p>
          <a:p>
            <a:pPr marL="347663" indent="-173831" algn="just" defTabSz="685800">
              <a:buClrTx/>
              <a:buFontTx/>
              <a:buAutoNum type="arabicPeriod"/>
            </a:pPr>
            <a:r>
              <a:rPr lang="en-US" sz="1000" kern="1200" dirty="0" err="1">
                <a:solidFill>
                  <a:prstClr val="black"/>
                </a:solidFill>
                <a:latin typeface="Arial" panose="020B0604020202020204" pitchFamily="34" charset="0"/>
                <a:cs typeface="Arial" panose="020B0604020202020204" pitchFamily="34" charset="0"/>
              </a:rPr>
              <a:t>keabsahan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terhadap</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dokumen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dimaksud</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dalam</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Pasal</a:t>
            </a:r>
            <a:r>
              <a:rPr lang="en-US" sz="1000" kern="1200" dirty="0">
                <a:solidFill>
                  <a:prstClr val="black"/>
                </a:solidFill>
                <a:latin typeface="Arial" panose="020B0604020202020204" pitchFamily="34" charset="0"/>
                <a:cs typeface="Arial" panose="020B0604020202020204" pitchFamily="34" charset="0"/>
              </a:rPr>
              <a:t> 39 </a:t>
            </a:r>
            <a:r>
              <a:rPr lang="en-US" sz="1000" kern="1200" dirty="0" err="1">
                <a:solidFill>
                  <a:prstClr val="black"/>
                </a:solidFill>
                <a:latin typeface="Arial" panose="020B0604020202020204" pitchFamily="34" charset="0"/>
                <a:cs typeface="Arial" panose="020B0604020202020204" pitchFamily="34" charset="0"/>
              </a:rPr>
              <a:t>ayat</a:t>
            </a:r>
            <a:r>
              <a:rPr lang="en-US" sz="1000" kern="1200" dirty="0">
                <a:solidFill>
                  <a:prstClr val="black"/>
                </a:solidFill>
                <a:latin typeface="Arial" panose="020B0604020202020204" pitchFamily="34" charset="0"/>
                <a:cs typeface="Arial" panose="020B0604020202020204" pitchFamily="34" charset="0"/>
              </a:rPr>
              <a:t> (3) </a:t>
            </a:r>
            <a:r>
              <a:rPr lang="en-US" sz="1000" kern="1200" dirty="0" err="1">
                <a:solidFill>
                  <a:prstClr val="black"/>
                </a:solidFill>
                <a:latin typeface="Arial" panose="020B0604020202020204" pitchFamily="34" charset="0"/>
                <a:cs typeface="Arial" panose="020B0604020202020204" pitchFamily="34" charset="0"/>
              </a:rPr>
              <a:t>huruf</a:t>
            </a:r>
            <a:r>
              <a:rPr lang="en-US" sz="1000" kern="1200" dirty="0">
                <a:solidFill>
                  <a:prstClr val="black"/>
                </a:solidFill>
                <a:latin typeface="Arial" panose="020B0604020202020204" pitchFamily="34" charset="0"/>
                <a:cs typeface="Arial" panose="020B0604020202020204" pitchFamily="34" charset="0"/>
              </a:rPr>
              <a:t> e </a:t>
            </a:r>
            <a:r>
              <a:rPr lang="en-US" sz="1000" kern="1200" dirty="0" err="1">
                <a:solidFill>
                  <a:prstClr val="black"/>
                </a:solidFill>
                <a:latin typeface="Arial" panose="020B0604020202020204" pitchFamily="34" charset="0"/>
                <a:cs typeface="Arial" panose="020B0604020202020204" pitchFamily="34" charset="0"/>
              </a:rPr>
              <a:t>dilakukan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dengan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berpedoman</a:t>
            </a:r>
            <a:r>
              <a:rPr lang="en-US" sz="1000" kern="1200" dirty="0">
                <a:solidFill>
                  <a:prstClr val="black"/>
                </a:solidFill>
                <a:latin typeface="Arial" panose="020B0604020202020204" pitchFamily="34" charset="0"/>
                <a:cs typeface="Arial" panose="020B0604020202020204" pitchFamily="34" charset="0"/>
              </a:rPr>
              <a:t> pada </a:t>
            </a:r>
            <a:r>
              <a:rPr lang="en-US" sz="1000" kern="1200" dirty="0" err="1">
                <a:solidFill>
                  <a:prstClr val="black"/>
                </a:solidFill>
                <a:latin typeface="Arial" panose="020B0604020202020204" pitchFamily="34" charset="0"/>
                <a:cs typeface="Arial" panose="020B0604020202020204" pitchFamily="34" charset="0"/>
              </a:rPr>
              <a:t>kepengurusan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Partai</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Politik</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tingkat</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provinsi</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untuk</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Pemilihan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Gubernur</a:t>
            </a:r>
            <a:r>
              <a:rPr lang="en-US" sz="1000" kern="1200" dirty="0">
                <a:solidFill>
                  <a:prstClr val="black"/>
                </a:solidFill>
                <a:latin typeface="Arial" panose="020B0604020202020204" pitchFamily="34" charset="0"/>
                <a:cs typeface="Arial" panose="020B0604020202020204" pitchFamily="34" charset="0"/>
              </a:rPr>
              <a:t> dan Wakil </a:t>
            </a:r>
            <a:r>
              <a:rPr lang="en-US" sz="1000" kern="1200" dirty="0" err="1">
                <a:solidFill>
                  <a:prstClr val="black"/>
                </a:solidFill>
                <a:latin typeface="Arial" panose="020B0604020202020204" pitchFamily="34" charset="0"/>
                <a:cs typeface="Arial" panose="020B0604020202020204" pitchFamily="34" charset="0"/>
              </a:rPr>
              <a:t>Gubernur</a:t>
            </a:r>
            <a:r>
              <a:rPr lang="en-US" sz="1000" kern="1200" dirty="0">
                <a:solidFill>
                  <a:prstClr val="black"/>
                </a:solidFill>
                <a:latin typeface="Arial" panose="020B0604020202020204" pitchFamily="34" charset="0"/>
                <a:cs typeface="Arial" panose="020B0604020202020204" pitchFamily="34" charset="0"/>
              </a:rPr>
              <a:t> dan </a:t>
            </a:r>
            <a:r>
              <a:rPr lang="en-US" sz="1000" kern="1200" dirty="0" err="1">
                <a:solidFill>
                  <a:prstClr val="black"/>
                </a:solidFill>
                <a:latin typeface="Arial" panose="020B0604020202020204" pitchFamily="34" charset="0"/>
                <a:cs typeface="Arial" panose="020B0604020202020204" pitchFamily="34" charset="0"/>
              </a:rPr>
              <a:t>tingkat</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kabupaten</a:t>
            </a:r>
            <a:r>
              <a:rPr lang="en-US" sz="1000" kern="1200" dirty="0">
                <a:solidFill>
                  <a:prstClr val="black"/>
                </a:solidFill>
                <a:latin typeface="Arial" panose="020B0604020202020204" pitchFamily="34" charset="0"/>
                <a:cs typeface="Arial" panose="020B0604020202020204" pitchFamily="34" charset="0"/>
              </a:rPr>
              <a:t>/</a:t>
            </a:r>
            <a:r>
              <a:rPr lang="en-US" sz="1000" kern="1200" dirty="0" err="1">
                <a:solidFill>
                  <a:prstClr val="black"/>
                </a:solidFill>
                <a:latin typeface="Arial" panose="020B0604020202020204" pitchFamily="34" charset="0"/>
                <a:cs typeface="Arial" panose="020B0604020202020204" pitchFamily="34" charset="0"/>
              </a:rPr>
              <a:t>kota</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untuk</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Pemilihan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Bupati</a:t>
            </a:r>
            <a:r>
              <a:rPr lang="en-US" sz="1000" kern="1200" dirty="0">
                <a:solidFill>
                  <a:prstClr val="black"/>
                </a:solidFill>
                <a:latin typeface="Arial" panose="020B0604020202020204" pitchFamily="34" charset="0"/>
                <a:cs typeface="Arial" panose="020B0604020202020204" pitchFamily="34" charset="0"/>
              </a:rPr>
              <a:t> dan Wakil </a:t>
            </a:r>
            <a:r>
              <a:rPr lang="en-US" sz="1000" kern="1200" dirty="0" err="1">
                <a:solidFill>
                  <a:prstClr val="black"/>
                </a:solidFill>
                <a:latin typeface="Arial" panose="020B0604020202020204" pitchFamily="34" charset="0"/>
                <a:cs typeface="Arial" panose="020B0604020202020204" pitchFamily="34" charset="0"/>
              </a:rPr>
              <a:t>Bupati</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atau</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Walikota</a:t>
            </a:r>
            <a:r>
              <a:rPr lang="en-US" sz="1000" kern="1200" dirty="0">
                <a:solidFill>
                  <a:prstClr val="black"/>
                </a:solidFill>
                <a:latin typeface="Arial" panose="020B0604020202020204" pitchFamily="34" charset="0"/>
                <a:cs typeface="Arial" panose="020B0604020202020204" pitchFamily="34" charset="0"/>
              </a:rPr>
              <a:t> dan Wakil </a:t>
            </a:r>
            <a:r>
              <a:rPr lang="en-US" sz="1000" kern="1200" dirty="0" err="1">
                <a:solidFill>
                  <a:prstClr val="black"/>
                </a:solidFill>
                <a:latin typeface="Arial" panose="020B0604020202020204" pitchFamily="34" charset="0"/>
                <a:cs typeface="Arial" panose="020B0604020202020204" pitchFamily="34" charset="0"/>
              </a:rPr>
              <a:t>Walikota</a:t>
            </a:r>
            <a:r>
              <a:rPr lang="en-US" sz="1000" kern="1200" dirty="0">
                <a:solidFill>
                  <a:prstClr val="black"/>
                </a:solidFill>
                <a:latin typeface="Arial" panose="020B0604020202020204" pitchFamily="34" charset="0"/>
                <a:cs typeface="Arial" panose="020B0604020202020204" pitchFamily="34" charset="0"/>
              </a:rPr>
              <a:t> yang </a:t>
            </a:r>
            <a:r>
              <a:rPr lang="en-US" sz="1000" kern="1200" dirty="0" err="1">
                <a:solidFill>
                  <a:prstClr val="black"/>
                </a:solidFill>
                <a:latin typeface="Arial" panose="020B0604020202020204" pitchFamily="34" charset="0"/>
                <a:cs typeface="Arial" panose="020B0604020202020204" pitchFamily="34" charset="0"/>
              </a:rPr>
              <a:t>disampaikan</a:t>
            </a:r>
            <a:r>
              <a:rPr lang="en-US" sz="1000" kern="1200" dirty="0">
                <a:solidFill>
                  <a:prstClr val="black"/>
                </a:solidFill>
                <a:latin typeface="Arial" panose="020B0604020202020204" pitchFamily="34" charset="0"/>
                <a:cs typeface="Arial" panose="020B0604020202020204" pitchFamily="34" charset="0"/>
              </a:rPr>
              <a:t> oleh KPU </a:t>
            </a:r>
            <a:r>
              <a:rPr lang="en-US" sz="1000" kern="1200" dirty="0" err="1">
                <a:solidFill>
                  <a:prstClr val="black"/>
                </a:solidFill>
                <a:latin typeface="Arial" panose="020B0604020202020204" pitchFamily="34" charset="0"/>
                <a:cs typeface="Arial" panose="020B0604020202020204" pitchFamily="34" charset="0"/>
              </a:rPr>
              <a:t>atau</a:t>
            </a:r>
            <a:r>
              <a:rPr lang="en-US" sz="1000" kern="1200" dirty="0">
                <a:solidFill>
                  <a:prstClr val="black"/>
                </a:solidFill>
                <a:latin typeface="Arial" panose="020B0604020202020204" pitchFamily="34" charset="0"/>
                <a:cs typeface="Arial" panose="020B0604020202020204" pitchFamily="34" charset="0"/>
              </a:rPr>
              <a:t> KPU </a:t>
            </a:r>
            <a:r>
              <a:rPr lang="en-US" sz="1000" kern="1200" dirty="0" err="1">
                <a:solidFill>
                  <a:prstClr val="black"/>
                </a:solidFill>
                <a:latin typeface="Arial" panose="020B0604020202020204" pitchFamily="34" charset="0"/>
                <a:cs typeface="Arial" panose="020B0604020202020204" pitchFamily="34" charset="0"/>
              </a:rPr>
              <a:t>Provinsi</a:t>
            </a:r>
            <a:r>
              <a:rPr lang="en-US" sz="1000" kern="1200" dirty="0">
                <a:solidFill>
                  <a:prstClr val="black"/>
                </a:solidFill>
                <a:latin typeface="Arial" panose="020B0604020202020204" pitchFamily="34" charset="0"/>
                <a:cs typeface="Arial" panose="020B0604020202020204" pitchFamily="34" charset="0"/>
              </a:rPr>
              <a:t>/KIP Aceh </a:t>
            </a:r>
            <a:r>
              <a:rPr lang="en-US" sz="1000" kern="1200" dirty="0" err="1">
                <a:solidFill>
                  <a:prstClr val="black"/>
                </a:solidFill>
                <a:latin typeface="Arial" panose="020B0604020202020204" pitchFamily="34" charset="0"/>
                <a:cs typeface="Arial" panose="020B0604020202020204" pitchFamily="34" charset="0"/>
              </a:rPr>
              <a:t>sebagaimana</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dimaksud</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dalam</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Pasal</a:t>
            </a:r>
            <a:r>
              <a:rPr lang="en-US" sz="1000" kern="1200" dirty="0">
                <a:solidFill>
                  <a:prstClr val="black"/>
                </a:solidFill>
                <a:latin typeface="Arial" panose="020B0604020202020204" pitchFamily="34" charset="0"/>
                <a:cs typeface="Arial" panose="020B0604020202020204" pitchFamily="34" charset="0"/>
              </a:rPr>
              <a:t> 35 </a:t>
            </a:r>
            <a:r>
              <a:rPr lang="en-US" sz="1000" kern="1200" dirty="0" err="1">
                <a:solidFill>
                  <a:prstClr val="black"/>
                </a:solidFill>
                <a:latin typeface="Arial" panose="020B0604020202020204" pitchFamily="34" charset="0"/>
                <a:cs typeface="Arial" panose="020B0604020202020204" pitchFamily="34" charset="0"/>
              </a:rPr>
              <a:t>ayat</a:t>
            </a:r>
            <a:r>
              <a:rPr lang="en-US" sz="1000" kern="1200" dirty="0">
                <a:solidFill>
                  <a:prstClr val="black"/>
                </a:solidFill>
                <a:latin typeface="Arial" panose="020B0604020202020204" pitchFamily="34" charset="0"/>
                <a:cs typeface="Arial" panose="020B0604020202020204" pitchFamily="34" charset="0"/>
              </a:rPr>
              <a:t> (4) dan </a:t>
            </a:r>
            <a:r>
              <a:rPr lang="en-US" sz="1000" kern="1200" dirty="0" err="1">
                <a:solidFill>
                  <a:prstClr val="black"/>
                </a:solidFill>
                <a:latin typeface="Arial" panose="020B0604020202020204" pitchFamily="34" charset="0"/>
                <a:cs typeface="Arial" panose="020B0604020202020204" pitchFamily="34" charset="0"/>
              </a:rPr>
              <a:t>ayat</a:t>
            </a:r>
            <a:r>
              <a:rPr lang="en-US" sz="1000" kern="1200" dirty="0">
                <a:solidFill>
                  <a:prstClr val="black"/>
                </a:solidFill>
                <a:latin typeface="Arial" panose="020B0604020202020204" pitchFamily="34" charset="0"/>
                <a:cs typeface="Arial" panose="020B0604020202020204" pitchFamily="34" charset="0"/>
              </a:rPr>
              <a:t> (7);</a:t>
            </a:r>
          </a:p>
          <a:p>
            <a:pPr marL="347663" indent="-173831" algn="just" defTabSz="685800">
              <a:buClrTx/>
              <a:buFontTx/>
              <a:buAutoNum type="arabicPeriod"/>
            </a:pPr>
            <a:r>
              <a:rPr lang="en-US" sz="1000" kern="1200" dirty="0" err="1">
                <a:solidFill>
                  <a:prstClr val="black"/>
                </a:solidFill>
                <a:latin typeface="Arial" panose="020B0604020202020204" pitchFamily="34" charset="0"/>
                <a:cs typeface="Arial" panose="020B0604020202020204" pitchFamily="34" charset="0"/>
              </a:rPr>
              <a:t>kelengkapan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dokumen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keputusan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pengambilalihan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kepengurusan</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Partai</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Politik</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tingkat</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provinsi</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atau</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tingkat</a:t>
            </a:r>
            <a:r>
              <a:rPr lang="en-US" sz="1000" kern="1200" dirty="0">
                <a:solidFill>
                  <a:prstClr val="black"/>
                </a:solidFill>
                <a:latin typeface="Arial" panose="020B0604020202020204" pitchFamily="34" charset="0"/>
                <a:cs typeface="Arial" panose="020B0604020202020204" pitchFamily="34" charset="0"/>
              </a:rPr>
              <a:t> </a:t>
            </a:r>
            <a:r>
              <a:rPr lang="en-US" sz="1000" kern="1200" dirty="0" err="1">
                <a:solidFill>
                  <a:prstClr val="black"/>
                </a:solidFill>
                <a:latin typeface="Arial" panose="020B0604020202020204" pitchFamily="34" charset="0"/>
                <a:cs typeface="Arial" panose="020B0604020202020204" pitchFamily="34" charset="0"/>
              </a:rPr>
              <a:t>kabupaten</a:t>
            </a:r>
            <a:r>
              <a:rPr lang="en-US" sz="1000" kern="1200" dirty="0">
                <a:solidFill>
                  <a:prstClr val="black"/>
                </a:solidFill>
                <a:latin typeface="Arial" panose="020B0604020202020204" pitchFamily="34" charset="0"/>
                <a:cs typeface="Arial" panose="020B0604020202020204" pitchFamily="34" charset="0"/>
              </a:rPr>
              <a:t>/</a:t>
            </a:r>
            <a:r>
              <a:rPr lang="en-US" sz="1000" kern="1200" dirty="0" err="1">
                <a:solidFill>
                  <a:prstClr val="black"/>
                </a:solidFill>
                <a:latin typeface="Arial" panose="020B0604020202020204" pitchFamily="34" charset="0"/>
                <a:cs typeface="Arial" panose="020B0604020202020204" pitchFamily="34" charset="0"/>
              </a:rPr>
              <a:t>kota</a:t>
            </a:r>
            <a:r>
              <a:rPr lang="en-US" sz="1000" kern="1200" dirty="0">
                <a:solidFill>
                  <a:prstClr val="black"/>
                </a:solidFill>
                <a:latin typeface="Arial" panose="020B0604020202020204" pitchFamily="34" charset="0"/>
                <a:cs typeface="Arial" panose="020B0604020202020204" pitchFamily="34" charset="0"/>
              </a:rPr>
              <a:t>. </a:t>
            </a:r>
          </a:p>
        </p:txBody>
      </p:sp>
      <p:sp>
        <p:nvSpPr>
          <p:cNvPr id="24" name="Oval 23">
            <a:extLst>
              <a:ext uri="{FF2B5EF4-FFF2-40B4-BE49-F238E27FC236}">
                <a16:creationId xmlns:a16="http://schemas.microsoft.com/office/drawing/2014/main" id="{A207DDE8-39EB-456F-B2FB-D0C1583E6E03}"/>
              </a:ext>
            </a:extLst>
          </p:cNvPr>
          <p:cNvSpPr/>
          <p:nvPr/>
        </p:nvSpPr>
        <p:spPr>
          <a:xfrm>
            <a:off x="93779" y="441265"/>
            <a:ext cx="387488" cy="387488"/>
          </a:xfrm>
          <a:prstGeom prst="ellipse">
            <a:avLst/>
          </a:prstGeom>
          <a:solidFill>
            <a:schemeClr val="accent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800" b="1" kern="1200" dirty="0">
                <a:solidFill>
                  <a:prstClr val="white"/>
                </a:solidFill>
                <a:latin typeface="Calibri" panose="020F0502020204030204"/>
              </a:rPr>
              <a:t>2</a:t>
            </a:r>
          </a:p>
        </p:txBody>
      </p:sp>
      <p:sp>
        <p:nvSpPr>
          <p:cNvPr id="58" name="Text Placeholder 2">
            <a:extLst>
              <a:ext uri="{FF2B5EF4-FFF2-40B4-BE49-F238E27FC236}">
                <a16:creationId xmlns:a16="http://schemas.microsoft.com/office/drawing/2014/main" id="{AFC9F770-6CDD-40FB-8693-BFDD9FF3D284}"/>
              </a:ext>
            </a:extLst>
          </p:cNvPr>
          <p:cNvSpPr txBox="1">
            <a:spLocks/>
          </p:cNvSpPr>
          <p:nvPr/>
        </p:nvSpPr>
        <p:spPr>
          <a:xfrm>
            <a:off x="-203794" y="117991"/>
            <a:ext cx="3536203" cy="76446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 3/2017</a:t>
            </a:r>
          </a:p>
        </p:txBody>
      </p:sp>
      <p:pic>
        <p:nvPicPr>
          <p:cNvPr id="69" name="Picture 10">
            <a:extLst>
              <a:ext uri="{FF2B5EF4-FFF2-40B4-BE49-F238E27FC236}">
                <a16:creationId xmlns:a16="http://schemas.microsoft.com/office/drawing/2014/main" id="{501FFE1B-D72B-48BC-A61E-C9D50494A9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4287" y="76100"/>
            <a:ext cx="505935" cy="558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2">
            <a:extLst>
              <a:ext uri="{FF2B5EF4-FFF2-40B4-BE49-F238E27FC236}">
                <a16:creationId xmlns:a16="http://schemas.microsoft.com/office/drawing/2014/main" id="{1B22198E-6AEC-4CAB-8D21-3FDDA3E7D0A5}"/>
              </a:ext>
            </a:extLst>
          </p:cNvPr>
          <p:cNvSpPr txBox="1">
            <a:spLocks/>
          </p:cNvSpPr>
          <p:nvPr/>
        </p:nvSpPr>
        <p:spPr>
          <a:xfrm>
            <a:off x="4004297" y="151253"/>
            <a:ext cx="2378919" cy="534828"/>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Rancangan</a:t>
            </a:r>
            <a:r>
              <a:rPr lang="en-US" sz="1800" b="1" dirty="0">
                <a:solidFill>
                  <a:prstClr val="white"/>
                </a:solidFill>
                <a:latin typeface="Calibri" pitchFamily="34" charset="0"/>
                <a:ea typeface="MS PGothic" pitchFamily="34" charset="-128"/>
                <a:cs typeface="Times New Roman" pitchFamily="18" charset="0"/>
              </a:rPr>
              <a:t> </a:t>
            </a: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a:t>
            </a:r>
          </a:p>
        </p:txBody>
      </p:sp>
      <p:sp>
        <p:nvSpPr>
          <p:cNvPr id="18" name="Rectangle: Rounded Corners 17">
            <a:extLst>
              <a:ext uri="{FF2B5EF4-FFF2-40B4-BE49-F238E27FC236}">
                <a16:creationId xmlns:a16="http://schemas.microsoft.com/office/drawing/2014/main" id="{E150AB4D-7524-44C5-B6E8-3237D44E8686}"/>
              </a:ext>
            </a:extLst>
          </p:cNvPr>
          <p:cNvSpPr/>
          <p:nvPr/>
        </p:nvSpPr>
        <p:spPr>
          <a:xfrm>
            <a:off x="3852082" y="535216"/>
            <a:ext cx="3264821" cy="4557105"/>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buClrTx/>
            </a:pPr>
            <a:r>
              <a:rPr lang="en-US" sz="1050" kern="1200" dirty="0" err="1">
                <a:solidFill>
                  <a:prstClr val="black"/>
                </a:solidFill>
                <a:latin typeface="Arial" panose="020B0604020202020204" pitchFamily="34" charset="0"/>
                <a:cs typeface="Arial" panose="020B0604020202020204" pitchFamily="34" charset="0"/>
              </a:rPr>
              <a:t>Ketentuan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huruf</a:t>
            </a:r>
            <a:r>
              <a:rPr lang="en-US" sz="1050" kern="1200" dirty="0">
                <a:solidFill>
                  <a:prstClr val="black"/>
                </a:solidFill>
                <a:latin typeface="Arial" panose="020B0604020202020204" pitchFamily="34" charset="0"/>
                <a:cs typeface="Arial" panose="020B0604020202020204" pitchFamily="34" charset="0"/>
              </a:rPr>
              <a:t> c </a:t>
            </a:r>
            <a:r>
              <a:rPr lang="en-US" sz="1050" kern="1200" dirty="0" err="1">
                <a:solidFill>
                  <a:prstClr val="black"/>
                </a:solidFill>
                <a:latin typeface="Arial" panose="020B0604020202020204" pitchFamily="34" charset="0"/>
                <a:cs typeface="Arial" panose="020B0604020202020204" pitchFamily="34" charset="0"/>
              </a:rPr>
              <a:t>Pasal</a:t>
            </a:r>
            <a:r>
              <a:rPr lang="en-US" sz="1050" kern="1200" dirty="0">
                <a:solidFill>
                  <a:prstClr val="black"/>
                </a:solidFill>
                <a:latin typeface="Arial" panose="020B0604020202020204" pitchFamily="34" charset="0"/>
                <a:cs typeface="Arial" panose="020B0604020202020204" pitchFamily="34" charset="0"/>
              </a:rPr>
              <a:t> 40 </a:t>
            </a:r>
            <a:r>
              <a:rPr lang="en-US" sz="1050" b="1" kern="1200" dirty="0" err="1">
                <a:solidFill>
                  <a:prstClr val="black"/>
                </a:solidFill>
                <a:latin typeface="Arial" panose="020B0604020202020204" pitchFamily="34" charset="0"/>
                <a:cs typeface="Arial" panose="020B0604020202020204" pitchFamily="34" charset="0"/>
              </a:rPr>
              <a:t>diubah</a:t>
            </a:r>
            <a:r>
              <a:rPr lang="en-US" sz="1050" b="1" kern="1200" dirty="0">
                <a:solidFill>
                  <a:prstClr val="black"/>
                </a:solidFill>
                <a:latin typeface="Arial" panose="020B0604020202020204" pitchFamily="34" charset="0"/>
                <a:cs typeface="Arial" panose="020B0604020202020204" pitchFamily="34" charset="0"/>
              </a:rPr>
              <a:t> </a:t>
            </a:r>
          </a:p>
          <a:p>
            <a:pPr algn="just" defTabSz="685800">
              <a:buClrTx/>
            </a:pPr>
            <a:endParaRPr lang="en-US" sz="1050" kern="1200" dirty="0">
              <a:solidFill>
                <a:prstClr val="black"/>
              </a:solidFill>
              <a:latin typeface="Arial" panose="020B0604020202020204" pitchFamily="34" charset="0"/>
              <a:cs typeface="Arial" panose="020B0604020202020204" pitchFamily="34" charset="0"/>
            </a:endParaRPr>
          </a:p>
          <a:p>
            <a:pPr marL="173831" indent="-173831" algn="just" defTabSz="685800">
              <a:buClrTx/>
            </a:pPr>
            <a:r>
              <a:rPr lang="en-US" sz="1050" kern="1200" dirty="0">
                <a:solidFill>
                  <a:prstClr val="black"/>
                </a:solidFill>
                <a:latin typeface="Arial" panose="020B0604020202020204" pitchFamily="34" charset="0"/>
                <a:cs typeface="Arial" panose="020B0604020202020204" pitchFamily="34" charset="0"/>
              </a:rPr>
              <a:t>c. </a:t>
            </a:r>
            <a:r>
              <a:rPr lang="en-US" sz="1050" kern="1200" dirty="0" err="1">
                <a:solidFill>
                  <a:prstClr val="black"/>
                </a:solidFill>
                <a:latin typeface="Arial" panose="020B0604020202020204" pitchFamily="34" charset="0"/>
                <a:cs typeface="Arial" panose="020B0604020202020204" pitchFamily="34" charset="0"/>
              </a:rPr>
              <a:t>Meneliti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dokumen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persyaratan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pencalonan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yaitu</a:t>
            </a:r>
            <a:r>
              <a:rPr lang="en-US" sz="1050" kern="1200" dirty="0">
                <a:solidFill>
                  <a:prstClr val="black"/>
                </a:solidFill>
                <a:latin typeface="Arial" panose="020B0604020202020204" pitchFamily="34" charset="0"/>
                <a:cs typeface="Arial" panose="020B0604020202020204" pitchFamily="34" charset="0"/>
              </a:rPr>
              <a:t>: </a:t>
            </a:r>
          </a:p>
          <a:p>
            <a:pPr marL="347663" indent="-173831" algn="just" defTabSz="685800">
              <a:buClrTx/>
              <a:buFontTx/>
              <a:buAutoNum type="arabicPeriod"/>
            </a:pPr>
            <a:r>
              <a:rPr lang="en-US" sz="1050" kern="1200" dirty="0" err="1">
                <a:solidFill>
                  <a:prstClr val="black"/>
                </a:solidFill>
                <a:latin typeface="Arial" panose="020B0604020202020204" pitchFamily="34" charset="0"/>
                <a:cs typeface="Arial" panose="020B0604020202020204" pitchFamily="34" charset="0"/>
              </a:rPr>
              <a:t>Keabsahan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terhadap</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dokumen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dimaksud</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dalam</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Pasal</a:t>
            </a:r>
            <a:r>
              <a:rPr lang="en-US" sz="1050" kern="1200" dirty="0">
                <a:solidFill>
                  <a:prstClr val="black"/>
                </a:solidFill>
                <a:latin typeface="Arial" panose="020B0604020202020204" pitchFamily="34" charset="0"/>
                <a:cs typeface="Arial" panose="020B0604020202020204" pitchFamily="34" charset="0"/>
              </a:rPr>
              <a:t> 39 </a:t>
            </a:r>
            <a:r>
              <a:rPr lang="en-US" sz="1050" kern="1200" dirty="0" err="1">
                <a:solidFill>
                  <a:prstClr val="black"/>
                </a:solidFill>
                <a:latin typeface="Arial" panose="020B0604020202020204" pitchFamily="34" charset="0"/>
                <a:cs typeface="Arial" panose="020B0604020202020204" pitchFamily="34" charset="0"/>
              </a:rPr>
              <a:t>ayat</a:t>
            </a:r>
            <a:r>
              <a:rPr lang="en-US" sz="1050" kern="1200" dirty="0">
                <a:solidFill>
                  <a:prstClr val="black"/>
                </a:solidFill>
                <a:latin typeface="Arial" panose="020B0604020202020204" pitchFamily="34" charset="0"/>
                <a:cs typeface="Arial" panose="020B0604020202020204" pitchFamily="34" charset="0"/>
              </a:rPr>
              <a:t> (3) </a:t>
            </a:r>
            <a:r>
              <a:rPr lang="en-US" sz="1050" kern="1200" dirty="0" err="1">
                <a:solidFill>
                  <a:prstClr val="black"/>
                </a:solidFill>
                <a:latin typeface="Arial" panose="020B0604020202020204" pitchFamily="34" charset="0"/>
                <a:cs typeface="Arial" panose="020B0604020202020204" pitchFamily="34" charset="0"/>
              </a:rPr>
              <a:t>huruf</a:t>
            </a:r>
            <a:r>
              <a:rPr lang="en-US" sz="1050" kern="1200" dirty="0">
                <a:solidFill>
                  <a:prstClr val="black"/>
                </a:solidFill>
                <a:latin typeface="Arial" panose="020B0604020202020204" pitchFamily="34" charset="0"/>
                <a:cs typeface="Arial" panose="020B0604020202020204" pitchFamily="34" charset="0"/>
              </a:rPr>
              <a:t> b </a:t>
            </a:r>
            <a:r>
              <a:rPr lang="en-US" sz="1050" kern="1200" dirty="0" err="1">
                <a:solidFill>
                  <a:prstClr val="black"/>
                </a:solidFill>
                <a:latin typeface="Arial" panose="020B0604020202020204" pitchFamily="34" charset="0"/>
                <a:cs typeface="Arial" panose="020B0604020202020204" pitchFamily="34" charset="0"/>
              </a:rPr>
              <a:t>dilakukan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dengan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berpedoman</a:t>
            </a:r>
            <a:r>
              <a:rPr lang="en-US" sz="1050" kern="1200" dirty="0">
                <a:solidFill>
                  <a:prstClr val="black"/>
                </a:solidFill>
                <a:latin typeface="Arial" panose="020B0604020202020204" pitchFamily="34" charset="0"/>
                <a:cs typeface="Arial" panose="020B0604020202020204" pitchFamily="34" charset="0"/>
              </a:rPr>
              <a:t> pada Keputusan Menteri yang </a:t>
            </a:r>
            <a:r>
              <a:rPr lang="en-US" sz="1050" kern="1200" dirty="0" err="1">
                <a:solidFill>
                  <a:prstClr val="black"/>
                </a:solidFill>
                <a:latin typeface="Arial" panose="020B0604020202020204" pitchFamily="34" charset="0"/>
                <a:cs typeface="Arial" panose="020B0604020202020204" pitchFamily="34" charset="0"/>
              </a:rPr>
              <a:t>diterima</a:t>
            </a:r>
            <a:r>
              <a:rPr lang="en-US" sz="1050" kern="1200" dirty="0">
                <a:solidFill>
                  <a:prstClr val="black"/>
                </a:solidFill>
                <a:latin typeface="Arial" panose="020B0604020202020204" pitchFamily="34" charset="0"/>
                <a:cs typeface="Arial" panose="020B0604020202020204" pitchFamily="34" charset="0"/>
              </a:rPr>
              <a:t> oleh KPU </a:t>
            </a:r>
            <a:r>
              <a:rPr lang="en-US" sz="1050" kern="1200" dirty="0" err="1">
                <a:solidFill>
                  <a:prstClr val="black"/>
                </a:solidFill>
                <a:latin typeface="Arial" panose="020B0604020202020204" pitchFamily="34" charset="0"/>
                <a:cs typeface="Arial" panose="020B0604020202020204" pitchFamily="34" charset="0"/>
              </a:rPr>
              <a:t>sebagaimana</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dimaksud</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dalam</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Pasal</a:t>
            </a:r>
            <a:r>
              <a:rPr lang="en-US" sz="1050" kern="1200" dirty="0">
                <a:solidFill>
                  <a:prstClr val="black"/>
                </a:solidFill>
                <a:latin typeface="Arial" panose="020B0604020202020204" pitchFamily="34" charset="0"/>
                <a:cs typeface="Arial" panose="020B0604020202020204" pitchFamily="34" charset="0"/>
              </a:rPr>
              <a:t> 35 </a:t>
            </a:r>
            <a:r>
              <a:rPr lang="en-US" sz="1050" kern="1200" dirty="0" err="1">
                <a:solidFill>
                  <a:prstClr val="black"/>
                </a:solidFill>
                <a:latin typeface="Arial" panose="020B0604020202020204" pitchFamily="34" charset="0"/>
                <a:cs typeface="Arial" panose="020B0604020202020204" pitchFamily="34" charset="0"/>
              </a:rPr>
              <a:t>ayat</a:t>
            </a:r>
            <a:r>
              <a:rPr lang="en-US" sz="1050" kern="1200" dirty="0">
                <a:solidFill>
                  <a:prstClr val="black"/>
                </a:solidFill>
                <a:latin typeface="Arial" panose="020B0604020202020204" pitchFamily="34" charset="0"/>
                <a:cs typeface="Arial" panose="020B0604020202020204" pitchFamily="34" charset="0"/>
              </a:rPr>
              <a:t> (6) </a:t>
            </a:r>
          </a:p>
          <a:p>
            <a:pPr marL="347663" indent="-173831" algn="just" defTabSz="685800">
              <a:buClrTx/>
              <a:buFontTx/>
              <a:buAutoNum type="arabicPeriod"/>
            </a:pPr>
            <a:r>
              <a:rPr lang="en-US" sz="1050" kern="1200" dirty="0" err="1">
                <a:solidFill>
                  <a:prstClr val="black"/>
                </a:solidFill>
                <a:latin typeface="Arial" panose="020B0604020202020204" pitchFamily="34" charset="0"/>
                <a:cs typeface="Arial" panose="020B0604020202020204" pitchFamily="34" charset="0"/>
              </a:rPr>
              <a:t>keabsahan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terhadap</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dokumen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dimaksud</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dalam</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Pasal</a:t>
            </a:r>
            <a:r>
              <a:rPr lang="en-US" sz="1050" kern="1200" dirty="0">
                <a:solidFill>
                  <a:prstClr val="black"/>
                </a:solidFill>
                <a:latin typeface="Arial" panose="020B0604020202020204" pitchFamily="34" charset="0"/>
                <a:cs typeface="Arial" panose="020B0604020202020204" pitchFamily="34" charset="0"/>
              </a:rPr>
              <a:t> 39 </a:t>
            </a:r>
            <a:r>
              <a:rPr lang="en-US" sz="1050" kern="1200" dirty="0" err="1">
                <a:solidFill>
                  <a:prstClr val="black"/>
                </a:solidFill>
                <a:latin typeface="Arial" panose="020B0604020202020204" pitchFamily="34" charset="0"/>
                <a:cs typeface="Arial" panose="020B0604020202020204" pitchFamily="34" charset="0"/>
              </a:rPr>
              <a:t>ayat</a:t>
            </a:r>
            <a:r>
              <a:rPr lang="en-US" sz="1050" kern="1200" dirty="0">
                <a:solidFill>
                  <a:prstClr val="black"/>
                </a:solidFill>
                <a:latin typeface="Arial" panose="020B0604020202020204" pitchFamily="34" charset="0"/>
                <a:cs typeface="Arial" panose="020B0604020202020204" pitchFamily="34" charset="0"/>
              </a:rPr>
              <a:t> (3) </a:t>
            </a:r>
            <a:r>
              <a:rPr lang="en-US" sz="1050" kern="1200" dirty="0" err="1">
                <a:solidFill>
                  <a:prstClr val="black"/>
                </a:solidFill>
                <a:latin typeface="Arial" panose="020B0604020202020204" pitchFamily="34" charset="0"/>
                <a:cs typeface="Arial" panose="020B0604020202020204" pitchFamily="34" charset="0"/>
              </a:rPr>
              <a:t>huruf</a:t>
            </a:r>
            <a:r>
              <a:rPr lang="en-US" sz="1050" kern="1200" dirty="0">
                <a:solidFill>
                  <a:prstClr val="black"/>
                </a:solidFill>
                <a:latin typeface="Arial" panose="020B0604020202020204" pitchFamily="34" charset="0"/>
                <a:cs typeface="Arial" panose="020B0604020202020204" pitchFamily="34" charset="0"/>
              </a:rPr>
              <a:t> e </a:t>
            </a:r>
            <a:r>
              <a:rPr lang="en-US" sz="1050" kern="1200" dirty="0" err="1">
                <a:solidFill>
                  <a:prstClr val="black"/>
                </a:solidFill>
                <a:latin typeface="Arial" panose="020B0604020202020204" pitchFamily="34" charset="0"/>
                <a:cs typeface="Arial" panose="020B0604020202020204" pitchFamily="34" charset="0"/>
              </a:rPr>
              <a:t>dilakukan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dengan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berpedoman</a:t>
            </a:r>
            <a:r>
              <a:rPr lang="en-US" sz="1050" kern="1200" dirty="0">
                <a:solidFill>
                  <a:prstClr val="black"/>
                </a:solidFill>
                <a:latin typeface="Arial" panose="020B0604020202020204" pitchFamily="34" charset="0"/>
                <a:cs typeface="Arial" panose="020B0604020202020204" pitchFamily="34" charset="0"/>
              </a:rPr>
              <a:t> pada </a:t>
            </a:r>
            <a:r>
              <a:rPr lang="en-US" sz="1050" kern="1200" dirty="0" err="1">
                <a:solidFill>
                  <a:prstClr val="black"/>
                </a:solidFill>
                <a:latin typeface="Arial" panose="020B0604020202020204" pitchFamily="34" charset="0"/>
                <a:cs typeface="Arial" panose="020B0604020202020204" pitchFamily="34" charset="0"/>
              </a:rPr>
              <a:t>kepengurusan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Partai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Politik</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tingkat</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provinsi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untuk</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Pemilihan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Gubernur</a:t>
            </a:r>
            <a:r>
              <a:rPr lang="en-US" sz="1050" kern="1200" dirty="0">
                <a:solidFill>
                  <a:prstClr val="black"/>
                </a:solidFill>
                <a:latin typeface="Arial" panose="020B0604020202020204" pitchFamily="34" charset="0"/>
                <a:cs typeface="Arial" panose="020B0604020202020204" pitchFamily="34" charset="0"/>
              </a:rPr>
              <a:t> dan Wakil </a:t>
            </a:r>
            <a:r>
              <a:rPr lang="en-US" sz="1050" kern="1200" dirty="0" err="1">
                <a:solidFill>
                  <a:prstClr val="black"/>
                </a:solidFill>
                <a:latin typeface="Arial" panose="020B0604020202020204" pitchFamily="34" charset="0"/>
                <a:cs typeface="Arial" panose="020B0604020202020204" pitchFamily="34" charset="0"/>
              </a:rPr>
              <a:t>Gubernur</a:t>
            </a:r>
            <a:r>
              <a:rPr lang="en-US" sz="1050" kern="1200" dirty="0">
                <a:solidFill>
                  <a:prstClr val="black"/>
                </a:solidFill>
                <a:latin typeface="Arial" panose="020B0604020202020204" pitchFamily="34" charset="0"/>
                <a:cs typeface="Arial" panose="020B0604020202020204" pitchFamily="34" charset="0"/>
              </a:rPr>
              <a:t> dan </a:t>
            </a:r>
            <a:r>
              <a:rPr lang="en-US" sz="1050" kern="1200" dirty="0" err="1">
                <a:solidFill>
                  <a:prstClr val="black"/>
                </a:solidFill>
                <a:latin typeface="Arial" panose="020B0604020202020204" pitchFamily="34" charset="0"/>
                <a:cs typeface="Arial" panose="020B0604020202020204" pitchFamily="34" charset="0"/>
              </a:rPr>
              <a:t>tingkat</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kabupaten</a:t>
            </a:r>
            <a:r>
              <a:rPr lang="en-US" sz="1050" kern="1200" dirty="0">
                <a:solidFill>
                  <a:prstClr val="black"/>
                </a:solidFill>
                <a:latin typeface="Arial" panose="020B0604020202020204" pitchFamily="34" charset="0"/>
                <a:cs typeface="Arial" panose="020B0604020202020204" pitchFamily="34" charset="0"/>
              </a:rPr>
              <a:t>/</a:t>
            </a:r>
            <a:r>
              <a:rPr lang="en-US" sz="1050" kern="1200" dirty="0" err="1">
                <a:solidFill>
                  <a:prstClr val="black"/>
                </a:solidFill>
                <a:latin typeface="Arial" panose="020B0604020202020204" pitchFamily="34" charset="0"/>
                <a:cs typeface="Arial" panose="020B0604020202020204" pitchFamily="34" charset="0"/>
              </a:rPr>
              <a:t>kota</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untuk</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Pemilihan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Bupati</a:t>
            </a:r>
            <a:r>
              <a:rPr lang="en-US" sz="1050" kern="1200" dirty="0">
                <a:solidFill>
                  <a:prstClr val="black"/>
                </a:solidFill>
                <a:latin typeface="Arial" panose="020B0604020202020204" pitchFamily="34" charset="0"/>
                <a:cs typeface="Arial" panose="020B0604020202020204" pitchFamily="34" charset="0"/>
              </a:rPr>
              <a:t> dan Wakil </a:t>
            </a:r>
            <a:r>
              <a:rPr lang="en-US" sz="1050" kern="1200" dirty="0" err="1">
                <a:solidFill>
                  <a:prstClr val="black"/>
                </a:solidFill>
                <a:latin typeface="Arial" panose="020B0604020202020204" pitchFamily="34" charset="0"/>
                <a:cs typeface="Arial" panose="020B0604020202020204" pitchFamily="34" charset="0"/>
              </a:rPr>
              <a:t>Bupati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atau</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Walikota</a:t>
            </a:r>
            <a:r>
              <a:rPr lang="en-US" sz="1050" kern="1200" dirty="0">
                <a:solidFill>
                  <a:prstClr val="black"/>
                </a:solidFill>
                <a:latin typeface="Arial" panose="020B0604020202020204" pitchFamily="34" charset="0"/>
                <a:cs typeface="Arial" panose="020B0604020202020204" pitchFamily="34" charset="0"/>
              </a:rPr>
              <a:t> dan Wakil </a:t>
            </a:r>
            <a:r>
              <a:rPr lang="en-US" sz="1050" kern="1200" dirty="0" err="1">
                <a:solidFill>
                  <a:prstClr val="black"/>
                </a:solidFill>
                <a:latin typeface="Arial" panose="020B0604020202020204" pitchFamily="34" charset="0"/>
                <a:cs typeface="Arial" panose="020B0604020202020204" pitchFamily="34" charset="0"/>
              </a:rPr>
              <a:t>Walikota</a:t>
            </a:r>
            <a:r>
              <a:rPr lang="en-US" sz="1050" kern="1200" dirty="0">
                <a:solidFill>
                  <a:prstClr val="black"/>
                </a:solidFill>
                <a:latin typeface="Arial" panose="020B0604020202020204" pitchFamily="34" charset="0"/>
                <a:cs typeface="Arial" panose="020B0604020202020204" pitchFamily="34" charset="0"/>
              </a:rPr>
              <a:t> yang </a:t>
            </a:r>
            <a:r>
              <a:rPr lang="en-US" sz="1050" kern="1200" dirty="0" err="1">
                <a:solidFill>
                  <a:prstClr val="black"/>
                </a:solidFill>
                <a:latin typeface="Arial" panose="020B0604020202020204" pitchFamily="34" charset="0"/>
                <a:cs typeface="Arial" panose="020B0604020202020204" pitchFamily="34" charset="0"/>
              </a:rPr>
              <a:t>disampaikan</a:t>
            </a:r>
            <a:r>
              <a:rPr lang="en-US" sz="1050" kern="1200" dirty="0">
                <a:solidFill>
                  <a:prstClr val="black"/>
                </a:solidFill>
                <a:latin typeface="Arial" panose="020B0604020202020204" pitchFamily="34" charset="0"/>
                <a:cs typeface="Arial" panose="020B0604020202020204" pitchFamily="34" charset="0"/>
              </a:rPr>
              <a:t> oleh KPU </a:t>
            </a:r>
            <a:r>
              <a:rPr lang="en-US" sz="1050" kern="1200" dirty="0" err="1">
                <a:solidFill>
                  <a:prstClr val="black"/>
                </a:solidFill>
                <a:latin typeface="Arial" panose="020B0604020202020204" pitchFamily="34" charset="0"/>
                <a:cs typeface="Arial" panose="020B0604020202020204" pitchFamily="34" charset="0"/>
              </a:rPr>
              <a:t>atau</a:t>
            </a:r>
            <a:r>
              <a:rPr lang="en-US" sz="1050" kern="1200" dirty="0">
                <a:solidFill>
                  <a:prstClr val="black"/>
                </a:solidFill>
                <a:latin typeface="Arial" panose="020B0604020202020204" pitchFamily="34" charset="0"/>
                <a:cs typeface="Arial" panose="020B0604020202020204" pitchFamily="34" charset="0"/>
              </a:rPr>
              <a:t> KPU </a:t>
            </a:r>
            <a:r>
              <a:rPr lang="en-US" sz="1050" kern="1200" dirty="0" err="1">
                <a:solidFill>
                  <a:prstClr val="black"/>
                </a:solidFill>
                <a:latin typeface="Arial" panose="020B0604020202020204" pitchFamily="34" charset="0"/>
                <a:cs typeface="Arial" panose="020B0604020202020204" pitchFamily="34" charset="0"/>
              </a:rPr>
              <a:t>Provinsi</a:t>
            </a:r>
            <a:r>
              <a:rPr lang="en-US" sz="1050" kern="1200" dirty="0">
                <a:solidFill>
                  <a:prstClr val="black"/>
                </a:solidFill>
                <a:latin typeface="Arial" panose="020B0604020202020204" pitchFamily="34" charset="0"/>
                <a:cs typeface="Arial" panose="020B0604020202020204" pitchFamily="34" charset="0"/>
              </a:rPr>
              <a:t>/KIP Aceh </a:t>
            </a:r>
            <a:r>
              <a:rPr lang="en-US" sz="1050" kern="1200" dirty="0" err="1">
                <a:solidFill>
                  <a:prstClr val="black"/>
                </a:solidFill>
                <a:latin typeface="Arial" panose="020B0604020202020204" pitchFamily="34" charset="0"/>
                <a:cs typeface="Arial" panose="020B0604020202020204" pitchFamily="34" charset="0"/>
              </a:rPr>
              <a:t>sebagaimana</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dimaksud</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dalam</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Pasal</a:t>
            </a:r>
            <a:r>
              <a:rPr lang="en-US" sz="1050" kern="1200" dirty="0">
                <a:solidFill>
                  <a:prstClr val="black"/>
                </a:solidFill>
                <a:latin typeface="Arial" panose="020B0604020202020204" pitchFamily="34" charset="0"/>
                <a:cs typeface="Arial" panose="020B0604020202020204" pitchFamily="34" charset="0"/>
              </a:rPr>
              <a:t> 35 </a:t>
            </a:r>
            <a:r>
              <a:rPr lang="en-US" sz="1050" kern="1200" dirty="0" err="1">
                <a:solidFill>
                  <a:prstClr val="black"/>
                </a:solidFill>
                <a:latin typeface="Arial" panose="020B0604020202020204" pitchFamily="34" charset="0"/>
                <a:cs typeface="Arial" panose="020B0604020202020204" pitchFamily="34" charset="0"/>
              </a:rPr>
              <a:t>ayat</a:t>
            </a:r>
            <a:r>
              <a:rPr lang="en-US" sz="1050" kern="1200" dirty="0">
                <a:solidFill>
                  <a:prstClr val="black"/>
                </a:solidFill>
                <a:latin typeface="Arial" panose="020B0604020202020204" pitchFamily="34" charset="0"/>
                <a:cs typeface="Arial" panose="020B0604020202020204" pitchFamily="34" charset="0"/>
              </a:rPr>
              <a:t> (4) dan </a:t>
            </a:r>
            <a:r>
              <a:rPr lang="en-US" sz="1050" kern="1200" dirty="0" err="1">
                <a:solidFill>
                  <a:prstClr val="black"/>
                </a:solidFill>
                <a:latin typeface="Arial" panose="020B0604020202020204" pitchFamily="34" charset="0"/>
                <a:cs typeface="Arial" panose="020B0604020202020204" pitchFamily="34" charset="0"/>
              </a:rPr>
              <a:t>ayat</a:t>
            </a:r>
            <a:r>
              <a:rPr lang="en-US" sz="1050" kern="1200" dirty="0">
                <a:solidFill>
                  <a:prstClr val="black"/>
                </a:solidFill>
                <a:latin typeface="Arial" panose="020B0604020202020204" pitchFamily="34" charset="0"/>
                <a:cs typeface="Arial" panose="020B0604020202020204" pitchFamily="34" charset="0"/>
              </a:rPr>
              <a:t> (7);</a:t>
            </a:r>
          </a:p>
          <a:p>
            <a:pPr marL="347663" indent="-173831" algn="just" defTabSz="685800">
              <a:buClrTx/>
              <a:buFontTx/>
              <a:buAutoNum type="arabicPeriod"/>
            </a:pPr>
            <a:r>
              <a:rPr lang="en-US" sz="1050" kern="1200" dirty="0" err="1">
                <a:solidFill>
                  <a:prstClr val="black"/>
                </a:solidFill>
                <a:latin typeface="Arial" panose="020B0604020202020204" pitchFamily="34" charset="0"/>
                <a:cs typeface="Arial" panose="020B0604020202020204" pitchFamily="34" charset="0"/>
              </a:rPr>
              <a:t>kelengkapan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dokumen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keputusan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pengambilalihan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kepengurusan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Partai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Politik</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tingkat</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provinsi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atau</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tingkat</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kabupaten</a:t>
            </a:r>
            <a:r>
              <a:rPr lang="en-US" sz="1050" kern="1200" dirty="0">
                <a:solidFill>
                  <a:prstClr val="black"/>
                </a:solidFill>
                <a:latin typeface="Arial" panose="020B0604020202020204" pitchFamily="34" charset="0"/>
                <a:cs typeface="Arial" panose="020B0604020202020204" pitchFamily="34" charset="0"/>
              </a:rPr>
              <a:t>/</a:t>
            </a:r>
            <a:r>
              <a:rPr lang="en-US" sz="1050" kern="1200" dirty="0" err="1">
                <a:solidFill>
                  <a:prstClr val="black"/>
                </a:solidFill>
                <a:latin typeface="Arial" panose="020B0604020202020204" pitchFamily="34" charset="0"/>
                <a:cs typeface="Arial" panose="020B0604020202020204" pitchFamily="34" charset="0"/>
              </a:rPr>
              <a:t>kota</a:t>
            </a:r>
            <a:r>
              <a:rPr lang="en-US" sz="1050" kern="1200" dirty="0">
                <a:solidFill>
                  <a:prstClr val="black"/>
                </a:solidFill>
                <a:latin typeface="Arial" panose="020B0604020202020204" pitchFamily="34" charset="0"/>
                <a:cs typeface="Arial" panose="020B0604020202020204" pitchFamily="34" charset="0"/>
              </a:rPr>
              <a:t>. </a:t>
            </a:r>
          </a:p>
          <a:p>
            <a:pPr marL="347663" indent="-173831" algn="just" defTabSz="685800">
              <a:buClrTx/>
              <a:buFontTx/>
              <a:buAutoNum type="arabicPeriod"/>
            </a:pPr>
            <a:r>
              <a:rPr lang="en-US" sz="1050" b="1" kern="1200" dirty="0" err="1">
                <a:solidFill>
                  <a:prstClr val="black"/>
                </a:solidFill>
                <a:latin typeface="Arial" panose="020B0604020202020204" pitchFamily="34" charset="0"/>
                <a:cs typeface="Arial" panose="020B0604020202020204" pitchFamily="34" charset="0"/>
              </a:rPr>
              <a:t>kelengkapan</a:t>
            </a:r>
            <a:r>
              <a:rPr lang="en-US" sz="1050" b="1" kern="1200" dirty="0">
                <a:solidFill>
                  <a:prstClr val="black"/>
                </a:solidFill>
                <a:latin typeface="Arial" panose="020B0604020202020204" pitchFamily="34" charset="0"/>
                <a:cs typeface="Arial" panose="020B0604020202020204" pitchFamily="34" charset="0"/>
              </a:rPr>
              <a:t> </a:t>
            </a:r>
            <a:r>
              <a:rPr lang="en-US" sz="1050" b="1" kern="1200" dirty="0" err="1">
                <a:solidFill>
                  <a:prstClr val="black"/>
                </a:solidFill>
                <a:latin typeface="Arial" panose="020B0604020202020204" pitchFamily="34" charset="0"/>
                <a:cs typeface="Arial" panose="020B0604020202020204" pitchFamily="34" charset="0"/>
              </a:rPr>
              <a:t>dokumen</a:t>
            </a:r>
            <a:r>
              <a:rPr lang="en-US" sz="1050" b="1" kern="1200" dirty="0">
                <a:solidFill>
                  <a:prstClr val="black"/>
                </a:solidFill>
                <a:latin typeface="Arial" panose="020B0604020202020204" pitchFamily="34" charset="0"/>
                <a:cs typeface="Arial" panose="020B0604020202020204" pitchFamily="34" charset="0"/>
              </a:rPr>
              <a:t> </a:t>
            </a:r>
            <a:r>
              <a:rPr lang="en-US" sz="1050" b="1" kern="1200" dirty="0" err="1">
                <a:solidFill>
                  <a:prstClr val="black"/>
                </a:solidFill>
                <a:latin typeface="Arial" panose="020B0604020202020204" pitchFamily="34" charset="0"/>
                <a:cs typeface="Arial" panose="020B0604020202020204" pitchFamily="34" charset="0"/>
              </a:rPr>
              <a:t>syarat</a:t>
            </a:r>
            <a:r>
              <a:rPr lang="en-US" sz="1050" b="1" kern="1200" dirty="0">
                <a:solidFill>
                  <a:prstClr val="black"/>
                </a:solidFill>
                <a:latin typeface="Arial" panose="020B0604020202020204" pitchFamily="34" charset="0"/>
                <a:cs typeface="Arial" panose="020B0604020202020204" pitchFamily="34" charset="0"/>
              </a:rPr>
              <a:t> </a:t>
            </a:r>
            <a:r>
              <a:rPr lang="en-US" sz="1050" b="1" kern="1200" dirty="0" err="1">
                <a:solidFill>
                  <a:prstClr val="black"/>
                </a:solidFill>
                <a:latin typeface="Arial" panose="020B0604020202020204" pitchFamily="34" charset="0"/>
                <a:cs typeface="Arial" panose="020B0604020202020204" pitchFamily="34" charset="0"/>
              </a:rPr>
              <a:t>calon</a:t>
            </a:r>
            <a:endParaRPr lang="en-US" sz="1050" kern="1200" dirty="0">
              <a:solidFill>
                <a:prstClr val="black"/>
              </a:solidFill>
              <a:latin typeface="Arial" panose="020B0604020202020204" pitchFamily="34" charset="0"/>
              <a:cs typeface="Arial" panose="020B0604020202020204" pitchFamily="34" charset="0"/>
            </a:endParaRPr>
          </a:p>
        </p:txBody>
      </p:sp>
      <p:sp>
        <p:nvSpPr>
          <p:cNvPr id="22" name="Text Placeholder 2">
            <a:extLst>
              <a:ext uri="{FF2B5EF4-FFF2-40B4-BE49-F238E27FC236}">
                <a16:creationId xmlns:a16="http://schemas.microsoft.com/office/drawing/2014/main" id="{0A25058C-D7EB-4FB4-81DD-5050F5AB02C9}"/>
              </a:ext>
            </a:extLst>
          </p:cNvPr>
          <p:cNvSpPr txBox="1">
            <a:spLocks/>
          </p:cNvSpPr>
          <p:nvPr/>
        </p:nvSpPr>
        <p:spPr>
          <a:xfrm>
            <a:off x="7369791" y="1663421"/>
            <a:ext cx="1726030" cy="415341"/>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Penjelasan</a:t>
            </a:r>
            <a:r>
              <a:rPr lang="en-US" sz="1800" b="1" dirty="0">
                <a:solidFill>
                  <a:prstClr val="white"/>
                </a:solidFill>
                <a:latin typeface="Calibri" pitchFamily="34" charset="0"/>
                <a:ea typeface="MS PGothic" pitchFamily="34" charset="-128"/>
                <a:cs typeface="Times New Roman" pitchFamily="18" charset="0"/>
              </a:rPr>
              <a:t> </a:t>
            </a: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p:txBody>
      </p:sp>
      <p:sp>
        <p:nvSpPr>
          <p:cNvPr id="26" name="Rectangle: Rounded Corners 25">
            <a:extLst>
              <a:ext uri="{FF2B5EF4-FFF2-40B4-BE49-F238E27FC236}">
                <a16:creationId xmlns:a16="http://schemas.microsoft.com/office/drawing/2014/main" id="{44712226-77D4-4D11-B30B-B419ADA66841}"/>
              </a:ext>
            </a:extLst>
          </p:cNvPr>
          <p:cNvSpPr/>
          <p:nvPr/>
        </p:nvSpPr>
        <p:spPr>
          <a:xfrm>
            <a:off x="7432774" y="2917914"/>
            <a:ext cx="1610681" cy="1417024"/>
          </a:xfrm>
          <a:prstGeom prst="roundRect">
            <a:avLst/>
          </a:prstGeom>
          <a:solidFill>
            <a:srgbClr val="EFA13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lnSpc>
                <a:spcPct val="107000"/>
              </a:lnSpc>
              <a:buClrTx/>
            </a:pP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Mempertegas</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ketentuan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dalam</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pendaftaran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tentang</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pemenuhan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dokumen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syarat</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pencalonan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dan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syarat</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calon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US" sz="1050" kern="1200" dirty="0">
              <a:solidFill>
                <a:prstClr val="white"/>
              </a:solidFill>
              <a:latin typeface="Arial" panose="020B0604020202020204" pitchFamily="34" charset="0"/>
              <a:ea typeface="Times New Roman" panose="02020603050405020304" pitchFamily="18" charset="0"/>
              <a:cs typeface="Arial" panose="020B0604020202020204" pitchFamily="34" charset="0"/>
            </a:endParaRPr>
          </a:p>
        </p:txBody>
      </p:sp>
      <p:sp>
        <p:nvSpPr>
          <p:cNvPr id="28" name="Oval 1">
            <a:extLst>
              <a:ext uri="{FF2B5EF4-FFF2-40B4-BE49-F238E27FC236}">
                <a16:creationId xmlns:a16="http://schemas.microsoft.com/office/drawing/2014/main" id="{5060A835-EDDC-44D1-9928-C1E8CCCD52E5}"/>
              </a:ext>
            </a:extLst>
          </p:cNvPr>
          <p:cNvSpPr/>
          <p:nvPr/>
        </p:nvSpPr>
        <p:spPr>
          <a:xfrm rot="5400000">
            <a:off x="8034909" y="2489477"/>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31" name="Text Placeholder 1">
            <a:extLst>
              <a:ext uri="{FF2B5EF4-FFF2-40B4-BE49-F238E27FC236}">
                <a16:creationId xmlns:a16="http://schemas.microsoft.com/office/drawing/2014/main" id="{FC0BB5E1-0E6A-470F-A446-F86C9CE9BCBB}"/>
              </a:ext>
            </a:extLst>
          </p:cNvPr>
          <p:cNvSpPr txBox="1">
            <a:spLocks/>
          </p:cNvSpPr>
          <p:nvPr/>
        </p:nvSpPr>
        <p:spPr>
          <a:xfrm>
            <a:off x="6773560" y="37486"/>
            <a:ext cx="1726030" cy="1008112"/>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r" defTabSz="685800">
              <a:buClrTx/>
              <a:buNone/>
            </a:pPr>
            <a:r>
              <a:rPr lang="en-AU" sz="1800" b="1" dirty="0">
                <a:solidFill>
                  <a:prstClr val="white"/>
                </a:solidFill>
                <a:latin typeface="Calibri" panose="020F0502020204030204"/>
              </a:rPr>
              <a:t>USULAN </a:t>
            </a:r>
          </a:p>
          <a:p>
            <a:pPr marL="0" indent="0" algn="r" defTabSz="685800">
              <a:buClrTx/>
              <a:buNone/>
            </a:pPr>
            <a:r>
              <a:rPr lang="en-AU" sz="1800" b="1" dirty="0">
                <a:solidFill>
                  <a:prstClr val="white"/>
                </a:solidFill>
                <a:latin typeface="Calibri" panose="020F0502020204030204"/>
              </a:rPr>
              <a:t>PERUBAHAN 2 </a:t>
            </a:r>
          </a:p>
        </p:txBody>
      </p:sp>
    </p:spTree>
    <p:extLst>
      <p:ext uri="{BB962C8B-B14F-4D97-AF65-F5344CB8AC3E}">
        <p14:creationId xmlns:p14="http://schemas.microsoft.com/office/powerpoint/2010/main" val="10537672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7AFE875-D921-4A5D-9623-86C2B8C20E38}"/>
              </a:ext>
            </a:extLst>
          </p:cNvPr>
          <p:cNvSpPr/>
          <p:nvPr/>
        </p:nvSpPr>
        <p:spPr>
          <a:xfrm>
            <a:off x="7340224" y="1204946"/>
            <a:ext cx="1680431" cy="558909"/>
          </a:xfrm>
          <a:prstGeom prst="roundRect">
            <a:avLst/>
          </a:prstGeom>
          <a:solidFill>
            <a:srgbClr val="EFA1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800" kern="1200">
              <a:solidFill>
                <a:prstClr val="white"/>
              </a:solidFill>
              <a:latin typeface="Calibri" panose="020F0502020204030204"/>
            </a:endParaRPr>
          </a:p>
        </p:txBody>
      </p:sp>
      <p:sp>
        <p:nvSpPr>
          <p:cNvPr id="51" name="Oval 1">
            <a:extLst>
              <a:ext uri="{FF2B5EF4-FFF2-40B4-BE49-F238E27FC236}">
                <a16:creationId xmlns:a16="http://schemas.microsoft.com/office/drawing/2014/main" id="{68500DCE-22E9-48CB-B207-97B0FF659B73}"/>
              </a:ext>
            </a:extLst>
          </p:cNvPr>
          <p:cNvSpPr/>
          <p:nvPr/>
        </p:nvSpPr>
        <p:spPr>
          <a:xfrm>
            <a:off x="3434096" y="2658822"/>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23" name="Rectangle: Rounded Corners 22">
            <a:extLst>
              <a:ext uri="{FF2B5EF4-FFF2-40B4-BE49-F238E27FC236}">
                <a16:creationId xmlns:a16="http://schemas.microsoft.com/office/drawing/2014/main" id="{3116418D-BC47-417A-AE3A-C272A9DD42B5}"/>
              </a:ext>
            </a:extLst>
          </p:cNvPr>
          <p:cNvSpPr/>
          <p:nvPr/>
        </p:nvSpPr>
        <p:spPr>
          <a:xfrm>
            <a:off x="33896" y="1914897"/>
            <a:ext cx="3332409" cy="1862464"/>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buClrTx/>
            </a:pPr>
            <a:r>
              <a:rPr lang="en-US" sz="1050" kern="1200" dirty="0" err="1">
                <a:solidFill>
                  <a:prstClr val="black"/>
                </a:solidFill>
                <a:latin typeface="Arial" panose="020B0604020202020204" pitchFamily="34" charset="0"/>
                <a:cs typeface="Arial" panose="020B0604020202020204" pitchFamily="34" charset="0"/>
              </a:rPr>
              <a:t>Pasal</a:t>
            </a:r>
            <a:r>
              <a:rPr lang="en-US" sz="1050" kern="1200" dirty="0">
                <a:solidFill>
                  <a:prstClr val="black"/>
                </a:solidFill>
                <a:latin typeface="Arial" panose="020B0604020202020204" pitchFamily="34" charset="0"/>
                <a:cs typeface="Arial" panose="020B0604020202020204" pitchFamily="34" charset="0"/>
              </a:rPr>
              <a:t> 40 </a:t>
            </a:r>
          </a:p>
          <a:p>
            <a:pPr algn="just" defTabSz="685800">
              <a:buClrTx/>
            </a:pPr>
            <a:r>
              <a:rPr lang="en-US" sz="1050" kern="1200" dirty="0" err="1">
                <a:solidFill>
                  <a:prstClr val="black"/>
                </a:solidFill>
                <a:latin typeface="Arial" panose="020B0604020202020204" pitchFamily="34" charset="0"/>
                <a:cs typeface="Arial" panose="020B0604020202020204" pitchFamily="34" charset="0"/>
              </a:rPr>
              <a:t>Dalam</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penerimaan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pendaftaran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Bakal</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Pasangan</a:t>
            </a:r>
            <a:r>
              <a:rPr lang="en-US" sz="1050" kern="1200" dirty="0">
                <a:solidFill>
                  <a:prstClr val="black"/>
                </a:solidFill>
                <a:latin typeface="Arial" panose="020B0604020202020204" pitchFamily="34" charset="0"/>
                <a:cs typeface="Arial" panose="020B0604020202020204" pitchFamily="34" charset="0"/>
              </a:rPr>
              <a:t> Calon, KPU </a:t>
            </a:r>
            <a:r>
              <a:rPr lang="en-US" sz="1050" kern="1200" dirty="0" err="1">
                <a:solidFill>
                  <a:prstClr val="black"/>
                </a:solidFill>
                <a:latin typeface="Arial" panose="020B0604020202020204" pitchFamily="34" charset="0"/>
                <a:cs typeface="Arial" panose="020B0604020202020204" pitchFamily="34" charset="0"/>
              </a:rPr>
              <a:t>Provinsi</a:t>
            </a:r>
            <a:r>
              <a:rPr lang="en-US" sz="1050" kern="1200" dirty="0">
                <a:solidFill>
                  <a:prstClr val="black"/>
                </a:solidFill>
                <a:latin typeface="Arial" panose="020B0604020202020204" pitchFamily="34" charset="0"/>
                <a:cs typeface="Arial" panose="020B0604020202020204" pitchFamily="34" charset="0"/>
              </a:rPr>
              <a:t>/KIP Aceh </a:t>
            </a:r>
            <a:r>
              <a:rPr lang="en-US" sz="1050" kern="1200" dirty="0" err="1">
                <a:solidFill>
                  <a:prstClr val="black"/>
                </a:solidFill>
                <a:latin typeface="Arial" panose="020B0604020202020204" pitchFamily="34" charset="0"/>
                <a:cs typeface="Arial" panose="020B0604020202020204" pitchFamily="34" charset="0"/>
              </a:rPr>
              <a:t>atau</a:t>
            </a:r>
            <a:r>
              <a:rPr lang="en-US" sz="1050" kern="1200" dirty="0">
                <a:solidFill>
                  <a:prstClr val="black"/>
                </a:solidFill>
                <a:latin typeface="Arial" panose="020B0604020202020204" pitchFamily="34" charset="0"/>
                <a:cs typeface="Arial" panose="020B0604020202020204" pitchFamily="34" charset="0"/>
              </a:rPr>
              <a:t> KPU/KIP </a:t>
            </a:r>
            <a:r>
              <a:rPr lang="en-US" sz="1050" kern="1200" dirty="0" err="1">
                <a:solidFill>
                  <a:prstClr val="black"/>
                </a:solidFill>
                <a:latin typeface="Arial" panose="020B0604020202020204" pitchFamily="34" charset="0"/>
                <a:cs typeface="Arial" panose="020B0604020202020204" pitchFamily="34" charset="0"/>
              </a:rPr>
              <a:t>Kabupaten</a:t>
            </a:r>
            <a:r>
              <a:rPr lang="en-US" sz="1050" kern="1200" dirty="0">
                <a:solidFill>
                  <a:prstClr val="black"/>
                </a:solidFill>
                <a:latin typeface="Arial" panose="020B0604020202020204" pitchFamily="34" charset="0"/>
                <a:cs typeface="Arial" panose="020B0604020202020204" pitchFamily="34" charset="0"/>
              </a:rPr>
              <a:t>/Kota </a:t>
            </a:r>
            <a:r>
              <a:rPr lang="en-US" sz="1050" kern="1200" dirty="0" err="1">
                <a:solidFill>
                  <a:prstClr val="black"/>
                </a:solidFill>
                <a:latin typeface="Arial" panose="020B0604020202020204" pitchFamily="34" charset="0"/>
                <a:cs typeface="Arial" panose="020B0604020202020204" pitchFamily="34" charset="0"/>
              </a:rPr>
              <a:t>bertugas</a:t>
            </a:r>
            <a:r>
              <a:rPr lang="en-US" sz="1050" kern="1200" dirty="0">
                <a:solidFill>
                  <a:prstClr val="black"/>
                </a:solidFill>
                <a:latin typeface="Arial" panose="020B0604020202020204" pitchFamily="34" charset="0"/>
                <a:cs typeface="Arial" panose="020B0604020202020204" pitchFamily="34" charset="0"/>
              </a:rPr>
              <a:t>: </a:t>
            </a:r>
          </a:p>
          <a:p>
            <a:pPr marL="173831" indent="-173831" algn="just" defTabSz="685800">
              <a:buClrTx/>
            </a:pPr>
            <a:r>
              <a:rPr lang="en-US" sz="1050" kern="1200" dirty="0">
                <a:solidFill>
                  <a:prstClr val="black"/>
                </a:solidFill>
                <a:latin typeface="Arial" panose="020B0604020202020204" pitchFamily="34" charset="0"/>
                <a:cs typeface="Arial" panose="020B0604020202020204" pitchFamily="34" charset="0"/>
              </a:rPr>
              <a:t>e. </a:t>
            </a:r>
            <a:r>
              <a:rPr lang="en-US" sz="1050" kern="1200" dirty="0" err="1">
                <a:solidFill>
                  <a:prstClr val="black"/>
                </a:solidFill>
                <a:latin typeface="Arial" panose="020B0604020202020204" pitchFamily="34" charset="0"/>
                <a:cs typeface="Arial" panose="020B0604020202020204" pitchFamily="34" charset="0"/>
              </a:rPr>
              <a:t>meneliti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dokumen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persyaratan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jumlah</a:t>
            </a:r>
            <a:r>
              <a:rPr lang="en-US" sz="1050" kern="1200" dirty="0">
                <a:solidFill>
                  <a:prstClr val="black"/>
                </a:solidFill>
                <a:latin typeface="Arial" panose="020B0604020202020204" pitchFamily="34" charset="0"/>
                <a:cs typeface="Arial" panose="020B0604020202020204" pitchFamily="34" charset="0"/>
              </a:rPr>
              <a:t> minimal </a:t>
            </a:r>
            <a:r>
              <a:rPr lang="en-US" sz="1050" kern="1200" dirty="0" err="1">
                <a:solidFill>
                  <a:prstClr val="black"/>
                </a:solidFill>
                <a:latin typeface="Arial" panose="020B0604020202020204" pitchFamily="34" charset="0"/>
                <a:cs typeface="Arial" panose="020B0604020202020204" pitchFamily="34" charset="0"/>
              </a:rPr>
              <a:t>dukungan</a:t>
            </a:r>
            <a:r>
              <a:rPr lang="en-US" sz="1050" kern="1200" dirty="0">
                <a:solidFill>
                  <a:prstClr val="black"/>
                </a:solidFill>
                <a:latin typeface="Arial" panose="020B0604020202020204" pitchFamily="34" charset="0"/>
                <a:cs typeface="Arial" panose="020B0604020202020204" pitchFamily="34" charset="0"/>
              </a:rPr>
              <a:t> dan </a:t>
            </a:r>
            <a:r>
              <a:rPr lang="en-US" sz="1050" kern="1200" dirty="0" err="1">
                <a:solidFill>
                  <a:prstClr val="black"/>
                </a:solidFill>
                <a:latin typeface="Arial" panose="020B0604020202020204" pitchFamily="34" charset="0"/>
                <a:cs typeface="Arial" panose="020B0604020202020204" pitchFamily="34" charset="0"/>
              </a:rPr>
              <a:t>persebaran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serta</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persyaratan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Bakal</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Pasangan</a:t>
            </a:r>
            <a:r>
              <a:rPr lang="en-US" sz="1050" kern="1200" dirty="0">
                <a:solidFill>
                  <a:prstClr val="black"/>
                </a:solidFill>
                <a:latin typeface="Arial" panose="020B0604020202020204" pitchFamily="34" charset="0"/>
                <a:cs typeface="Arial" panose="020B0604020202020204" pitchFamily="34" charset="0"/>
              </a:rPr>
              <a:t> Calon </a:t>
            </a:r>
            <a:r>
              <a:rPr lang="en-US" sz="1050" kern="1200" dirty="0" err="1">
                <a:solidFill>
                  <a:prstClr val="black"/>
                </a:solidFill>
                <a:latin typeface="Arial" panose="020B0604020202020204" pitchFamily="34" charset="0"/>
                <a:cs typeface="Arial" panose="020B0604020202020204" pitchFamily="34" charset="0"/>
              </a:rPr>
              <a:t>Perseorangan</a:t>
            </a:r>
            <a:r>
              <a:rPr lang="en-US" sz="1050" kern="1200" dirty="0">
                <a:solidFill>
                  <a:prstClr val="black"/>
                </a:solidFill>
                <a:latin typeface="Arial" panose="020B0604020202020204" pitchFamily="34" charset="0"/>
                <a:cs typeface="Arial" panose="020B0604020202020204" pitchFamily="34" charset="0"/>
              </a:rPr>
              <a:t>. </a:t>
            </a:r>
          </a:p>
        </p:txBody>
      </p:sp>
      <p:sp>
        <p:nvSpPr>
          <p:cNvPr id="24" name="Oval 23">
            <a:extLst>
              <a:ext uri="{FF2B5EF4-FFF2-40B4-BE49-F238E27FC236}">
                <a16:creationId xmlns:a16="http://schemas.microsoft.com/office/drawing/2014/main" id="{A207DDE8-39EB-456F-B2FB-D0C1583E6E03}"/>
              </a:ext>
            </a:extLst>
          </p:cNvPr>
          <p:cNvSpPr/>
          <p:nvPr/>
        </p:nvSpPr>
        <p:spPr>
          <a:xfrm>
            <a:off x="33896" y="1693305"/>
            <a:ext cx="387488" cy="387488"/>
          </a:xfrm>
          <a:prstGeom prst="ellipse">
            <a:avLst/>
          </a:prstGeom>
          <a:solidFill>
            <a:schemeClr val="accent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800" b="1" kern="1200" dirty="0">
                <a:solidFill>
                  <a:prstClr val="white"/>
                </a:solidFill>
                <a:latin typeface="Calibri" panose="020F0502020204030204"/>
              </a:rPr>
              <a:t>3</a:t>
            </a:r>
          </a:p>
        </p:txBody>
      </p:sp>
      <p:sp>
        <p:nvSpPr>
          <p:cNvPr id="58" name="Text Placeholder 2">
            <a:extLst>
              <a:ext uri="{FF2B5EF4-FFF2-40B4-BE49-F238E27FC236}">
                <a16:creationId xmlns:a16="http://schemas.microsoft.com/office/drawing/2014/main" id="{AFC9F770-6CDD-40FB-8693-BFDD9FF3D284}"/>
              </a:ext>
            </a:extLst>
          </p:cNvPr>
          <p:cNvSpPr txBox="1">
            <a:spLocks/>
          </p:cNvSpPr>
          <p:nvPr/>
        </p:nvSpPr>
        <p:spPr>
          <a:xfrm>
            <a:off x="-117160" y="1332483"/>
            <a:ext cx="3536203" cy="76446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 3/2017</a:t>
            </a:r>
          </a:p>
        </p:txBody>
      </p:sp>
      <p:pic>
        <p:nvPicPr>
          <p:cNvPr id="69" name="Picture 10">
            <a:extLst>
              <a:ext uri="{FF2B5EF4-FFF2-40B4-BE49-F238E27FC236}">
                <a16:creationId xmlns:a16="http://schemas.microsoft.com/office/drawing/2014/main" id="{501FFE1B-D72B-48BC-A61E-C9D50494A9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4287" y="76100"/>
            <a:ext cx="505935" cy="558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2">
            <a:extLst>
              <a:ext uri="{FF2B5EF4-FFF2-40B4-BE49-F238E27FC236}">
                <a16:creationId xmlns:a16="http://schemas.microsoft.com/office/drawing/2014/main" id="{1B22198E-6AEC-4CAB-8D21-3FDDA3E7D0A5}"/>
              </a:ext>
            </a:extLst>
          </p:cNvPr>
          <p:cNvSpPr txBox="1">
            <a:spLocks/>
          </p:cNvSpPr>
          <p:nvPr/>
        </p:nvSpPr>
        <p:spPr>
          <a:xfrm>
            <a:off x="4394641" y="1332483"/>
            <a:ext cx="2378919" cy="534828"/>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Rancangan</a:t>
            </a:r>
            <a:r>
              <a:rPr lang="en-US" sz="1800" b="1" dirty="0">
                <a:solidFill>
                  <a:prstClr val="white"/>
                </a:solidFill>
                <a:latin typeface="Calibri" pitchFamily="34" charset="0"/>
                <a:ea typeface="MS PGothic" pitchFamily="34" charset="-128"/>
                <a:cs typeface="Times New Roman" pitchFamily="18" charset="0"/>
              </a:rPr>
              <a:t> </a:t>
            </a: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a:t>
            </a:r>
          </a:p>
        </p:txBody>
      </p:sp>
      <p:sp>
        <p:nvSpPr>
          <p:cNvPr id="18" name="Rectangle: Rounded Corners 17">
            <a:extLst>
              <a:ext uri="{FF2B5EF4-FFF2-40B4-BE49-F238E27FC236}">
                <a16:creationId xmlns:a16="http://schemas.microsoft.com/office/drawing/2014/main" id="{E150AB4D-7524-44C5-B6E8-3237D44E8686}"/>
              </a:ext>
            </a:extLst>
          </p:cNvPr>
          <p:cNvSpPr/>
          <p:nvPr/>
        </p:nvSpPr>
        <p:spPr>
          <a:xfrm>
            <a:off x="3976121" y="1983761"/>
            <a:ext cx="3264821" cy="1724736"/>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buClrTx/>
            </a:pPr>
            <a:r>
              <a:rPr lang="en-US" sz="1050" kern="1200" dirty="0" err="1">
                <a:solidFill>
                  <a:prstClr val="black"/>
                </a:solidFill>
                <a:latin typeface="Arial" panose="020B0604020202020204" pitchFamily="34" charset="0"/>
                <a:cs typeface="Arial" panose="020B0604020202020204" pitchFamily="34" charset="0"/>
              </a:rPr>
              <a:t>Ketentuan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huruf</a:t>
            </a:r>
            <a:r>
              <a:rPr lang="en-US" sz="1050" kern="1200" dirty="0">
                <a:solidFill>
                  <a:prstClr val="black"/>
                </a:solidFill>
                <a:latin typeface="Arial" panose="020B0604020202020204" pitchFamily="34" charset="0"/>
                <a:cs typeface="Arial" panose="020B0604020202020204" pitchFamily="34" charset="0"/>
              </a:rPr>
              <a:t> e </a:t>
            </a:r>
            <a:r>
              <a:rPr lang="en-US" sz="1050" kern="1200" dirty="0" err="1">
                <a:solidFill>
                  <a:prstClr val="black"/>
                </a:solidFill>
                <a:latin typeface="Arial" panose="020B0604020202020204" pitchFamily="34" charset="0"/>
                <a:cs typeface="Arial" panose="020B0604020202020204" pitchFamily="34" charset="0"/>
              </a:rPr>
              <a:t>Pasal</a:t>
            </a:r>
            <a:r>
              <a:rPr lang="en-US" sz="1050" kern="1200" dirty="0">
                <a:solidFill>
                  <a:prstClr val="black"/>
                </a:solidFill>
                <a:latin typeface="Arial" panose="020B0604020202020204" pitchFamily="34" charset="0"/>
                <a:cs typeface="Arial" panose="020B0604020202020204" pitchFamily="34" charset="0"/>
              </a:rPr>
              <a:t> 40 </a:t>
            </a:r>
            <a:r>
              <a:rPr lang="en-US" sz="1050" b="1" kern="1200" dirty="0" err="1">
                <a:solidFill>
                  <a:prstClr val="black"/>
                </a:solidFill>
                <a:latin typeface="Arial" panose="020B0604020202020204" pitchFamily="34" charset="0"/>
                <a:cs typeface="Arial" panose="020B0604020202020204" pitchFamily="34" charset="0"/>
              </a:rPr>
              <a:t>diubah</a:t>
            </a:r>
            <a:r>
              <a:rPr lang="en-US" sz="1050" b="1" kern="1200" dirty="0">
                <a:solidFill>
                  <a:prstClr val="black"/>
                </a:solidFill>
                <a:latin typeface="Arial" panose="020B0604020202020204" pitchFamily="34" charset="0"/>
                <a:cs typeface="Arial" panose="020B0604020202020204" pitchFamily="34" charset="0"/>
              </a:rPr>
              <a:t> </a:t>
            </a:r>
          </a:p>
          <a:p>
            <a:pPr marL="255985" indent="-255985" algn="just" defTabSz="685800">
              <a:buClrTx/>
            </a:pPr>
            <a:r>
              <a:rPr lang="en-US" sz="1050" kern="1200" dirty="0">
                <a:solidFill>
                  <a:prstClr val="black"/>
                </a:solidFill>
                <a:latin typeface="Arial" panose="020B0604020202020204" pitchFamily="34" charset="0"/>
                <a:cs typeface="Arial" panose="020B0604020202020204" pitchFamily="34" charset="0"/>
              </a:rPr>
              <a:t>e. </a:t>
            </a:r>
            <a:r>
              <a:rPr lang="en-US" sz="1050" kern="1200" dirty="0" err="1">
                <a:solidFill>
                  <a:prstClr val="black"/>
                </a:solidFill>
                <a:latin typeface="Arial" panose="020B0604020202020204" pitchFamily="34" charset="0"/>
                <a:cs typeface="Arial" panose="020B0604020202020204" pitchFamily="34" charset="0"/>
              </a:rPr>
              <a:t>meneliti</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dokumen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persyaratan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jumlah</a:t>
            </a:r>
            <a:r>
              <a:rPr lang="en-US" sz="1050" kern="1200" dirty="0">
                <a:solidFill>
                  <a:prstClr val="black"/>
                </a:solidFill>
                <a:latin typeface="Arial" panose="020B0604020202020204" pitchFamily="34" charset="0"/>
                <a:cs typeface="Arial" panose="020B0604020202020204" pitchFamily="34" charset="0"/>
              </a:rPr>
              <a:t> minimal </a:t>
            </a:r>
            <a:r>
              <a:rPr lang="en-US" sz="1050" kern="1200" dirty="0" err="1">
                <a:solidFill>
                  <a:prstClr val="black"/>
                </a:solidFill>
                <a:latin typeface="Arial" panose="020B0604020202020204" pitchFamily="34" charset="0"/>
                <a:cs typeface="Arial" panose="020B0604020202020204" pitchFamily="34" charset="0"/>
              </a:rPr>
              <a:t>dukungan</a:t>
            </a:r>
            <a:r>
              <a:rPr lang="en-US" sz="1050" kern="1200" dirty="0">
                <a:solidFill>
                  <a:prstClr val="black"/>
                </a:solidFill>
                <a:latin typeface="Arial" panose="020B0604020202020204" pitchFamily="34" charset="0"/>
                <a:cs typeface="Arial" panose="020B0604020202020204" pitchFamily="34" charset="0"/>
              </a:rPr>
              <a:t> dan </a:t>
            </a:r>
            <a:r>
              <a:rPr lang="en-US" sz="1050" kern="1200" dirty="0" err="1">
                <a:solidFill>
                  <a:prstClr val="black"/>
                </a:solidFill>
                <a:latin typeface="Arial" panose="020B0604020202020204" pitchFamily="34" charset="0"/>
                <a:cs typeface="Arial" panose="020B0604020202020204" pitchFamily="34" charset="0"/>
              </a:rPr>
              <a:t>persebaran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serta</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persyaratan</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Bakal</a:t>
            </a:r>
            <a:r>
              <a:rPr lang="en-US" sz="1050" kern="1200" dirty="0">
                <a:solidFill>
                  <a:prstClr val="black"/>
                </a:solidFill>
                <a:latin typeface="Arial" panose="020B0604020202020204" pitchFamily="34" charset="0"/>
                <a:cs typeface="Arial" panose="020B0604020202020204" pitchFamily="34" charset="0"/>
              </a:rPr>
              <a:t> </a:t>
            </a:r>
            <a:r>
              <a:rPr lang="en-US" sz="1050" kern="1200" dirty="0" err="1">
                <a:solidFill>
                  <a:prstClr val="black"/>
                </a:solidFill>
                <a:latin typeface="Arial" panose="020B0604020202020204" pitchFamily="34" charset="0"/>
                <a:cs typeface="Arial" panose="020B0604020202020204" pitchFamily="34" charset="0"/>
              </a:rPr>
              <a:t>Pasangan</a:t>
            </a:r>
            <a:r>
              <a:rPr lang="en-US" sz="1050" kern="1200" dirty="0">
                <a:solidFill>
                  <a:prstClr val="black"/>
                </a:solidFill>
                <a:latin typeface="Arial" panose="020B0604020202020204" pitchFamily="34" charset="0"/>
                <a:cs typeface="Arial" panose="020B0604020202020204" pitchFamily="34" charset="0"/>
              </a:rPr>
              <a:t> Calon </a:t>
            </a:r>
            <a:r>
              <a:rPr lang="en-US" sz="1050" kern="1200" dirty="0" err="1">
                <a:solidFill>
                  <a:prstClr val="black"/>
                </a:solidFill>
                <a:latin typeface="Arial" panose="020B0604020202020204" pitchFamily="34" charset="0"/>
                <a:cs typeface="Arial" panose="020B0604020202020204" pitchFamily="34" charset="0"/>
              </a:rPr>
              <a:t>Perseorangan</a:t>
            </a:r>
            <a:r>
              <a:rPr lang="en-US" sz="1050" kern="1200" dirty="0">
                <a:solidFill>
                  <a:prstClr val="black"/>
                </a:solidFill>
                <a:latin typeface="Arial" panose="020B0604020202020204" pitchFamily="34" charset="0"/>
                <a:cs typeface="Arial" panose="020B0604020202020204" pitchFamily="34" charset="0"/>
              </a:rPr>
              <a:t> dan </a:t>
            </a:r>
            <a:r>
              <a:rPr lang="en-US" sz="1050" b="1" kern="1200" dirty="0" err="1">
                <a:solidFill>
                  <a:prstClr val="black"/>
                </a:solidFill>
                <a:latin typeface="Arial" panose="020B0604020202020204" pitchFamily="34" charset="0"/>
                <a:cs typeface="Arial" panose="020B0604020202020204" pitchFamily="34" charset="0"/>
              </a:rPr>
              <a:t>kelengkapan</a:t>
            </a:r>
            <a:r>
              <a:rPr lang="en-US" sz="1050" b="1" kern="1200" dirty="0">
                <a:solidFill>
                  <a:prstClr val="black"/>
                </a:solidFill>
                <a:latin typeface="Arial" panose="020B0604020202020204" pitchFamily="34" charset="0"/>
                <a:cs typeface="Arial" panose="020B0604020202020204" pitchFamily="34" charset="0"/>
              </a:rPr>
              <a:t> </a:t>
            </a:r>
            <a:r>
              <a:rPr lang="en-US" sz="1050" b="1" kern="1200" dirty="0" err="1">
                <a:solidFill>
                  <a:prstClr val="black"/>
                </a:solidFill>
                <a:latin typeface="Arial" panose="020B0604020202020204" pitchFamily="34" charset="0"/>
                <a:cs typeface="Arial" panose="020B0604020202020204" pitchFamily="34" charset="0"/>
              </a:rPr>
              <a:t>dokumen</a:t>
            </a:r>
            <a:r>
              <a:rPr lang="en-US" sz="1050" b="1" kern="1200" dirty="0">
                <a:solidFill>
                  <a:prstClr val="black"/>
                </a:solidFill>
                <a:latin typeface="Arial" panose="020B0604020202020204" pitchFamily="34" charset="0"/>
                <a:cs typeface="Arial" panose="020B0604020202020204" pitchFamily="34" charset="0"/>
              </a:rPr>
              <a:t> </a:t>
            </a:r>
            <a:r>
              <a:rPr lang="en-US" sz="1050" b="1" kern="1200" dirty="0" err="1">
                <a:solidFill>
                  <a:prstClr val="black"/>
                </a:solidFill>
                <a:latin typeface="Arial" panose="020B0604020202020204" pitchFamily="34" charset="0"/>
                <a:cs typeface="Arial" panose="020B0604020202020204" pitchFamily="34" charset="0"/>
              </a:rPr>
              <a:t>syarat</a:t>
            </a:r>
            <a:r>
              <a:rPr lang="en-US" sz="1050" b="1" kern="1200" dirty="0">
                <a:solidFill>
                  <a:prstClr val="black"/>
                </a:solidFill>
                <a:latin typeface="Arial" panose="020B0604020202020204" pitchFamily="34" charset="0"/>
                <a:cs typeface="Arial" panose="020B0604020202020204" pitchFamily="34" charset="0"/>
              </a:rPr>
              <a:t> </a:t>
            </a:r>
            <a:r>
              <a:rPr lang="en-US" sz="1050" b="1" kern="1200" dirty="0" err="1">
                <a:solidFill>
                  <a:prstClr val="black"/>
                </a:solidFill>
                <a:latin typeface="Arial" panose="020B0604020202020204" pitchFamily="34" charset="0"/>
                <a:cs typeface="Arial" panose="020B0604020202020204" pitchFamily="34" charset="0"/>
              </a:rPr>
              <a:t>calon</a:t>
            </a:r>
            <a:r>
              <a:rPr lang="en-US" sz="1050" b="1" kern="1200" dirty="0">
                <a:solidFill>
                  <a:prstClr val="black"/>
                </a:solidFill>
                <a:latin typeface="Arial" panose="020B0604020202020204" pitchFamily="34" charset="0"/>
                <a:cs typeface="Arial" panose="020B0604020202020204" pitchFamily="34" charset="0"/>
              </a:rPr>
              <a:t>.</a:t>
            </a:r>
          </a:p>
        </p:txBody>
      </p:sp>
      <p:sp>
        <p:nvSpPr>
          <p:cNvPr id="22" name="Text Placeholder 2">
            <a:extLst>
              <a:ext uri="{FF2B5EF4-FFF2-40B4-BE49-F238E27FC236}">
                <a16:creationId xmlns:a16="http://schemas.microsoft.com/office/drawing/2014/main" id="{0A25058C-D7EB-4FB4-81DD-5050F5AB02C9}"/>
              </a:ext>
            </a:extLst>
          </p:cNvPr>
          <p:cNvSpPr txBox="1">
            <a:spLocks/>
          </p:cNvSpPr>
          <p:nvPr/>
        </p:nvSpPr>
        <p:spPr>
          <a:xfrm>
            <a:off x="7317426" y="1124813"/>
            <a:ext cx="1726030" cy="415341"/>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Penjelasan</a:t>
            </a:r>
            <a:r>
              <a:rPr lang="en-US" sz="1800" b="1" dirty="0">
                <a:solidFill>
                  <a:prstClr val="white"/>
                </a:solidFill>
                <a:latin typeface="Calibri" pitchFamily="34" charset="0"/>
                <a:ea typeface="MS PGothic" pitchFamily="34" charset="-128"/>
                <a:cs typeface="Times New Roman" pitchFamily="18" charset="0"/>
              </a:rPr>
              <a:t> </a:t>
            </a: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p:txBody>
      </p:sp>
      <p:sp>
        <p:nvSpPr>
          <p:cNvPr id="26" name="Rectangle: Rounded Corners 25">
            <a:extLst>
              <a:ext uri="{FF2B5EF4-FFF2-40B4-BE49-F238E27FC236}">
                <a16:creationId xmlns:a16="http://schemas.microsoft.com/office/drawing/2014/main" id="{44712226-77D4-4D11-B30B-B419ADA66841}"/>
              </a:ext>
            </a:extLst>
          </p:cNvPr>
          <p:cNvSpPr/>
          <p:nvPr/>
        </p:nvSpPr>
        <p:spPr>
          <a:xfrm>
            <a:off x="7432774" y="2397732"/>
            <a:ext cx="1610681" cy="1417024"/>
          </a:xfrm>
          <a:prstGeom prst="roundRect">
            <a:avLst/>
          </a:prstGeom>
          <a:solidFill>
            <a:srgbClr val="EFA13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lnSpc>
                <a:spcPct val="107000"/>
              </a:lnSpc>
              <a:buClrTx/>
            </a:pP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Mempertegas</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ketentuan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dalam</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pendaftaran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tentang</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pemenuhan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dokumen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syarat</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pencalonan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dan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syarat</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0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calon</a:t>
            </a:r>
            <a:r>
              <a:rPr lang="en-US" sz="10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US" sz="1050" kern="1200" dirty="0">
              <a:solidFill>
                <a:prstClr val="white"/>
              </a:solidFill>
              <a:latin typeface="Arial" panose="020B0604020202020204" pitchFamily="34" charset="0"/>
              <a:ea typeface="Times New Roman" panose="02020603050405020304" pitchFamily="18" charset="0"/>
              <a:cs typeface="Arial" panose="020B0604020202020204" pitchFamily="34" charset="0"/>
            </a:endParaRPr>
          </a:p>
        </p:txBody>
      </p:sp>
      <p:sp>
        <p:nvSpPr>
          <p:cNvPr id="28" name="Oval 1">
            <a:extLst>
              <a:ext uri="{FF2B5EF4-FFF2-40B4-BE49-F238E27FC236}">
                <a16:creationId xmlns:a16="http://schemas.microsoft.com/office/drawing/2014/main" id="{5060A835-EDDC-44D1-9928-C1E8CCCD52E5}"/>
              </a:ext>
            </a:extLst>
          </p:cNvPr>
          <p:cNvSpPr/>
          <p:nvPr/>
        </p:nvSpPr>
        <p:spPr>
          <a:xfrm rot="5400000">
            <a:off x="8005342" y="1899237"/>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31" name="Text Placeholder 1">
            <a:extLst>
              <a:ext uri="{FF2B5EF4-FFF2-40B4-BE49-F238E27FC236}">
                <a16:creationId xmlns:a16="http://schemas.microsoft.com/office/drawing/2014/main" id="{FC0BB5E1-0E6A-470F-A446-F86C9CE9BCBB}"/>
              </a:ext>
            </a:extLst>
          </p:cNvPr>
          <p:cNvSpPr txBox="1">
            <a:spLocks/>
          </p:cNvSpPr>
          <p:nvPr/>
        </p:nvSpPr>
        <p:spPr>
          <a:xfrm>
            <a:off x="6773560" y="37486"/>
            <a:ext cx="1726030" cy="1008112"/>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r" defTabSz="685800">
              <a:buClrTx/>
              <a:buNone/>
            </a:pPr>
            <a:r>
              <a:rPr lang="en-AU" sz="1800" b="1" dirty="0">
                <a:solidFill>
                  <a:prstClr val="white"/>
                </a:solidFill>
                <a:latin typeface="Calibri" panose="020F0502020204030204"/>
              </a:rPr>
              <a:t>USULAN </a:t>
            </a:r>
          </a:p>
          <a:p>
            <a:pPr marL="0" indent="0" algn="r" defTabSz="685800">
              <a:buClrTx/>
              <a:buNone/>
            </a:pPr>
            <a:r>
              <a:rPr lang="en-AU" sz="1800" b="1" dirty="0">
                <a:solidFill>
                  <a:prstClr val="white"/>
                </a:solidFill>
                <a:latin typeface="Calibri" panose="020F0502020204030204"/>
              </a:rPr>
              <a:t>PERUBAHAN 3 </a:t>
            </a:r>
          </a:p>
        </p:txBody>
      </p:sp>
    </p:spTree>
    <p:extLst>
      <p:ext uri="{BB962C8B-B14F-4D97-AF65-F5344CB8AC3E}">
        <p14:creationId xmlns:p14="http://schemas.microsoft.com/office/powerpoint/2010/main" val="10507535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7AFE875-D921-4A5D-9623-86C2B8C20E38}"/>
              </a:ext>
            </a:extLst>
          </p:cNvPr>
          <p:cNvSpPr/>
          <p:nvPr/>
        </p:nvSpPr>
        <p:spPr>
          <a:xfrm>
            <a:off x="7052012" y="1091008"/>
            <a:ext cx="1893887" cy="558909"/>
          </a:xfrm>
          <a:prstGeom prst="roundRect">
            <a:avLst/>
          </a:prstGeom>
          <a:solidFill>
            <a:srgbClr val="EFA1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800" kern="1200">
              <a:solidFill>
                <a:prstClr val="white"/>
              </a:solidFill>
              <a:latin typeface="Calibri" panose="020F0502020204030204"/>
            </a:endParaRPr>
          </a:p>
        </p:txBody>
      </p:sp>
      <p:sp>
        <p:nvSpPr>
          <p:cNvPr id="51" name="Oval 1">
            <a:extLst>
              <a:ext uri="{FF2B5EF4-FFF2-40B4-BE49-F238E27FC236}">
                <a16:creationId xmlns:a16="http://schemas.microsoft.com/office/drawing/2014/main" id="{68500DCE-22E9-48CB-B207-97B0FF659B73}"/>
              </a:ext>
            </a:extLst>
          </p:cNvPr>
          <p:cNvSpPr/>
          <p:nvPr/>
        </p:nvSpPr>
        <p:spPr>
          <a:xfrm>
            <a:off x="3437835" y="2823753"/>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23" name="Rectangle: Rounded Corners 22">
            <a:extLst>
              <a:ext uri="{FF2B5EF4-FFF2-40B4-BE49-F238E27FC236}">
                <a16:creationId xmlns:a16="http://schemas.microsoft.com/office/drawing/2014/main" id="{3116418D-BC47-417A-AE3A-C272A9DD42B5}"/>
              </a:ext>
            </a:extLst>
          </p:cNvPr>
          <p:cNvSpPr/>
          <p:nvPr/>
        </p:nvSpPr>
        <p:spPr>
          <a:xfrm>
            <a:off x="280113" y="1717720"/>
            <a:ext cx="3006589" cy="2665763"/>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lnSpc>
                <a:spcPct val="107000"/>
              </a:lnSpc>
              <a:buClrTx/>
            </a:pP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Pasal</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68 </a:t>
            </a:r>
          </a:p>
          <a:p>
            <a:pPr algn="just" defTabSz="685800">
              <a:lnSpc>
                <a:spcPct val="107000"/>
              </a:lnSpc>
              <a:buClrTx/>
            </a:pPr>
            <a:endParaRPr lang="en-US" sz="1350" kern="1200" dirty="0">
              <a:solidFill>
                <a:prstClr val="white"/>
              </a:solidFill>
              <a:latin typeface="Arial" panose="020B0604020202020204" pitchFamily="34" charset="0"/>
              <a:ea typeface="SimSun" panose="02010600030101010101" pitchFamily="2" charset="-122"/>
              <a:cs typeface="Arial" panose="020B0604020202020204" pitchFamily="34" charset="0"/>
            </a:endParaRPr>
          </a:p>
          <a:p>
            <a:pPr marL="425054" indent="-425054" algn="just" defTabSz="685800">
              <a:buClrTx/>
            </a:pP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(3)   KPU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Provinsi</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/KIP Aceh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atau</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KPU/KIP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Kabupaten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/Kota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mengumumkan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hasil</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penetapan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Pasangan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Calon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sebagaimana</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dimaksud</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pada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ayat</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(2)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dalam</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rapat</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pleno</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terbuka</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di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kantor</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KPU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Provinsi</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/KIP Aceh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atau</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KPU/KIP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Kabupaten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/Kota. </a:t>
            </a:r>
            <a:endParaRPr lang="en-US" sz="1200" kern="1200" dirty="0">
              <a:solidFill>
                <a:prstClr val="black"/>
              </a:solidFill>
              <a:latin typeface="Arial" panose="020B0604020202020204" pitchFamily="34" charset="0"/>
              <a:cs typeface="Arial" panose="020B0604020202020204" pitchFamily="34" charset="0"/>
            </a:endParaRPr>
          </a:p>
        </p:txBody>
      </p:sp>
      <p:sp>
        <p:nvSpPr>
          <p:cNvPr id="24" name="Oval 23">
            <a:extLst>
              <a:ext uri="{FF2B5EF4-FFF2-40B4-BE49-F238E27FC236}">
                <a16:creationId xmlns:a16="http://schemas.microsoft.com/office/drawing/2014/main" id="{A207DDE8-39EB-456F-B2FB-D0C1583E6E03}"/>
              </a:ext>
            </a:extLst>
          </p:cNvPr>
          <p:cNvSpPr/>
          <p:nvPr/>
        </p:nvSpPr>
        <p:spPr>
          <a:xfrm>
            <a:off x="261712" y="1529149"/>
            <a:ext cx="387488" cy="387488"/>
          </a:xfrm>
          <a:prstGeom prst="ellipse">
            <a:avLst/>
          </a:prstGeom>
          <a:solidFill>
            <a:schemeClr val="accent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800" b="1" kern="1200" dirty="0">
                <a:solidFill>
                  <a:prstClr val="white"/>
                </a:solidFill>
                <a:latin typeface="Calibri" panose="020F0502020204030204"/>
              </a:rPr>
              <a:t>4</a:t>
            </a:r>
          </a:p>
        </p:txBody>
      </p:sp>
      <p:sp>
        <p:nvSpPr>
          <p:cNvPr id="58" name="Text Placeholder 2">
            <a:extLst>
              <a:ext uri="{FF2B5EF4-FFF2-40B4-BE49-F238E27FC236}">
                <a16:creationId xmlns:a16="http://schemas.microsoft.com/office/drawing/2014/main" id="{AFC9F770-6CDD-40FB-8693-BFDD9FF3D284}"/>
              </a:ext>
            </a:extLst>
          </p:cNvPr>
          <p:cNvSpPr txBox="1">
            <a:spLocks/>
          </p:cNvSpPr>
          <p:nvPr/>
        </p:nvSpPr>
        <p:spPr>
          <a:xfrm>
            <a:off x="225847" y="843559"/>
            <a:ext cx="3536203" cy="76446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 3/2017</a:t>
            </a:r>
          </a:p>
        </p:txBody>
      </p:sp>
      <p:pic>
        <p:nvPicPr>
          <p:cNvPr id="69" name="Picture 10">
            <a:extLst>
              <a:ext uri="{FF2B5EF4-FFF2-40B4-BE49-F238E27FC236}">
                <a16:creationId xmlns:a16="http://schemas.microsoft.com/office/drawing/2014/main" id="{501FFE1B-D72B-48BC-A61E-C9D50494A9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4287" y="76100"/>
            <a:ext cx="505935" cy="558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2">
            <a:extLst>
              <a:ext uri="{FF2B5EF4-FFF2-40B4-BE49-F238E27FC236}">
                <a16:creationId xmlns:a16="http://schemas.microsoft.com/office/drawing/2014/main" id="{1B22198E-6AEC-4CAB-8D21-3FDDA3E7D0A5}"/>
              </a:ext>
            </a:extLst>
          </p:cNvPr>
          <p:cNvSpPr txBox="1">
            <a:spLocks/>
          </p:cNvSpPr>
          <p:nvPr/>
        </p:nvSpPr>
        <p:spPr>
          <a:xfrm>
            <a:off x="4115275" y="756727"/>
            <a:ext cx="2412395" cy="106965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500" b="1" dirty="0" err="1">
                <a:solidFill>
                  <a:prstClr val="white"/>
                </a:solidFill>
                <a:latin typeface="Calibri" pitchFamily="34" charset="0"/>
                <a:ea typeface="MS PGothic" pitchFamily="34" charset="-128"/>
                <a:cs typeface="Times New Roman" pitchFamily="18" charset="0"/>
              </a:rPr>
              <a:t>Rancangan</a:t>
            </a:r>
            <a:r>
              <a:rPr lang="en-US" sz="1500" b="1" dirty="0">
                <a:solidFill>
                  <a:prstClr val="white"/>
                </a:solidFill>
                <a:latin typeface="Calibri" pitchFamily="34" charset="0"/>
                <a:ea typeface="MS PGothic" pitchFamily="34" charset="-128"/>
                <a:cs typeface="Times New Roman" pitchFamily="18" charset="0"/>
              </a:rPr>
              <a:t> </a:t>
            </a:r>
          </a:p>
          <a:p>
            <a:pPr marL="0" indent="0" algn="ctr" defTabSz="685800" fontAlgn="base" latinLnBrk="0">
              <a:spcBef>
                <a:spcPct val="0"/>
              </a:spcBef>
              <a:spcAft>
                <a:spcPct val="0"/>
              </a:spcAft>
              <a:buClrTx/>
              <a:buNone/>
            </a:pPr>
            <a:r>
              <a:rPr lang="en-US" sz="1500" b="1" dirty="0" err="1">
                <a:solidFill>
                  <a:prstClr val="white"/>
                </a:solidFill>
                <a:latin typeface="Calibri" pitchFamily="34" charset="0"/>
                <a:ea typeface="MS PGothic" pitchFamily="34" charset="-128"/>
                <a:cs typeface="Times New Roman" pitchFamily="18" charset="0"/>
              </a:rPr>
              <a:t>Perubahan</a:t>
            </a:r>
            <a:endParaRPr lang="en-US" sz="1500" b="1" dirty="0">
              <a:solidFill>
                <a:prstClr val="white"/>
              </a:solidFill>
              <a:latin typeface="Calibri" pitchFamily="34" charset="0"/>
              <a:ea typeface="MS PGothic" pitchFamily="34" charset="-128"/>
              <a:cs typeface="Times New Roman" pitchFamily="18" charset="0"/>
            </a:endParaRPr>
          </a:p>
          <a:p>
            <a:pPr marL="0" indent="0" algn="ctr" defTabSz="685800" fontAlgn="base" latinLnBrk="0">
              <a:spcBef>
                <a:spcPct val="0"/>
              </a:spcBef>
              <a:spcAft>
                <a:spcPct val="0"/>
              </a:spcAft>
              <a:buClrTx/>
              <a:buNone/>
            </a:pPr>
            <a:r>
              <a:rPr lang="en-US" sz="1500" b="1" dirty="0">
                <a:solidFill>
                  <a:prstClr val="white"/>
                </a:solidFill>
                <a:latin typeface="Calibri" pitchFamily="34" charset="0"/>
                <a:ea typeface="MS PGothic" pitchFamily="34" charset="-128"/>
                <a:cs typeface="Times New Roman" pitchFamily="18" charset="0"/>
              </a:rPr>
              <a:t>PKPU</a:t>
            </a:r>
          </a:p>
        </p:txBody>
      </p:sp>
      <p:sp>
        <p:nvSpPr>
          <p:cNvPr id="18" name="Rectangle: Rounded Corners 17">
            <a:extLst>
              <a:ext uri="{FF2B5EF4-FFF2-40B4-BE49-F238E27FC236}">
                <a16:creationId xmlns:a16="http://schemas.microsoft.com/office/drawing/2014/main" id="{E150AB4D-7524-44C5-B6E8-3237D44E8686}"/>
              </a:ext>
            </a:extLst>
          </p:cNvPr>
          <p:cNvSpPr/>
          <p:nvPr/>
        </p:nvSpPr>
        <p:spPr>
          <a:xfrm>
            <a:off x="3939163" y="1578829"/>
            <a:ext cx="3006589" cy="2949032"/>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buClrTx/>
            </a:pPr>
            <a:r>
              <a:rPr lang="en-US" sz="1350" kern="1200" dirty="0" err="1">
                <a:solidFill>
                  <a:prstClr val="black"/>
                </a:solidFill>
                <a:latin typeface="Arial" panose="020B0604020202020204" pitchFamily="34" charset="0"/>
                <a:cs typeface="Arial" panose="020B0604020202020204" pitchFamily="34" charset="0"/>
              </a:rPr>
              <a:t>Ketentuan</a:t>
            </a:r>
            <a:r>
              <a:rPr lang="en-US" sz="1350" kern="1200" dirty="0">
                <a:solidFill>
                  <a:prstClr val="black"/>
                </a:solidFill>
                <a:latin typeface="Arial" panose="020B0604020202020204" pitchFamily="34" charset="0"/>
                <a:cs typeface="Arial" panose="020B0604020202020204" pitchFamily="34" charset="0"/>
              </a:rPr>
              <a:t> </a:t>
            </a:r>
            <a:r>
              <a:rPr lang="en-US" sz="1350" kern="1200" dirty="0" err="1">
                <a:solidFill>
                  <a:prstClr val="black"/>
                </a:solidFill>
                <a:latin typeface="Arial" panose="020B0604020202020204" pitchFamily="34" charset="0"/>
                <a:cs typeface="Arial" panose="020B0604020202020204" pitchFamily="34" charset="0"/>
              </a:rPr>
              <a:t>ayat</a:t>
            </a:r>
            <a:r>
              <a:rPr lang="en-US" sz="1350" kern="1200" dirty="0">
                <a:solidFill>
                  <a:prstClr val="black"/>
                </a:solidFill>
                <a:latin typeface="Arial" panose="020B0604020202020204" pitchFamily="34" charset="0"/>
                <a:cs typeface="Arial" panose="020B0604020202020204" pitchFamily="34" charset="0"/>
              </a:rPr>
              <a:t> (3) </a:t>
            </a:r>
            <a:r>
              <a:rPr lang="en-US" sz="1350" kern="1200" dirty="0" err="1">
                <a:solidFill>
                  <a:prstClr val="black"/>
                </a:solidFill>
                <a:latin typeface="Arial" panose="020B0604020202020204" pitchFamily="34" charset="0"/>
                <a:cs typeface="Arial" panose="020B0604020202020204" pitchFamily="34" charset="0"/>
              </a:rPr>
              <a:t>Pasal</a:t>
            </a:r>
            <a:r>
              <a:rPr lang="en-US" sz="1350" kern="1200" dirty="0">
                <a:solidFill>
                  <a:prstClr val="black"/>
                </a:solidFill>
                <a:latin typeface="Arial" panose="020B0604020202020204" pitchFamily="34" charset="0"/>
                <a:cs typeface="Arial" panose="020B0604020202020204" pitchFamily="34" charset="0"/>
              </a:rPr>
              <a:t> 68 </a:t>
            </a:r>
            <a:r>
              <a:rPr lang="en-US" sz="1350" kern="1200" dirty="0" err="1">
                <a:solidFill>
                  <a:prstClr val="black"/>
                </a:solidFill>
                <a:latin typeface="Arial" panose="020B0604020202020204" pitchFamily="34" charset="0"/>
                <a:cs typeface="Arial" panose="020B0604020202020204" pitchFamily="34" charset="0"/>
              </a:rPr>
              <a:t>diubah</a:t>
            </a:r>
            <a:r>
              <a:rPr lang="en-US" sz="1350" kern="1200" dirty="0">
                <a:solidFill>
                  <a:prstClr val="black"/>
                </a:solidFill>
                <a:latin typeface="Arial" panose="020B0604020202020204" pitchFamily="34" charset="0"/>
                <a:cs typeface="Arial" panose="020B0604020202020204" pitchFamily="34" charset="0"/>
              </a:rPr>
              <a:t>:</a:t>
            </a:r>
          </a:p>
          <a:p>
            <a:pPr algn="just" defTabSz="685800">
              <a:buClrTx/>
            </a:pPr>
            <a:endParaRPr lang="en-US" sz="1350" kern="1200" dirty="0">
              <a:solidFill>
                <a:prstClr val="black"/>
              </a:solidFill>
              <a:latin typeface="Arial" panose="020B0604020202020204" pitchFamily="34" charset="0"/>
              <a:cs typeface="Arial" panose="020B0604020202020204" pitchFamily="34" charset="0"/>
            </a:endParaRPr>
          </a:p>
          <a:p>
            <a:pPr marL="296466" indent="-296466" algn="just" defTabSz="685800">
              <a:buClrTx/>
            </a:pPr>
            <a:r>
              <a:rPr lang="en-US" sz="1350" kern="1200" dirty="0">
                <a:solidFill>
                  <a:prstClr val="black"/>
                </a:solidFill>
                <a:latin typeface="Arial" panose="020B0604020202020204" pitchFamily="34" charset="0"/>
                <a:cs typeface="Arial" panose="020B0604020202020204" pitchFamily="34" charset="0"/>
              </a:rPr>
              <a:t>(3) KPU </a:t>
            </a:r>
            <a:r>
              <a:rPr lang="en-US" sz="1350" kern="1200" dirty="0" err="1">
                <a:solidFill>
                  <a:prstClr val="black"/>
                </a:solidFill>
                <a:latin typeface="Arial" panose="020B0604020202020204" pitchFamily="34" charset="0"/>
                <a:cs typeface="Arial" panose="020B0604020202020204" pitchFamily="34" charset="0"/>
              </a:rPr>
              <a:t>Provinsi</a:t>
            </a:r>
            <a:r>
              <a:rPr lang="en-US" sz="1350" kern="1200" dirty="0">
                <a:solidFill>
                  <a:prstClr val="black"/>
                </a:solidFill>
                <a:latin typeface="Arial" panose="020B0604020202020204" pitchFamily="34" charset="0"/>
                <a:cs typeface="Arial" panose="020B0604020202020204" pitchFamily="34" charset="0"/>
              </a:rPr>
              <a:t>/KIP Aceh </a:t>
            </a:r>
            <a:r>
              <a:rPr lang="en-US" sz="1350" kern="1200" dirty="0" err="1">
                <a:solidFill>
                  <a:prstClr val="black"/>
                </a:solidFill>
                <a:latin typeface="Arial" panose="020B0604020202020204" pitchFamily="34" charset="0"/>
                <a:cs typeface="Arial" panose="020B0604020202020204" pitchFamily="34" charset="0"/>
              </a:rPr>
              <a:t>atau</a:t>
            </a:r>
            <a:r>
              <a:rPr lang="en-US" sz="1350" kern="1200" dirty="0">
                <a:solidFill>
                  <a:prstClr val="black"/>
                </a:solidFill>
                <a:latin typeface="Arial" panose="020B0604020202020204" pitchFamily="34" charset="0"/>
                <a:cs typeface="Arial" panose="020B0604020202020204" pitchFamily="34" charset="0"/>
              </a:rPr>
              <a:t> KPU/KIP </a:t>
            </a:r>
            <a:r>
              <a:rPr lang="en-US" sz="1350" kern="1200" dirty="0" err="1">
                <a:solidFill>
                  <a:prstClr val="black"/>
                </a:solidFill>
                <a:latin typeface="Arial" panose="020B0604020202020204" pitchFamily="34" charset="0"/>
                <a:cs typeface="Arial" panose="020B0604020202020204" pitchFamily="34" charset="0"/>
              </a:rPr>
              <a:t>Kabupaten</a:t>
            </a:r>
            <a:r>
              <a:rPr lang="en-US" sz="1350" kern="1200" dirty="0">
                <a:solidFill>
                  <a:prstClr val="black"/>
                </a:solidFill>
                <a:latin typeface="Arial" panose="020B0604020202020204" pitchFamily="34" charset="0"/>
                <a:cs typeface="Arial" panose="020B0604020202020204" pitchFamily="34" charset="0"/>
              </a:rPr>
              <a:t>/Kota </a:t>
            </a:r>
            <a:r>
              <a:rPr lang="en-US" sz="1350" kern="1200" dirty="0" err="1">
                <a:solidFill>
                  <a:prstClr val="black"/>
                </a:solidFill>
                <a:latin typeface="Arial" panose="020B0604020202020204" pitchFamily="34" charset="0"/>
                <a:cs typeface="Arial" panose="020B0604020202020204" pitchFamily="34" charset="0"/>
              </a:rPr>
              <a:t>mengumumkan</a:t>
            </a:r>
            <a:r>
              <a:rPr lang="en-US" sz="1350" kern="1200" dirty="0">
                <a:solidFill>
                  <a:prstClr val="black"/>
                </a:solidFill>
                <a:latin typeface="Arial" panose="020B0604020202020204" pitchFamily="34" charset="0"/>
                <a:cs typeface="Arial" panose="020B0604020202020204" pitchFamily="34" charset="0"/>
              </a:rPr>
              <a:t> </a:t>
            </a:r>
            <a:r>
              <a:rPr lang="en-US" sz="1350" kern="1200" dirty="0" err="1">
                <a:solidFill>
                  <a:prstClr val="black"/>
                </a:solidFill>
                <a:latin typeface="Arial" panose="020B0604020202020204" pitchFamily="34" charset="0"/>
                <a:cs typeface="Arial" panose="020B0604020202020204" pitchFamily="34" charset="0"/>
              </a:rPr>
              <a:t>hasil</a:t>
            </a:r>
            <a:r>
              <a:rPr lang="en-US" sz="1350" kern="1200" dirty="0">
                <a:solidFill>
                  <a:prstClr val="black"/>
                </a:solidFill>
                <a:latin typeface="Arial" panose="020B0604020202020204" pitchFamily="34" charset="0"/>
                <a:cs typeface="Arial" panose="020B0604020202020204" pitchFamily="34" charset="0"/>
              </a:rPr>
              <a:t> </a:t>
            </a:r>
            <a:r>
              <a:rPr lang="en-US" sz="1350" kern="1200" dirty="0" err="1">
                <a:solidFill>
                  <a:prstClr val="black"/>
                </a:solidFill>
                <a:latin typeface="Arial" panose="020B0604020202020204" pitchFamily="34" charset="0"/>
                <a:cs typeface="Arial" panose="020B0604020202020204" pitchFamily="34" charset="0"/>
              </a:rPr>
              <a:t>penetapan</a:t>
            </a:r>
            <a:r>
              <a:rPr lang="en-US" sz="1350" kern="1200" dirty="0">
                <a:solidFill>
                  <a:prstClr val="black"/>
                </a:solidFill>
                <a:latin typeface="Arial" panose="020B0604020202020204" pitchFamily="34" charset="0"/>
                <a:cs typeface="Arial" panose="020B0604020202020204" pitchFamily="34" charset="0"/>
              </a:rPr>
              <a:t> </a:t>
            </a:r>
            <a:r>
              <a:rPr lang="en-US" sz="1350" kern="1200" dirty="0" err="1">
                <a:solidFill>
                  <a:prstClr val="black"/>
                </a:solidFill>
                <a:latin typeface="Arial" panose="020B0604020202020204" pitchFamily="34" charset="0"/>
                <a:cs typeface="Arial" panose="020B0604020202020204" pitchFamily="34" charset="0"/>
              </a:rPr>
              <a:t>Pasangan</a:t>
            </a:r>
            <a:r>
              <a:rPr lang="en-US" sz="1350" kern="1200" dirty="0">
                <a:solidFill>
                  <a:prstClr val="black"/>
                </a:solidFill>
                <a:latin typeface="Arial" panose="020B0604020202020204" pitchFamily="34" charset="0"/>
                <a:cs typeface="Arial" panose="020B0604020202020204" pitchFamily="34" charset="0"/>
              </a:rPr>
              <a:t> Calon </a:t>
            </a:r>
            <a:r>
              <a:rPr lang="en-US" sz="1350" kern="1200" dirty="0" err="1">
                <a:solidFill>
                  <a:prstClr val="black"/>
                </a:solidFill>
                <a:latin typeface="Arial" panose="020B0604020202020204" pitchFamily="34" charset="0"/>
                <a:cs typeface="Arial" panose="020B0604020202020204" pitchFamily="34" charset="0"/>
              </a:rPr>
              <a:t>sebagaimana</a:t>
            </a:r>
            <a:r>
              <a:rPr lang="en-US" sz="1350" kern="1200" dirty="0">
                <a:solidFill>
                  <a:prstClr val="black"/>
                </a:solidFill>
                <a:latin typeface="Arial" panose="020B0604020202020204" pitchFamily="34" charset="0"/>
                <a:cs typeface="Arial" panose="020B0604020202020204" pitchFamily="34" charset="0"/>
              </a:rPr>
              <a:t> </a:t>
            </a:r>
            <a:r>
              <a:rPr lang="en-US" sz="1350" kern="1200" dirty="0" err="1">
                <a:solidFill>
                  <a:prstClr val="black"/>
                </a:solidFill>
                <a:latin typeface="Arial" panose="020B0604020202020204" pitchFamily="34" charset="0"/>
                <a:cs typeface="Arial" panose="020B0604020202020204" pitchFamily="34" charset="0"/>
              </a:rPr>
              <a:t>dimaksud</a:t>
            </a:r>
            <a:r>
              <a:rPr lang="en-US" sz="1350" kern="1200" dirty="0">
                <a:solidFill>
                  <a:prstClr val="black"/>
                </a:solidFill>
                <a:latin typeface="Arial" panose="020B0604020202020204" pitchFamily="34" charset="0"/>
                <a:cs typeface="Arial" panose="020B0604020202020204" pitchFamily="34" charset="0"/>
              </a:rPr>
              <a:t> pada </a:t>
            </a:r>
            <a:r>
              <a:rPr lang="en-US" sz="1350" kern="1200" dirty="0" err="1">
                <a:solidFill>
                  <a:prstClr val="black"/>
                </a:solidFill>
                <a:latin typeface="Arial" panose="020B0604020202020204" pitchFamily="34" charset="0"/>
                <a:cs typeface="Arial" panose="020B0604020202020204" pitchFamily="34" charset="0"/>
              </a:rPr>
              <a:t>ayat</a:t>
            </a:r>
            <a:r>
              <a:rPr lang="en-US" sz="1350" kern="1200" dirty="0">
                <a:solidFill>
                  <a:prstClr val="black"/>
                </a:solidFill>
                <a:latin typeface="Arial" panose="020B0604020202020204" pitchFamily="34" charset="0"/>
                <a:cs typeface="Arial" panose="020B0604020202020204" pitchFamily="34" charset="0"/>
              </a:rPr>
              <a:t> (2) </a:t>
            </a:r>
            <a:r>
              <a:rPr lang="en-US" sz="1350" b="1" kern="1200" dirty="0">
                <a:solidFill>
                  <a:prstClr val="black"/>
                </a:solidFill>
                <a:latin typeface="Arial" panose="020B0604020202020204" pitchFamily="34" charset="0"/>
                <a:cs typeface="Arial" panose="020B0604020202020204" pitchFamily="34" charset="0"/>
              </a:rPr>
              <a:t>di </a:t>
            </a:r>
            <a:r>
              <a:rPr lang="en-US" sz="1350" b="1" kern="1200" dirty="0" err="1">
                <a:solidFill>
                  <a:prstClr val="black"/>
                </a:solidFill>
                <a:latin typeface="Arial" panose="020B0604020202020204" pitchFamily="34" charset="0"/>
                <a:cs typeface="Arial" panose="020B0604020202020204" pitchFamily="34" charset="0"/>
              </a:rPr>
              <a:t>papan</a:t>
            </a:r>
            <a:r>
              <a:rPr lang="en-US" sz="1350" b="1" kern="1200" dirty="0">
                <a:solidFill>
                  <a:prstClr val="black"/>
                </a:solidFill>
                <a:latin typeface="Arial" panose="020B0604020202020204" pitchFamily="34" charset="0"/>
                <a:cs typeface="Arial" panose="020B0604020202020204" pitchFamily="34" charset="0"/>
              </a:rPr>
              <a:t> </a:t>
            </a:r>
            <a:r>
              <a:rPr lang="en-US" sz="1350" b="1" kern="1200" dirty="0" err="1">
                <a:solidFill>
                  <a:prstClr val="black"/>
                </a:solidFill>
                <a:latin typeface="Arial" panose="020B0604020202020204" pitchFamily="34" charset="0"/>
                <a:cs typeface="Arial" panose="020B0604020202020204" pitchFamily="34" charset="0"/>
              </a:rPr>
              <a:t>pengumuman</a:t>
            </a:r>
            <a:r>
              <a:rPr lang="en-US" sz="1350" b="1" kern="1200" dirty="0">
                <a:solidFill>
                  <a:prstClr val="black"/>
                </a:solidFill>
                <a:latin typeface="Arial" panose="020B0604020202020204" pitchFamily="34" charset="0"/>
                <a:cs typeface="Arial" panose="020B0604020202020204" pitchFamily="34" charset="0"/>
              </a:rPr>
              <a:t> dan/</a:t>
            </a:r>
            <a:r>
              <a:rPr lang="en-US" sz="1350" b="1" kern="1200" dirty="0" err="1">
                <a:solidFill>
                  <a:prstClr val="black"/>
                </a:solidFill>
                <a:latin typeface="Arial" panose="020B0604020202020204" pitchFamily="34" charset="0"/>
                <a:cs typeface="Arial" panose="020B0604020202020204" pitchFamily="34" charset="0"/>
              </a:rPr>
              <a:t>atau</a:t>
            </a:r>
            <a:r>
              <a:rPr lang="en-US" sz="1350" b="1" kern="1200" dirty="0">
                <a:solidFill>
                  <a:prstClr val="black"/>
                </a:solidFill>
                <a:latin typeface="Arial" panose="020B0604020202020204" pitchFamily="34" charset="0"/>
                <a:cs typeface="Arial" panose="020B0604020202020204" pitchFamily="34" charset="0"/>
              </a:rPr>
              <a:t> di </a:t>
            </a:r>
            <a:r>
              <a:rPr lang="en-US" sz="1350" b="1" kern="1200" dirty="0" err="1">
                <a:solidFill>
                  <a:prstClr val="black"/>
                </a:solidFill>
                <a:latin typeface="Arial" panose="020B0604020202020204" pitchFamily="34" charset="0"/>
                <a:cs typeface="Arial" panose="020B0604020202020204" pitchFamily="34" charset="0"/>
              </a:rPr>
              <a:t>laman</a:t>
            </a:r>
            <a:r>
              <a:rPr lang="en-US" sz="1350" b="1" kern="1200" dirty="0">
                <a:solidFill>
                  <a:prstClr val="black"/>
                </a:solidFill>
                <a:latin typeface="Arial" panose="020B0604020202020204" pitchFamily="34" charset="0"/>
                <a:cs typeface="Arial" panose="020B0604020202020204" pitchFamily="34" charset="0"/>
              </a:rPr>
              <a:t> </a:t>
            </a:r>
            <a:r>
              <a:rPr lang="en-US" sz="1350" kern="1200" dirty="0">
                <a:solidFill>
                  <a:prstClr val="black"/>
                </a:solidFill>
                <a:latin typeface="Arial" panose="020B0604020202020204" pitchFamily="34" charset="0"/>
                <a:cs typeface="Arial" panose="020B0604020202020204" pitchFamily="34" charset="0"/>
              </a:rPr>
              <a:t>KPU </a:t>
            </a:r>
            <a:r>
              <a:rPr lang="en-US" sz="1350" kern="1200" dirty="0" err="1">
                <a:solidFill>
                  <a:prstClr val="black"/>
                </a:solidFill>
                <a:latin typeface="Arial" panose="020B0604020202020204" pitchFamily="34" charset="0"/>
                <a:cs typeface="Arial" panose="020B0604020202020204" pitchFamily="34" charset="0"/>
              </a:rPr>
              <a:t>Provinsi</a:t>
            </a:r>
            <a:r>
              <a:rPr lang="en-US" sz="1350" kern="1200" dirty="0">
                <a:solidFill>
                  <a:prstClr val="black"/>
                </a:solidFill>
                <a:latin typeface="Arial" panose="020B0604020202020204" pitchFamily="34" charset="0"/>
                <a:cs typeface="Arial" panose="020B0604020202020204" pitchFamily="34" charset="0"/>
              </a:rPr>
              <a:t>/KIP Aceh </a:t>
            </a:r>
            <a:r>
              <a:rPr lang="en-US" sz="1350" kern="1200" dirty="0" err="1">
                <a:solidFill>
                  <a:prstClr val="black"/>
                </a:solidFill>
                <a:latin typeface="Arial" panose="020B0604020202020204" pitchFamily="34" charset="0"/>
                <a:cs typeface="Arial" panose="020B0604020202020204" pitchFamily="34" charset="0"/>
              </a:rPr>
              <a:t>atau</a:t>
            </a:r>
            <a:r>
              <a:rPr lang="en-US" sz="1350" kern="1200" dirty="0">
                <a:solidFill>
                  <a:prstClr val="black"/>
                </a:solidFill>
                <a:latin typeface="Arial" panose="020B0604020202020204" pitchFamily="34" charset="0"/>
                <a:cs typeface="Arial" panose="020B0604020202020204" pitchFamily="34" charset="0"/>
              </a:rPr>
              <a:t> KPU/KIP </a:t>
            </a:r>
            <a:r>
              <a:rPr lang="en-US" sz="1350" kern="1200" dirty="0" err="1">
                <a:solidFill>
                  <a:prstClr val="black"/>
                </a:solidFill>
                <a:latin typeface="Arial" panose="020B0604020202020204" pitchFamily="34" charset="0"/>
                <a:cs typeface="Arial" panose="020B0604020202020204" pitchFamily="34" charset="0"/>
              </a:rPr>
              <a:t>Kabupaten</a:t>
            </a:r>
            <a:r>
              <a:rPr lang="en-US" sz="1350" kern="1200" dirty="0">
                <a:solidFill>
                  <a:prstClr val="black"/>
                </a:solidFill>
                <a:latin typeface="Arial" panose="020B0604020202020204" pitchFamily="34" charset="0"/>
                <a:cs typeface="Arial" panose="020B0604020202020204" pitchFamily="34" charset="0"/>
              </a:rPr>
              <a:t>/Kota. </a:t>
            </a:r>
          </a:p>
        </p:txBody>
      </p:sp>
      <p:sp>
        <p:nvSpPr>
          <p:cNvPr id="22" name="Text Placeholder 2">
            <a:extLst>
              <a:ext uri="{FF2B5EF4-FFF2-40B4-BE49-F238E27FC236}">
                <a16:creationId xmlns:a16="http://schemas.microsoft.com/office/drawing/2014/main" id="{0A25058C-D7EB-4FB4-81DD-5050F5AB02C9}"/>
              </a:ext>
            </a:extLst>
          </p:cNvPr>
          <p:cNvSpPr txBox="1">
            <a:spLocks/>
          </p:cNvSpPr>
          <p:nvPr/>
        </p:nvSpPr>
        <p:spPr>
          <a:xfrm>
            <a:off x="6807305" y="1189739"/>
            <a:ext cx="2465839" cy="415341"/>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500" b="1" dirty="0" err="1">
                <a:solidFill>
                  <a:prstClr val="white"/>
                </a:solidFill>
                <a:latin typeface="Calibri" pitchFamily="34" charset="0"/>
                <a:ea typeface="MS PGothic" pitchFamily="34" charset="-128"/>
                <a:cs typeface="Times New Roman" pitchFamily="18" charset="0"/>
              </a:rPr>
              <a:t>Penjelasan</a:t>
            </a:r>
            <a:r>
              <a:rPr lang="en-US" sz="1500" b="1" dirty="0">
                <a:solidFill>
                  <a:prstClr val="white"/>
                </a:solidFill>
                <a:latin typeface="Calibri" pitchFamily="34" charset="0"/>
                <a:ea typeface="MS PGothic" pitchFamily="34" charset="-128"/>
                <a:cs typeface="Times New Roman" pitchFamily="18" charset="0"/>
              </a:rPr>
              <a:t> </a:t>
            </a:r>
            <a:r>
              <a:rPr lang="en-US" sz="1500" b="1" dirty="0" err="1">
                <a:solidFill>
                  <a:prstClr val="white"/>
                </a:solidFill>
                <a:latin typeface="Calibri" pitchFamily="34" charset="0"/>
                <a:ea typeface="MS PGothic" pitchFamily="34" charset="-128"/>
                <a:cs typeface="Times New Roman" pitchFamily="18" charset="0"/>
              </a:rPr>
              <a:t>Perubahan</a:t>
            </a:r>
            <a:endParaRPr lang="en-US" sz="1500" b="1" dirty="0">
              <a:solidFill>
                <a:prstClr val="white"/>
              </a:solidFill>
              <a:latin typeface="Calibri" pitchFamily="34" charset="0"/>
              <a:ea typeface="MS PGothic" pitchFamily="34" charset="-128"/>
              <a:cs typeface="Times New Roman" pitchFamily="18" charset="0"/>
            </a:endParaRPr>
          </a:p>
        </p:txBody>
      </p:sp>
      <p:sp>
        <p:nvSpPr>
          <p:cNvPr id="26" name="Rectangle: Rounded Corners 25">
            <a:extLst>
              <a:ext uri="{FF2B5EF4-FFF2-40B4-BE49-F238E27FC236}">
                <a16:creationId xmlns:a16="http://schemas.microsoft.com/office/drawing/2014/main" id="{44712226-77D4-4D11-B30B-B419ADA66841}"/>
              </a:ext>
            </a:extLst>
          </p:cNvPr>
          <p:cNvSpPr/>
          <p:nvPr/>
        </p:nvSpPr>
        <p:spPr>
          <a:xfrm>
            <a:off x="7144457" y="2571750"/>
            <a:ext cx="1866704" cy="1580472"/>
          </a:xfrm>
          <a:prstGeom prst="roundRect">
            <a:avLst/>
          </a:prstGeom>
          <a:solidFill>
            <a:srgbClr val="EFA13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ar-SA" sz="1500" kern="1200" dirty="0">
                <a:solidFill>
                  <a:srgbClr val="000000"/>
                </a:solidFill>
                <a:latin typeface="Arial" panose="020B0604020202020204" pitchFamily="34" charset="0"/>
                <a:ea typeface="SimSun" panose="02010600030101010101" pitchFamily="2" charset="-122"/>
                <a:cs typeface="Arial" panose="020B0604020202020204" pitchFamily="34" charset="0"/>
              </a:rPr>
              <a:t>Menyesuaikan dengan ketentuan Pasal 51 </a:t>
            </a:r>
            <a:endParaRPr lang="en-US" sz="1500" kern="1200" dirty="0">
              <a:solidFill>
                <a:srgbClr val="000000"/>
              </a:solidFill>
              <a:latin typeface="Arial" panose="020B0604020202020204" pitchFamily="34" charset="0"/>
              <a:ea typeface="SimSun" panose="02010600030101010101" pitchFamily="2" charset="-122"/>
              <a:cs typeface="Arial" panose="020B0604020202020204" pitchFamily="34" charset="0"/>
            </a:endParaRPr>
          </a:p>
          <a:p>
            <a:pPr algn="ctr" defTabSz="685800">
              <a:buClrTx/>
            </a:pPr>
            <a:r>
              <a:rPr lang="ar-SA" sz="1500" kern="1200" dirty="0">
                <a:solidFill>
                  <a:srgbClr val="000000"/>
                </a:solidFill>
                <a:latin typeface="Arial" panose="020B0604020202020204" pitchFamily="34" charset="0"/>
                <a:ea typeface="SimSun" panose="02010600030101010101" pitchFamily="2" charset="-122"/>
                <a:cs typeface="Arial" panose="020B0604020202020204" pitchFamily="34" charset="0"/>
              </a:rPr>
              <a:t>UU Pemilihan</a:t>
            </a:r>
            <a:endParaRPr lang="en-US" sz="1050" kern="1200" dirty="0">
              <a:solidFill>
                <a:prstClr val="black"/>
              </a:solidFill>
              <a:latin typeface="Arial" panose="020B0604020202020204" pitchFamily="34" charset="0"/>
              <a:cs typeface="Arial" panose="020B0604020202020204" pitchFamily="34" charset="0"/>
            </a:endParaRPr>
          </a:p>
        </p:txBody>
      </p:sp>
      <p:sp>
        <p:nvSpPr>
          <p:cNvPr id="28" name="Oval 1">
            <a:extLst>
              <a:ext uri="{FF2B5EF4-FFF2-40B4-BE49-F238E27FC236}">
                <a16:creationId xmlns:a16="http://schemas.microsoft.com/office/drawing/2014/main" id="{5060A835-EDDC-44D1-9928-C1E8CCCD52E5}"/>
              </a:ext>
            </a:extLst>
          </p:cNvPr>
          <p:cNvSpPr/>
          <p:nvPr/>
        </p:nvSpPr>
        <p:spPr>
          <a:xfrm rot="5400000">
            <a:off x="7926543" y="1863471"/>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31" name="Text Placeholder 1">
            <a:extLst>
              <a:ext uri="{FF2B5EF4-FFF2-40B4-BE49-F238E27FC236}">
                <a16:creationId xmlns:a16="http://schemas.microsoft.com/office/drawing/2014/main" id="{FC0BB5E1-0E6A-470F-A446-F86C9CE9BCBB}"/>
              </a:ext>
            </a:extLst>
          </p:cNvPr>
          <p:cNvSpPr txBox="1">
            <a:spLocks/>
          </p:cNvSpPr>
          <p:nvPr/>
        </p:nvSpPr>
        <p:spPr>
          <a:xfrm>
            <a:off x="907947" y="-3831"/>
            <a:ext cx="7524328" cy="1008112"/>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r" defTabSz="685800">
              <a:buClrTx/>
              <a:buNone/>
            </a:pPr>
            <a:r>
              <a:rPr lang="en-AU" sz="1800" b="1" dirty="0">
                <a:solidFill>
                  <a:prstClr val="white"/>
                </a:solidFill>
                <a:latin typeface="Calibri" panose="020F0502020204030204"/>
              </a:rPr>
              <a:t>USULAN PERUBAHAN 4 </a:t>
            </a:r>
          </a:p>
        </p:txBody>
      </p:sp>
    </p:spTree>
    <p:extLst>
      <p:ext uri="{BB962C8B-B14F-4D97-AF65-F5344CB8AC3E}">
        <p14:creationId xmlns:p14="http://schemas.microsoft.com/office/powerpoint/2010/main" val="26014352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Oval 1">
            <a:extLst>
              <a:ext uri="{FF2B5EF4-FFF2-40B4-BE49-F238E27FC236}">
                <a16:creationId xmlns:a16="http://schemas.microsoft.com/office/drawing/2014/main" id="{68500DCE-22E9-48CB-B207-97B0FF659B73}"/>
              </a:ext>
            </a:extLst>
          </p:cNvPr>
          <p:cNvSpPr/>
          <p:nvPr/>
        </p:nvSpPr>
        <p:spPr>
          <a:xfrm>
            <a:off x="3677927" y="3162576"/>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23" name="Rectangle: Rounded Corners 22">
            <a:extLst>
              <a:ext uri="{FF2B5EF4-FFF2-40B4-BE49-F238E27FC236}">
                <a16:creationId xmlns:a16="http://schemas.microsoft.com/office/drawing/2014/main" id="{3116418D-BC47-417A-AE3A-C272A9DD42B5}"/>
              </a:ext>
            </a:extLst>
          </p:cNvPr>
          <p:cNvSpPr/>
          <p:nvPr/>
        </p:nvSpPr>
        <p:spPr>
          <a:xfrm>
            <a:off x="522021" y="1066357"/>
            <a:ext cx="2974594" cy="3814364"/>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lnSpc>
                <a:spcPct val="120000"/>
              </a:lnSpc>
              <a:buClrTx/>
              <a:tabLst>
                <a:tab pos="1215390" algn="l"/>
              </a:tabLst>
            </a:pP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Pasal</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altLang="zh-CN" sz="900" kern="1200" dirty="0">
                <a:solidFill>
                  <a:prstClr val="black"/>
                </a:solidFill>
                <a:latin typeface="Arial" panose="020B0604020202020204" pitchFamily="34" charset="0"/>
                <a:ea typeface="Bookman Old Style" panose="02050604050505020204" pitchFamily="18" charset="0"/>
                <a:cs typeface="Arial" panose="020B0604020202020204" pitchFamily="34" charset="0"/>
              </a:rPr>
              <a:t>90</a:t>
            </a:r>
            <a:endPar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a:p>
            <a:pPr marL="257175" indent="-257175" algn="just" defTabSz="685800">
              <a:lnSpc>
                <a:spcPct val="120000"/>
              </a:lnSpc>
              <a:buClrTx/>
              <a:buFont typeface="+mj-lt"/>
              <a:buAutoNum type="arabicParenBoth"/>
              <a:tabLst>
                <a:tab pos="209550" algn="l"/>
              </a:tabLst>
            </a:pP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Pasangan</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Calon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dikenakan</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sanksi</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pembatalan</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sebagai</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peserta</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Pemilihan</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oleh KPU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Provinsi</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/KIP Aceh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atau</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KPU/KIP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Kabupaten</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/Kota, </a:t>
            </a:r>
            <a:r>
              <a:rPr lang="en-US" sz="900"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apabila</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a:t>
            </a:r>
          </a:p>
          <a:p>
            <a:pPr marL="427673" indent="-209074" algn="just" defTabSz="685800">
              <a:lnSpc>
                <a:spcPct val="120000"/>
              </a:lnSpc>
              <a:buClrTx/>
              <a:buFontTx/>
              <a:buAutoNum type="alphaLcPeriod"/>
              <a:tabLst>
                <a:tab pos="427673" algn="l"/>
              </a:tabLst>
            </a:pPr>
            <a:r>
              <a:rPr lang="ar-SA"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Pasangan Calon dan/atau Tim Kampanye terbukti menjanjikan dan/atau memberikan uang atau materi lainnya untuk memengaruhi pemilih berdasarkan putusan pengadilan yang telah mempunyai kekuatan hukum tetap, sebelum hari pemungutan suara</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a:t>
            </a:r>
          </a:p>
          <a:p>
            <a:pPr marL="425054" indent="-207169" algn="just" defTabSz="685800">
              <a:lnSpc>
                <a:spcPct val="120000"/>
              </a:lnSpc>
              <a:buClrTx/>
              <a:tabLst>
                <a:tab pos="427673" algn="l"/>
              </a:tabLst>
            </a:pPr>
            <a:r>
              <a:rPr lang="en-US" sz="900" kern="1200" dirty="0">
                <a:solidFill>
                  <a:prstClr val="black"/>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d.	</a:t>
            </a:r>
            <a:r>
              <a:rPr lang="ar-SA" sz="900" kern="1200" dirty="0">
                <a:solidFill>
                  <a:prstClr val="black"/>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Pasangan Calon terbukti melakukan kampanye di media cetak atau elektronik, berdasarkan Putusan Bawaslu Provinsi atau Bawaslu Kabupaten/Kota;</a:t>
            </a:r>
            <a:endParaRPr lang="en-US" sz="900" kern="1200" dirty="0">
              <a:solidFill>
                <a:prstClr val="black"/>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endParaRPr>
          </a:p>
          <a:p>
            <a:pPr marL="402431" indent="-183356" algn="just" defTabSz="685800">
              <a:lnSpc>
                <a:spcPct val="120000"/>
              </a:lnSpc>
              <a:buClrTx/>
              <a:tabLst>
                <a:tab pos="427673" algn="l"/>
              </a:tabLst>
            </a:pPr>
            <a:r>
              <a:rPr lang="ar-SA"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g.</a:t>
            </a:r>
            <a:r>
              <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ar-SA"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tidak menyerahkan surat izin cuti kampanye, bagi Calon yang berstatus sebagai Petahana.</a:t>
            </a:r>
            <a:endParaRPr lang="en-US" sz="900" kern="12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a:p>
            <a:pPr marL="425054" indent="-213122" algn="just" defTabSz="685800">
              <a:lnSpc>
                <a:spcPct val="120000"/>
              </a:lnSpc>
              <a:buClrTx/>
              <a:tabLst>
                <a:tab pos="386954" algn="l"/>
              </a:tabLst>
            </a:pPr>
            <a:endParaRPr lang="en-US" sz="900" kern="1200" dirty="0">
              <a:solidFill>
                <a:prstClr val="black"/>
              </a:solidFill>
              <a:latin typeface="Arial" panose="020B0604020202020204" pitchFamily="34" charset="0"/>
              <a:ea typeface="SimSun" panose="02010600030101010101" pitchFamily="2" charset="-122"/>
              <a:cs typeface="Arial" panose="020B0604020202020204" pitchFamily="34" charset="0"/>
            </a:endParaRPr>
          </a:p>
        </p:txBody>
      </p:sp>
      <p:sp>
        <p:nvSpPr>
          <p:cNvPr id="24" name="Oval 23">
            <a:extLst>
              <a:ext uri="{FF2B5EF4-FFF2-40B4-BE49-F238E27FC236}">
                <a16:creationId xmlns:a16="http://schemas.microsoft.com/office/drawing/2014/main" id="{A207DDE8-39EB-456F-B2FB-D0C1583E6E03}"/>
              </a:ext>
            </a:extLst>
          </p:cNvPr>
          <p:cNvSpPr/>
          <p:nvPr/>
        </p:nvSpPr>
        <p:spPr>
          <a:xfrm>
            <a:off x="478632" y="922414"/>
            <a:ext cx="387488" cy="387488"/>
          </a:xfrm>
          <a:prstGeom prst="ellipse">
            <a:avLst/>
          </a:prstGeom>
          <a:solidFill>
            <a:schemeClr val="accent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800" b="1" kern="1200" dirty="0">
                <a:solidFill>
                  <a:prstClr val="white"/>
                </a:solidFill>
                <a:latin typeface="Calibri" panose="020F0502020204030204"/>
              </a:rPr>
              <a:t>5</a:t>
            </a:r>
          </a:p>
        </p:txBody>
      </p:sp>
      <p:sp>
        <p:nvSpPr>
          <p:cNvPr id="58" name="Text Placeholder 2">
            <a:extLst>
              <a:ext uri="{FF2B5EF4-FFF2-40B4-BE49-F238E27FC236}">
                <a16:creationId xmlns:a16="http://schemas.microsoft.com/office/drawing/2014/main" id="{AFC9F770-6CDD-40FB-8693-BFDD9FF3D284}"/>
              </a:ext>
            </a:extLst>
          </p:cNvPr>
          <p:cNvSpPr txBox="1">
            <a:spLocks/>
          </p:cNvSpPr>
          <p:nvPr/>
        </p:nvSpPr>
        <p:spPr>
          <a:xfrm>
            <a:off x="316821" y="581892"/>
            <a:ext cx="3536203" cy="76446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 3/2017</a:t>
            </a:r>
          </a:p>
        </p:txBody>
      </p:sp>
      <p:pic>
        <p:nvPicPr>
          <p:cNvPr id="69" name="Picture 10">
            <a:extLst>
              <a:ext uri="{FF2B5EF4-FFF2-40B4-BE49-F238E27FC236}">
                <a16:creationId xmlns:a16="http://schemas.microsoft.com/office/drawing/2014/main" id="{501FFE1B-D72B-48BC-A61E-C9D50494A9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4287" y="76100"/>
            <a:ext cx="505935" cy="558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2">
            <a:extLst>
              <a:ext uri="{FF2B5EF4-FFF2-40B4-BE49-F238E27FC236}">
                <a16:creationId xmlns:a16="http://schemas.microsoft.com/office/drawing/2014/main" id="{1B22198E-6AEC-4CAB-8D21-3FDDA3E7D0A5}"/>
              </a:ext>
            </a:extLst>
          </p:cNvPr>
          <p:cNvSpPr txBox="1">
            <a:spLocks/>
          </p:cNvSpPr>
          <p:nvPr/>
        </p:nvSpPr>
        <p:spPr>
          <a:xfrm>
            <a:off x="4511599" y="276155"/>
            <a:ext cx="1631050" cy="106965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Rancangan</a:t>
            </a:r>
            <a:r>
              <a:rPr lang="en-US" sz="1800" b="1" dirty="0">
                <a:solidFill>
                  <a:prstClr val="white"/>
                </a:solidFill>
                <a:latin typeface="Calibri" pitchFamily="34" charset="0"/>
                <a:ea typeface="MS PGothic" pitchFamily="34" charset="-128"/>
                <a:cs typeface="Times New Roman" pitchFamily="18" charset="0"/>
              </a:rPr>
              <a:t> </a:t>
            </a:r>
          </a:p>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a:t>
            </a:r>
          </a:p>
        </p:txBody>
      </p:sp>
      <p:sp>
        <p:nvSpPr>
          <p:cNvPr id="18" name="Rectangle: Rounded Corners 17">
            <a:extLst>
              <a:ext uri="{FF2B5EF4-FFF2-40B4-BE49-F238E27FC236}">
                <a16:creationId xmlns:a16="http://schemas.microsoft.com/office/drawing/2014/main" id="{E150AB4D-7524-44C5-B6E8-3237D44E8686}"/>
              </a:ext>
            </a:extLst>
          </p:cNvPr>
          <p:cNvSpPr/>
          <p:nvPr/>
        </p:nvSpPr>
        <p:spPr>
          <a:xfrm>
            <a:off x="4128592" y="1207828"/>
            <a:ext cx="2474910" cy="3672893"/>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lnSpc>
                <a:spcPct val="120000"/>
              </a:lnSpc>
              <a:buClrTx/>
              <a:tabLst>
                <a:tab pos="1215390" algn="l"/>
              </a:tabLst>
            </a:pP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Pasal</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altLang="zh-CN" sz="975" kern="1200" dirty="0">
                <a:solidFill>
                  <a:prstClr val="black"/>
                </a:solidFill>
                <a:latin typeface="Arial" panose="020B0604020202020204" pitchFamily="34" charset="0"/>
                <a:ea typeface="Bookman Old Style" panose="02050604050505020204" pitchFamily="18" charset="0"/>
                <a:cs typeface="Arial" panose="020B0604020202020204" pitchFamily="34" charset="0"/>
              </a:rPr>
              <a:t>90</a:t>
            </a:r>
            <a:endPar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a:p>
            <a:pPr marL="257175" indent="-257175" algn="just" defTabSz="685800">
              <a:lnSpc>
                <a:spcPct val="120000"/>
              </a:lnSpc>
              <a:buClrTx/>
              <a:buFont typeface="+mj-lt"/>
              <a:buAutoNum type="arabicParenBoth"/>
              <a:tabLst>
                <a:tab pos="209550" algn="l"/>
              </a:tabLst>
            </a:pP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Pasangan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Calon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dikenakan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sanksi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pembatalan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sebagai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peserta</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Pemilihan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oleh KPU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Provinsi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/KIP Aceh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atau</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KPU/KIP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Kabupaten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/Kota,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apabila</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a:t>
            </a:r>
          </a:p>
          <a:p>
            <a:pPr marL="427673" indent="-209074" algn="just" defTabSz="685800">
              <a:lnSpc>
                <a:spcPct val="120000"/>
              </a:lnSpc>
              <a:buClrTx/>
              <a:buFontTx/>
              <a:buAutoNum type="alphaLcPeriod"/>
              <a:tabLst>
                <a:tab pos="427673" algn="l"/>
              </a:tabLst>
            </a:pP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calon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menjanjikan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dan/</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atau</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memberikan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uang</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atau</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materi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lainnya</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untuk</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mempengaruhi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penyelenggara</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Pemilihan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dan/</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atau</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pemilih</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berdasarkan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putusan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Bawaslu</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Provinsi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dan/</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atau</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putusan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pengadilan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yang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telah</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mempunyai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kekuatan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hukum</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tetap</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sebelum</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hari</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pemungutan</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saura</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a:t>
            </a:r>
          </a:p>
          <a:p>
            <a:pPr marL="425054" indent="-207169" algn="just" defTabSz="685800">
              <a:lnSpc>
                <a:spcPct val="120000"/>
              </a:lnSpc>
              <a:buClrTx/>
              <a:tabLst>
                <a:tab pos="427673" algn="l"/>
              </a:tabLst>
            </a:pPr>
            <a:r>
              <a:rPr lang="en-US" sz="975" kern="1200" dirty="0">
                <a:solidFill>
                  <a:prstClr val="black"/>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d.	</a:t>
            </a:r>
            <a:r>
              <a:rPr lang="en-US" sz="975" kern="1200" dirty="0" err="1">
                <a:solidFill>
                  <a:prstClr val="black"/>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dihapus</a:t>
            </a:r>
            <a:r>
              <a:rPr lang="ar-SA" sz="975" kern="1200" dirty="0">
                <a:solidFill>
                  <a:prstClr val="black"/>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rPr>
              <a:t>;</a:t>
            </a:r>
            <a:endParaRPr lang="en-US" sz="975" kern="1200" dirty="0">
              <a:solidFill>
                <a:prstClr val="black"/>
              </a:solidFill>
              <a:uFill>
                <a:solidFill>
                  <a:srgbClr val="000000"/>
                </a:solidFill>
              </a:uFill>
              <a:latin typeface="Arial" panose="020B0604020202020204" pitchFamily="34" charset="0"/>
              <a:ea typeface="Times New Roman" panose="02020603050405020304" pitchFamily="18" charset="0"/>
              <a:cs typeface="Arial" panose="020B0604020202020204" pitchFamily="34" charset="0"/>
            </a:endParaRPr>
          </a:p>
          <a:p>
            <a:pPr marL="402431" indent="-183356" algn="just" defTabSz="685800">
              <a:lnSpc>
                <a:spcPct val="120000"/>
              </a:lnSpc>
              <a:buClrTx/>
              <a:tabLst>
                <a:tab pos="427673" algn="l"/>
              </a:tabLst>
            </a:pPr>
            <a:r>
              <a:rPr lang="ar-SA"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g.</a:t>
            </a:r>
            <a:r>
              <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en-US" sz="975" kern="1200" dirty="0" err="1">
                <a:solidFill>
                  <a:prstClr val="black"/>
                </a:solidFill>
                <a:latin typeface="Arial" panose="020B0604020202020204" pitchFamily="34" charset="0"/>
                <a:ea typeface="Times New Roman" panose="02020603050405020304" pitchFamily="18" charset="0"/>
                <a:cs typeface="Arial" panose="020B0604020202020204" pitchFamily="34" charset="0"/>
              </a:rPr>
              <a:t>dihapus</a:t>
            </a:r>
            <a:r>
              <a:rPr lang="ar-SA"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a:t>
            </a:r>
            <a:endParaRPr lang="en-US" sz="975" kern="12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p:txBody>
      </p:sp>
      <p:sp>
        <p:nvSpPr>
          <p:cNvPr id="31" name="Text Placeholder 1">
            <a:extLst>
              <a:ext uri="{FF2B5EF4-FFF2-40B4-BE49-F238E27FC236}">
                <a16:creationId xmlns:a16="http://schemas.microsoft.com/office/drawing/2014/main" id="{FC0BB5E1-0E6A-470F-A446-F86C9CE9BCBB}"/>
              </a:ext>
            </a:extLst>
          </p:cNvPr>
          <p:cNvSpPr txBox="1">
            <a:spLocks/>
          </p:cNvSpPr>
          <p:nvPr/>
        </p:nvSpPr>
        <p:spPr>
          <a:xfrm>
            <a:off x="907947" y="-3831"/>
            <a:ext cx="7524328" cy="1008112"/>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r" defTabSz="685800">
              <a:buClrTx/>
              <a:buNone/>
            </a:pPr>
            <a:r>
              <a:rPr lang="en-AU" sz="1800" b="1" dirty="0">
                <a:solidFill>
                  <a:prstClr val="white"/>
                </a:solidFill>
                <a:latin typeface="Calibri" panose="020F0502020204030204"/>
              </a:rPr>
              <a:t>USULAN PERUBAHAN 5</a:t>
            </a:r>
          </a:p>
        </p:txBody>
      </p:sp>
      <p:sp>
        <p:nvSpPr>
          <p:cNvPr id="2" name="Rectangle: Rounded Corners 1">
            <a:extLst>
              <a:ext uri="{FF2B5EF4-FFF2-40B4-BE49-F238E27FC236}">
                <a16:creationId xmlns:a16="http://schemas.microsoft.com/office/drawing/2014/main" id="{520910E7-91DE-4FB0-9373-0D71FDC41829}"/>
              </a:ext>
            </a:extLst>
          </p:cNvPr>
          <p:cNvSpPr/>
          <p:nvPr/>
        </p:nvSpPr>
        <p:spPr>
          <a:xfrm>
            <a:off x="6759086" y="1066357"/>
            <a:ext cx="2123203" cy="558909"/>
          </a:xfrm>
          <a:prstGeom prst="roundRect">
            <a:avLst/>
          </a:prstGeom>
          <a:solidFill>
            <a:srgbClr val="EFA1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1350" b="1" kern="1200" dirty="0" err="1">
                <a:solidFill>
                  <a:prstClr val="white"/>
                </a:solidFill>
                <a:latin typeface="Calibri" pitchFamily="34" charset="0"/>
                <a:ea typeface="MS PGothic" pitchFamily="34" charset="-128"/>
                <a:cs typeface="Times New Roman" pitchFamily="18" charset="0"/>
              </a:rPr>
              <a:t>Penjelasan</a:t>
            </a:r>
            <a:r>
              <a:rPr lang="en-US" sz="1350" b="1" kern="1200" dirty="0">
                <a:solidFill>
                  <a:prstClr val="white"/>
                </a:solidFill>
                <a:latin typeface="Calibri" pitchFamily="34" charset="0"/>
                <a:ea typeface="MS PGothic" pitchFamily="34" charset="-128"/>
                <a:cs typeface="Times New Roman" pitchFamily="18" charset="0"/>
              </a:rPr>
              <a:t> </a:t>
            </a:r>
            <a:r>
              <a:rPr lang="en-US" sz="1350" b="1" kern="1200" dirty="0" err="1">
                <a:solidFill>
                  <a:prstClr val="white"/>
                </a:solidFill>
                <a:latin typeface="Calibri" pitchFamily="34" charset="0"/>
                <a:ea typeface="MS PGothic" pitchFamily="34" charset="-128"/>
                <a:cs typeface="Times New Roman" pitchFamily="18" charset="0"/>
              </a:rPr>
              <a:t>Perubahan</a:t>
            </a:r>
            <a:endParaRPr lang="en-US" sz="1350" b="1" kern="1200" dirty="0">
              <a:solidFill>
                <a:prstClr val="white"/>
              </a:solidFill>
              <a:latin typeface="Calibri" pitchFamily="34" charset="0"/>
              <a:ea typeface="MS PGothic" pitchFamily="34" charset="-128"/>
              <a:cs typeface="Times New Roman" pitchFamily="18" charset="0"/>
            </a:endParaRPr>
          </a:p>
        </p:txBody>
      </p:sp>
      <p:sp>
        <p:nvSpPr>
          <p:cNvPr id="4" name="Rectangle: Rounded Corners 3">
            <a:extLst>
              <a:ext uri="{FF2B5EF4-FFF2-40B4-BE49-F238E27FC236}">
                <a16:creationId xmlns:a16="http://schemas.microsoft.com/office/drawing/2014/main" id="{86ACFF99-6DB1-4D12-854D-88C20BF4CE09}"/>
              </a:ext>
            </a:extLst>
          </p:cNvPr>
          <p:cNvSpPr/>
          <p:nvPr/>
        </p:nvSpPr>
        <p:spPr>
          <a:xfrm>
            <a:off x="6759086" y="2256228"/>
            <a:ext cx="2123203" cy="2710066"/>
          </a:xfrm>
          <a:prstGeom prst="roundRect">
            <a:avLst/>
          </a:prstGeom>
          <a:solidFill>
            <a:srgbClr val="EFA13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indent="-257175" algn="just" defTabSz="685800">
              <a:lnSpc>
                <a:spcPct val="107000"/>
              </a:lnSpc>
              <a:buClrTx/>
              <a:buFont typeface="Wingdings" panose="05000000000000000000" pitchFamily="2" charset="2"/>
              <a:buChar char=""/>
              <a:tabLst>
                <a:tab pos="200025" algn="l"/>
              </a:tabLst>
            </a:pPr>
            <a:r>
              <a:rPr lang="ar-SA"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Huruf a menyesuaikan dengan Pasal 73 UU Pemilihan</a:t>
            </a:r>
            <a:endParaRPr lang="en-US"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a:p>
            <a:pPr marL="257175" indent="-257175" algn="just" defTabSz="685800">
              <a:lnSpc>
                <a:spcPct val="107000"/>
              </a:lnSpc>
              <a:buClrTx/>
              <a:buFont typeface="Wingdings" panose="05000000000000000000" pitchFamily="2" charset="2"/>
              <a:buChar char=""/>
              <a:tabLst>
                <a:tab pos="200025" algn="l"/>
              </a:tabLst>
            </a:pPr>
            <a:r>
              <a:rPr lang="ar-SA"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huruf d</a:t>
            </a:r>
            <a:r>
              <a:rPr lang="en-US"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dan g</a:t>
            </a:r>
            <a:r>
              <a:rPr lang="ar-SA"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dihapus </a:t>
            </a:r>
            <a:r>
              <a:rPr lang="id-ID"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untuk menyesuaikan </a:t>
            </a:r>
            <a:r>
              <a:rPr lang="ar-SA"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UU</a:t>
            </a:r>
            <a:r>
              <a:rPr lang="id-ID"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 Pemilihan dan </a:t>
            </a:r>
            <a:r>
              <a:rPr lang="ar-SA"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rPr>
              <a:t>menyesuaikan dengan perubahan PKPU Kampanye Pemilihan</a:t>
            </a:r>
            <a:endParaRPr lang="en-US" sz="1200" kern="12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p:txBody>
      </p:sp>
      <p:sp>
        <p:nvSpPr>
          <p:cNvPr id="5" name="Oval 1">
            <a:extLst>
              <a:ext uri="{FF2B5EF4-FFF2-40B4-BE49-F238E27FC236}">
                <a16:creationId xmlns:a16="http://schemas.microsoft.com/office/drawing/2014/main" id="{3C0C5B81-3681-423D-9488-784852A1F745}"/>
              </a:ext>
            </a:extLst>
          </p:cNvPr>
          <p:cNvSpPr/>
          <p:nvPr/>
        </p:nvSpPr>
        <p:spPr>
          <a:xfrm rot="5400000">
            <a:off x="7645590" y="1759191"/>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Tree>
    <p:extLst>
      <p:ext uri="{BB962C8B-B14F-4D97-AF65-F5344CB8AC3E}">
        <p14:creationId xmlns:p14="http://schemas.microsoft.com/office/powerpoint/2010/main" val="4830404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7AFE875-D921-4A5D-9623-86C2B8C20E38}"/>
              </a:ext>
            </a:extLst>
          </p:cNvPr>
          <p:cNvSpPr/>
          <p:nvPr/>
        </p:nvSpPr>
        <p:spPr>
          <a:xfrm>
            <a:off x="6359523" y="1091008"/>
            <a:ext cx="2586376" cy="558909"/>
          </a:xfrm>
          <a:prstGeom prst="roundRect">
            <a:avLst/>
          </a:prstGeom>
          <a:solidFill>
            <a:srgbClr val="EFA1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800" kern="1200">
              <a:solidFill>
                <a:prstClr val="white"/>
              </a:solidFill>
              <a:latin typeface="Calibri" panose="020F0502020204030204"/>
            </a:endParaRPr>
          </a:p>
        </p:txBody>
      </p:sp>
      <p:sp>
        <p:nvSpPr>
          <p:cNvPr id="51" name="Oval 1">
            <a:extLst>
              <a:ext uri="{FF2B5EF4-FFF2-40B4-BE49-F238E27FC236}">
                <a16:creationId xmlns:a16="http://schemas.microsoft.com/office/drawing/2014/main" id="{68500DCE-22E9-48CB-B207-97B0FF659B73}"/>
              </a:ext>
            </a:extLst>
          </p:cNvPr>
          <p:cNvSpPr/>
          <p:nvPr/>
        </p:nvSpPr>
        <p:spPr>
          <a:xfrm>
            <a:off x="3208374" y="2786306"/>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23" name="Rectangle: Rounded Corners 22">
            <a:extLst>
              <a:ext uri="{FF2B5EF4-FFF2-40B4-BE49-F238E27FC236}">
                <a16:creationId xmlns:a16="http://schemas.microsoft.com/office/drawing/2014/main" id="{3116418D-BC47-417A-AE3A-C272A9DD42B5}"/>
              </a:ext>
            </a:extLst>
          </p:cNvPr>
          <p:cNvSpPr/>
          <p:nvPr/>
        </p:nvSpPr>
        <p:spPr>
          <a:xfrm>
            <a:off x="225846" y="1964605"/>
            <a:ext cx="2743264" cy="2190215"/>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8098" algn="ctr" defTabSz="685800">
              <a:lnSpc>
                <a:spcPct val="107000"/>
              </a:lnSpc>
              <a:buClrTx/>
            </a:pPr>
            <a:r>
              <a:rPr lang="en-US" sz="120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Pasal</a:t>
            </a:r>
            <a:r>
              <a:rPr lang="en-US" sz="120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104</a:t>
            </a:r>
            <a:endParaRPr lang="en-US" sz="1200" kern="1200" dirty="0">
              <a:solidFill>
                <a:prstClr val="white"/>
              </a:solidFill>
              <a:latin typeface="Arial" panose="020B0604020202020204" pitchFamily="34" charset="0"/>
              <a:ea typeface="Times New Roman" panose="02020603050405020304" pitchFamily="18" charset="0"/>
              <a:cs typeface="Arial" panose="020B0604020202020204" pitchFamily="34" charset="0"/>
            </a:endParaRPr>
          </a:p>
          <a:p>
            <a:pPr marL="260747" indent="-260747" algn="just" defTabSz="685800">
              <a:buClrTx/>
            </a:pP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(1)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Bentuk</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dan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jenis</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formulir</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yang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digunakan</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dalam</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proses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pencalonan</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tercantum</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dalam</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Lampiran II yang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merupakan</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bagian</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tidak</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terpisahkan</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dari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Peraturan</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Komisi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20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ini</a:t>
            </a:r>
            <a:r>
              <a:rPr lang="en-US" sz="1200" kern="1200" dirty="0">
                <a:solidFill>
                  <a:srgbClr val="000000"/>
                </a:solidFill>
                <a:latin typeface="Arial" panose="020B0604020202020204" pitchFamily="34" charset="0"/>
                <a:ea typeface="SimSun" panose="02010600030101010101" pitchFamily="2" charset="-122"/>
                <a:cs typeface="Arial" panose="020B0604020202020204" pitchFamily="34" charset="0"/>
              </a:rPr>
              <a:t>.</a:t>
            </a:r>
            <a:endParaRPr lang="en-US" sz="1050" kern="1200" dirty="0">
              <a:solidFill>
                <a:prstClr val="black"/>
              </a:solidFill>
              <a:latin typeface="Arial" panose="020B0604020202020204" pitchFamily="34" charset="0"/>
              <a:cs typeface="Arial" panose="020B0604020202020204" pitchFamily="34" charset="0"/>
            </a:endParaRPr>
          </a:p>
        </p:txBody>
      </p:sp>
      <p:sp>
        <p:nvSpPr>
          <p:cNvPr id="24" name="Oval 23">
            <a:extLst>
              <a:ext uri="{FF2B5EF4-FFF2-40B4-BE49-F238E27FC236}">
                <a16:creationId xmlns:a16="http://schemas.microsoft.com/office/drawing/2014/main" id="{A207DDE8-39EB-456F-B2FB-D0C1583E6E03}"/>
              </a:ext>
            </a:extLst>
          </p:cNvPr>
          <p:cNvSpPr/>
          <p:nvPr/>
        </p:nvSpPr>
        <p:spPr>
          <a:xfrm>
            <a:off x="225847" y="1730778"/>
            <a:ext cx="387488" cy="387488"/>
          </a:xfrm>
          <a:prstGeom prst="ellipse">
            <a:avLst/>
          </a:prstGeom>
          <a:solidFill>
            <a:schemeClr val="accent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800" b="1" kern="1200" dirty="0">
                <a:solidFill>
                  <a:prstClr val="white"/>
                </a:solidFill>
                <a:latin typeface="Calibri" panose="020F0502020204030204"/>
              </a:rPr>
              <a:t>6</a:t>
            </a:r>
          </a:p>
        </p:txBody>
      </p:sp>
      <p:sp>
        <p:nvSpPr>
          <p:cNvPr id="58" name="Text Placeholder 2">
            <a:extLst>
              <a:ext uri="{FF2B5EF4-FFF2-40B4-BE49-F238E27FC236}">
                <a16:creationId xmlns:a16="http://schemas.microsoft.com/office/drawing/2014/main" id="{AFC9F770-6CDD-40FB-8693-BFDD9FF3D284}"/>
              </a:ext>
            </a:extLst>
          </p:cNvPr>
          <p:cNvSpPr txBox="1">
            <a:spLocks/>
          </p:cNvSpPr>
          <p:nvPr/>
        </p:nvSpPr>
        <p:spPr>
          <a:xfrm>
            <a:off x="-49774" y="1446756"/>
            <a:ext cx="3536203" cy="76446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a:solidFill>
                  <a:prstClr val="white"/>
                </a:solidFill>
                <a:latin typeface="Calibri" pitchFamily="34" charset="0"/>
                <a:ea typeface="MS PGothic" pitchFamily="34" charset="-128"/>
                <a:cs typeface="Times New Roman" pitchFamily="18" charset="0"/>
              </a:rPr>
              <a:t>PKPU 3/2017</a:t>
            </a:r>
          </a:p>
        </p:txBody>
      </p:sp>
      <p:pic>
        <p:nvPicPr>
          <p:cNvPr id="69" name="Picture 10">
            <a:extLst>
              <a:ext uri="{FF2B5EF4-FFF2-40B4-BE49-F238E27FC236}">
                <a16:creationId xmlns:a16="http://schemas.microsoft.com/office/drawing/2014/main" id="{501FFE1B-D72B-48BC-A61E-C9D50494A9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4287" y="76100"/>
            <a:ext cx="505935" cy="558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2">
            <a:extLst>
              <a:ext uri="{FF2B5EF4-FFF2-40B4-BE49-F238E27FC236}">
                <a16:creationId xmlns:a16="http://schemas.microsoft.com/office/drawing/2014/main" id="{1B22198E-6AEC-4CAB-8D21-3FDDA3E7D0A5}"/>
              </a:ext>
            </a:extLst>
          </p:cNvPr>
          <p:cNvSpPr txBox="1">
            <a:spLocks/>
          </p:cNvSpPr>
          <p:nvPr/>
        </p:nvSpPr>
        <p:spPr>
          <a:xfrm>
            <a:off x="3848575" y="1223814"/>
            <a:ext cx="1908282" cy="327158"/>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350" b="1" dirty="0" err="1">
                <a:solidFill>
                  <a:prstClr val="white"/>
                </a:solidFill>
                <a:latin typeface="Calibri" pitchFamily="34" charset="0"/>
                <a:ea typeface="MS PGothic" pitchFamily="34" charset="-128"/>
                <a:cs typeface="Times New Roman" pitchFamily="18" charset="0"/>
              </a:rPr>
              <a:t>Rancangan</a:t>
            </a:r>
            <a:r>
              <a:rPr lang="en-US" sz="1350" b="1" dirty="0">
                <a:solidFill>
                  <a:prstClr val="white"/>
                </a:solidFill>
                <a:latin typeface="Calibri" pitchFamily="34" charset="0"/>
                <a:ea typeface="MS PGothic" pitchFamily="34" charset="-128"/>
                <a:cs typeface="Times New Roman" pitchFamily="18" charset="0"/>
              </a:rPr>
              <a:t> </a:t>
            </a:r>
            <a:r>
              <a:rPr lang="en-US" sz="1350" b="1" dirty="0" err="1">
                <a:solidFill>
                  <a:prstClr val="white"/>
                </a:solidFill>
                <a:latin typeface="Calibri" pitchFamily="34" charset="0"/>
                <a:ea typeface="MS PGothic" pitchFamily="34" charset="-128"/>
                <a:cs typeface="Times New Roman" pitchFamily="18" charset="0"/>
              </a:rPr>
              <a:t>Perubahan</a:t>
            </a:r>
            <a:r>
              <a:rPr lang="en-US" sz="1350" b="1" dirty="0">
                <a:solidFill>
                  <a:prstClr val="white"/>
                </a:solidFill>
                <a:latin typeface="Calibri" pitchFamily="34" charset="0"/>
                <a:ea typeface="MS PGothic" pitchFamily="34" charset="-128"/>
                <a:cs typeface="Times New Roman" pitchFamily="18" charset="0"/>
              </a:rPr>
              <a:t> PKPU</a:t>
            </a:r>
          </a:p>
        </p:txBody>
      </p:sp>
      <p:sp>
        <p:nvSpPr>
          <p:cNvPr id="18" name="Rectangle: Rounded Corners 17">
            <a:extLst>
              <a:ext uri="{FF2B5EF4-FFF2-40B4-BE49-F238E27FC236}">
                <a16:creationId xmlns:a16="http://schemas.microsoft.com/office/drawing/2014/main" id="{E150AB4D-7524-44C5-B6E8-3237D44E8686}"/>
              </a:ext>
            </a:extLst>
          </p:cNvPr>
          <p:cNvSpPr/>
          <p:nvPr/>
        </p:nvSpPr>
        <p:spPr>
          <a:xfrm>
            <a:off x="3723149" y="1789509"/>
            <a:ext cx="2412461" cy="2725847"/>
          </a:xfrm>
          <a:prstGeom prst="round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8" algn="ctr" defTabSz="685800">
              <a:lnSpc>
                <a:spcPct val="107000"/>
              </a:lnSpc>
              <a:buClrTx/>
            </a:pPr>
            <a:r>
              <a:rPr lang="en-US" sz="1350" kern="12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Pasal</a:t>
            </a:r>
            <a:r>
              <a:rPr lang="en-US" sz="1350" kern="1200" dirty="0">
                <a:solidFill>
                  <a:srgbClr val="000000"/>
                </a:solidFill>
                <a:latin typeface="Arial" panose="020B0604020202020204" pitchFamily="34" charset="0"/>
                <a:ea typeface="Times New Roman" panose="02020603050405020304" pitchFamily="18" charset="0"/>
                <a:cs typeface="Arial" panose="020B0604020202020204" pitchFamily="34" charset="0"/>
              </a:rPr>
              <a:t> 104</a:t>
            </a:r>
          </a:p>
          <a:p>
            <a:pPr marL="18098" algn="just" defTabSz="685800">
              <a:lnSpc>
                <a:spcPct val="107000"/>
              </a:lnSpc>
              <a:buClrTx/>
            </a:pPr>
            <a:endParaRPr lang="en-US" sz="1350" kern="1200" dirty="0">
              <a:solidFill>
                <a:prstClr val="white"/>
              </a:solidFill>
              <a:latin typeface="Arial" panose="020B0604020202020204" pitchFamily="34" charset="0"/>
              <a:ea typeface="Times New Roman" panose="02020603050405020304" pitchFamily="18" charset="0"/>
              <a:cs typeface="Arial" panose="020B0604020202020204" pitchFamily="34" charset="0"/>
            </a:endParaRPr>
          </a:p>
          <a:p>
            <a:pPr marL="298847" indent="-298847" algn="just" defTabSz="685800">
              <a:buClrTx/>
            </a:pPr>
            <a:r>
              <a:rPr lang="en-US" sz="1350" b="1" kern="1200" dirty="0">
                <a:solidFill>
                  <a:srgbClr val="000000"/>
                </a:solidFill>
                <a:latin typeface="Arial" panose="020B0604020202020204" pitchFamily="34" charset="0"/>
                <a:ea typeface="SimSun" panose="02010600030101010101" pitchFamily="2" charset="-122"/>
                <a:cs typeface="Arial" panose="020B0604020202020204" pitchFamily="34" charset="0"/>
              </a:rPr>
              <a:t>(1) Sebagian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bentuk</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dan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jenis</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formulir</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yang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digunakan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dalam</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proses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pencalonan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b="1"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diubah</a:t>
            </a:r>
            <a:r>
              <a:rPr lang="en-US" sz="1350" b="1"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b="1" kern="1200" dirty="0" err="1">
                <a:solidFill>
                  <a:srgbClr val="000000"/>
                </a:solidFill>
                <a:latin typeface="Arial" panose="020B0604020202020204" pitchFamily="34" charset="0"/>
                <a:ea typeface="SimSun" panose="02010600030101010101" pitchFamily="2" charset="-122"/>
                <a:cs typeface="Arial" panose="020B0604020202020204" pitchFamily="34" charset="0"/>
              </a:rPr>
              <a:t>sebagaimana</a:t>
            </a:r>
            <a:r>
              <a:rPr lang="en-US" sz="1350" b="1"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tercantum</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dalam</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Lampiran II yang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merupakan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bagian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tidak</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terpisahkan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dari</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Peraturan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Komisi</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ini</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a:t>
            </a:r>
            <a:endParaRPr lang="en-US" sz="1350" kern="1200" dirty="0">
              <a:solidFill>
                <a:prstClr val="white"/>
              </a:solidFill>
              <a:latin typeface="Arial" panose="020B0604020202020204" pitchFamily="34" charset="0"/>
              <a:cs typeface="Arial" panose="020B0604020202020204" pitchFamily="34" charset="0"/>
            </a:endParaRPr>
          </a:p>
        </p:txBody>
      </p:sp>
      <p:sp>
        <p:nvSpPr>
          <p:cNvPr id="22" name="Text Placeholder 2">
            <a:extLst>
              <a:ext uri="{FF2B5EF4-FFF2-40B4-BE49-F238E27FC236}">
                <a16:creationId xmlns:a16="http://schemas.microsoft.com/office/drawing/2014/main" id="{0A25058C-D7EB-4FB4-81DD-5050F5AB02C9}"/>
              </a:ext>
            </a:extLst>
          </p:cNvPr>
          <p:cNvSpPr txBox="1">
            <a:spLocks/>
          </p:cNvSpPr>
          <p:nvPr/>
        </p:nvSpPr>
        <p:spPr>
          <a:xfrm>
            <a:off x="6460872" y="1179722"/>
            <a:ext cx="2457282" cy="415341"/>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fontAlgn="base" latinLnBrk="0">
              <a:spcBef>
                <a:spcPct val="0"/>
              </a:spcBef>
              <a:spcAft>
                <a:spcPct val="0"/>
              </a:spcAft>
              <a:buClrTx/>
              <a:buNone/>
            </a:pPr>
            <a:r>
              <a:rPr lang="en-US" sz="1800" b="1" dirty="0" err="1">
                <a:solidFill>
                  <a:prstClr val="white"/>
                </a:solidFill>
                <a:latin typeface="Calibri" pitchFamily="34" charset="0"/>
                <a:ea typeface="MS PGothic" pitchFamily="34" charset="-128"/>
                <a:cs typeface="Times New Roman" pitchFamily="18" charset="0"/>
              </a:rPr>
              <a:t>Penjelasan</a:t>
            </a:r>
            <a:r>
              <a:rPr lang="en-US" sz="1800" b="1" dirty="0">
                <a:solidFill>
                  <a:prstClr val="white"/>
                </a:solidFill>
                <a:latin typeface="Calibri" pitchFamily="34" charset="0"/>
                <a:ea typeface="MS PGothic" pitchFamily="34" charset="-128"/>
                <a:cs typeface="Times New Roman" pitchFamily="18" charset="0"/>
              </a:rPr>
              <a:t> </a:t>
            </a:r>
            <a:r>
              <a:rPr lang="en-US" sz="1800" b="1" dirty="0" err="1">
                <a:solidFill>
                  <a:prstClr val="white"/>
                </a:solidFill>
                <a:latin typeface="Calibri" pitchFamily="34" charset="0"/>
                <a:ea typeface="MS PGothic" pitchFamily="34" charset="-128"/>
                <a:cs typeface="Times New Roman" pitchFamily="18" charset="0"/>
              </a:rPr>
              <a:t>Perubahan</a:t>
            </a:r>
            <a:endParaRPr lang="en-US" sz="1800" b="1" dirty="0">
              <a:solidFill>
                <a:prstClr val="white"/>
              </a:solidFill>
              <a:latin typeface="Calibri" pitchFamily="34" charset="0"/>
              <a:ea typeface="MS PGothic" pitchFamily="34" charset="-128"/>
              <a:cs typeface="Times New Roman" pitchFamily="18" charset="0"/>
            </a:endParaRPr>
          </a:p>
        </p:txBody>
      </p:sp>
      <p:sp>
        <p:nvSpPr>
          <p:cNvPr id="26" name="Rectangle: Rounded Corners 25">
            <a:extLst>
              <a:ext uri="{FF2B5EF4-FFF2-40B4-BE49-F238E27FC236}">
                <a16:creationId xmlns:a16="http://schemas.microsoft.com/office/drawing/2014/main" id="{44712226-77D4-4D11-B30B-B419ADA66841}"/>
              </a:ext>
            </a:extLst>
          </p:cNvPr>
          <p:cNvSpPr/>
          <p:nvPr/>
        </p:nvSpPr>
        <p:spPr>
          <a:xfrm>
            <a:off x="6300192" y="2283717"/>
            <a:ext cx="2743264" cy="2710066"/>
          </a:xfrm>
          <a:prstGeom prst="roundRect">
            <a:avLst/>
          </a:prstGeom>
          <a:solidFill>
            <a:srgbClr val="EFA13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Mengubah</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formulir</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BB.1-KWK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untuk</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menyesuaikan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dengan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ketentuan</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Pasal</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4 dan </a:t>
            </a:r>
            <a:r>
              <a:rPr lang="en-US" sz="1350" kern="1200" dirty="0" err="1">
                <a:solidFill>
                  <a:srgbClr val="000000"/>
                </a:solidFill>
                <a:latin typeface="Arial" panose="020B0604020202020204" pitchFamily="34" charset="0"/>
                <a:ea typeface="SimSun" panose="02010600030101010101" pitchFamily="2" charset="-122"/>
                <a:cs typeface="Arial" panose="020B0604020202020204" pitchFamily="34" charset="0"/>
              </a:rPr>
              <a:t>Pasal</a:t>
            </a:r>
            <a:r>
              <a:rPr lang="en-US" sz="1350" kern="1200" dirty="0">
                <a:solidFill>
                  <a:srgbClr val="000000"/>
                </a:solidFill>
                <a:latin typeface="Arial" panose="020B0604020202020204" pitchFamily="34" charset="0"/>
                <a:ea typeface="SimSun" panose="02010600030101010101" pitchFamily="2" charset="-122"/>
                <a:cs typeface="Arial" panose="020B0604020202020204" pitchFamily="34" charset="0"/>
              </a:rPr>
              <a:t> 42.</a:t>
            </a:r>
            <a:endParaRPr lang="en-US" sz="900" kern="1200" dirty="0">
              <a:solidFill>
                <a:prstClr val="black"/>
              </a:solidFill>
              <a:latin typeface="Arial" panose="020B0604020202020204" pitchFamily="34" charset="0"/>
              <a:cs typeface="Arial" panose="020B0604020202020204" pitchFamily="34" charset="0"/>
            </a:endParaRPr>
          </a:p>
        </p:txBody>
      </p:sp>
      <p:sp>
        <p:nvSpPr>
          <p:cNvPr id="28" name="Oval 1">
            <a:extLst>
              <a:ext uri="{FF2B5EF4-FFF2-40B4-BE49-F238E27FC236}">
                <a16:creationId xmlns:a16="http://schemas.microsoft.com/office/drawing/2014/main" id="{5060A835-EDDC-44D1-9928-C1E8CCCD52E5}"/>
              </a:ext>
            </a:extLst>
          </p:cNvPr>
          <p:cNvSpPr/>
          <p:nvPr/>
        </p:nvSpPr>
        <p:spPr>
          <a:xfrm rot="5400000">
            <a:off x="7477614" y="1783050"/>
            <a:ext cx="350194" cy="363112"/>
          </a:xfrm>
          <a:custGeom>
            <a:avLst/>
            <a:gdLst/>
            <a:ahLst/>
            <a:cxnLst/>
            <a:rect l="l" t="t" r="r" b="b"/>
            <a:pathLst>
              <a:path w="1319480" h="1368152">
                <a:moveTo>
                  <a:pt x="635404" y="0"/>
                </a:moveTo>
                <a:cubicBezTo>
                  <a:pt x="1013209" y="0"/>
                  <a:pt x="1319480" y="306271"/>
                  <a:pt x="1319480" y="684076"/>
                </a:cubicBezTo>
                <a:cubicBezTo>
                  <a:pt x="1319480" y="1061881"/>
                  <a:pt x="1013209" y="1368152"/>
                  <a:pt x="635404" y="1368152"/>
                </a:cubicBezTo>
                <a:cubicBezTo>
                  <a:pt x="345994" y="1368152"/>
                  <a:pt x="98560" y="1188431"/>
                  <a:pt x="0" y="933963"/>
                </a:cubicBezTo>
                <a:lnTo>
                  <a:pt x="680705" y="933963"/>
                </a:lnTo>
                <a:lnTo>
                  <a:pt x="680705" y="1183850"/>
                </a:lnTo>
                <a:lnTo>
                  <a:pt x="1304843" y="684076"/>
                </a:lnTo>
                <a:lnTo>
                  <a:pt x="680705" y="184302"/>
                </a:lnTo>
                <a:lnTo>
                  <a:pt x="680705" y="434189"/>
                </a:lnTo>
                <a:lnTo>
                  <a:pt x="0" y="434189"/>
                </a:lnTo>
                <a:cubicBezTo>
                  <a:pt x="98560" y="179721"/>
                  <a:pt x="345994" y="0"/>
                  <a:pt x="6354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ko-KR" altLang="en-US" sz="1800" kern="1200">
              <a:solidFill>
                <a:srgbClr val="E46C0A"/>
              </a:solidFill>
              <a:latin typeface="Calibri" panose="020F0502020204030204"/>
              <a:ea typeface="맑은 고딕" panose="020B0503020000020004" pitchFamily="34" charset="-127"/>
            </a:endParaRPr>
          </a:p>
        </p:txBody>
      </p:sp>
      <p:sp>
        <p:nvSpPr>
          <p:cNvPr id="31" name="Text Placeholder 1">
            <a:extLst>
              <a:ext uri="{FF2B5EF4-FFF2-40B4-BE49-F238E27FC236}">
                <a16:creationId xmlns:a16="http://schemas.microsoft.com/office/drawing/2014/main" id="{FC0BB5E1-0E6A-470F-A446-F86C9CE9BCBB}"/>
              </a:ext>
            </a:extLst>
          </p:cNvPr>
          <p:cNvSpPr txBox="1">
            <a:spLocks/>
          </p:cNvSpPr>
          <p:nvPr/>
        </p:nvSpPr>
        <p:spPr>
          <a:xfrm>
            <a:off x="907947" y="-3831"/>
            <a:ext cx="7524328" cy="1008112"/>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r" defTabSz="685800">
              <a:buClrTx/>
              <a:buNone/>
            </a:pPr>
            <a:r>
              <a:rPr lang="en-AU" sz="1800" b="1" dirty="0">
                <a:solidFill>
                  <a:prstClr val="white"/>
                </a:solidFill>
                <a:latin typeface="Calibri" panose="020F0502020204030204"/>
              </a:rPr>
              <a:t>USULAN PERUBAHAN 6</a:t>
            </a:r>
          </a:p>
        </p:txBody>
      </p:sp>
    </p:spTree>
    <p:extLst>
      <p:ext uri="{BB962C8B-B14F-4D97-AF65-F5344CB8AC3E}">
        <p14:creationId xmlns:p14="http://schemas.microsoft.com/office/powerpoint/2010/main" val="15027981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pSp>
        <p:nvGrpSpPr>
          <p:cNvPr id="134" name="Google Shape;134;p28"/>
          <p:cNvGrpSpPr/>
          <p:nvPr/>
        </p:nvGrpSpPr>
        <p:grpSpPr>
          <a:xfrm>
            <a:off x="76850" y="62385"/>
            <a:ext cx="6023022" cy="3573651"/>
            <a:chOff x="517901" y="-109181"/>
            <a:chExt cx="4067100" cy="2756400"/>
          </a:xfrm>
        </p:grpSpPr>
        <p:sp>
          <p:nvSpPr>
            <p:cNvPr id="135" name="Google Shape;135;p28"/>
            <p:cNvSpPr/>
            <p:nvPr/>
          </p:nvSpPr>
          <p:spPr>
            <a:xfrm>
              <a:off x="517901" y="-109181"/>
              <a:ext cx="4067100" cy="27564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36" name="Google Shape;136;p28"/>
            <p:cNvSpPr/>
            <p:nvPr/>
          </p:nvSpPr>
          <p:spPr>
            <a:xfrm rot="7645276">
              <a:off x="3939846" y="2271844"/>
              <a:ext cx="301852" cy="324098"/>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grpSp>
        <p:nvGrpSpPr>
          <p:cNvPr id="5" name="Group 4">
            <a:extLst>
              <a:ext uri="{FF2B5EF4-FFF2-40B4-BE49-F238E27FC236}">
                <a16:creationId xmlns:a16="http://schemas.microsoft.com/office/drawing/2014/main" id="{883353B4-9200-4ECD-A33C-6AA487A5D5A3}"/>
              </a:ext>
            </a:extLst>
          </p:cNvPr>
          <p:cNvGrpSpPr/>
          <p:nvPr/>
        </p:nvGrpSpPr>
        <p:grpSpPr>
          <a:xfrm>
            <a:off x="6779123" y="119092"/>
            <a:ext cx="2352600" cy="2968650"/>
            <a:chOff x="6769600" y="862613"/>
            <a:chExt cx="2352600" cy="2968650"/>
          </a:xfrm>
        </p:grpSpPr>
        <p:sp>
          <p:nvSpPr>
            <p:cNvPr id="138" name="Google Shape;138;p28"/>
            <p:cNvSpPr/>
            <p:nvPr/>
          </p:nvSpPr>
          <p:spPr>
            <a:xfrm>
              <a:off x="6769600" y="2748263"/>
              <a:ext cx="1887500" cy="1083000"/>
            </a:xfrm>
            <a:custGeom>
              <a:avLst/>
              <a:gdLst/>
              <a:ahLst/>
              <a:cxnLst/>
              <a:rect l="l" t="t" r="r" b="b"/>
              <a:pathLst>
                <a:path w="75500" h="43320" extrusionOk="0">
                  <a:moveTo>
                    <a:pt x="15174" y="0"/>
                  </a:moveTo>
                  <a:cubicBezTo>
                    <a:pt x="14559" y="0"/>
                    <a:pt x="13944" y="136"/>
                    <a:pt x="13475" y="408"/>
                  </a:cubicBezTo>
                  <a:lnTo>
                    <a:pt x="937" y="7645"/>
                  </a:lnTo>
                  <a:cubicBezTo>
                    <a:pt x="0" y="8187"/>
                    <a:pt x="0" y="9066"/>
                    <a:pt x="937" y="9607"/>
                  </a:cubicBezTo>
                  <a:lnTo>
                    <a:pt x="58626" y="42912"/>
                  </a:lnTo>
                  <a:cubicBezTo>
                    <a:pt x="59095" y="43184"/>
                    <a:pt x="59710" y="43320"/>
                    <a:pt x="60326" y="43320"/>
                  </a:cubicBezTo>
                  <a:cubicBezTo>
                    <a:pt x="60940" y="43320"/>
                    <a:pt x="61554" y="43184"/>
                    <a:pt x="62023" y="42914"/>
                  </a:cubicBezTo>
                  <a:lnTo>
                    <a:pt x="74561" y="35674"/>
                  </a:lnTo>
                  <a:cubicBezTo>
                    <a:pt x="75500" y="35133"/>
                    <a:pt x="75500" y="34254"/>
                    <a:pt x="74561" y="33713"/>
                  </a:cubicBezTo>
                  <a:lnTo>
                    <a:pt x="16873" y="408"/>
                  </a:lnTo>
                  <a:cubicBezTo>
                    <a:pt x="16404" y="136"/>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 name="Group 3">
              <a:extLst>
                <a:ext uri="{FF2B5EF4-FFF2-40B4-BE49-F238E27FC236}">
                  <a16:creationId xmlns:a16="http://schemas.microsoft.com/office/drawing/2014/main" id="{8C6F1B36-1172-4899-A42D-51FF6190D45E}"/>
                </a:ext>
              </a:extLst>
            </p:cNvPr>
            <p:cNvGrpSpPr/>
            <p:nvPr/>
          </p:nvGrpSpPr>
          <p:grpSpPr>
            <a:xfrm>
              <a:off x="7119575" y="862613"/>
              <a:ext cx="2002625" cy="2913250"/>
              <a:chOff x="7119575" y="862613"/>
              <a:chExt cx="2002625" cy="2913250"/>
            </a:xfrm>
          </p:grpSpPr>
          <p:sp>
            <p:nvSpPr>
              <p:cNvPr id="139" name="Google Shape;139;p28"/>
              <p:cNvSpPr/>
              <p:nvPr/>
            </p:nvSpPr>
            <p:spPr>
              <a:xfrm>
                <a:off x="7234700" y="2480138"/>
                <a:ext cx="1887500" cy="1082975"/>
              </a:xfrm>
              <a:custGeom>
                <a:avLst/>
                <a:gdLst/>
                <a:ahLst/>
                <a:cxnLst/>
                <a:rect l="l" t="t" r="r" b="b"/>
                <a:pathLst>
                  <a:path w="75500" h="43319" extrusionOk="0">
                    <a:moveTo>
                      <a:pt x="15174" y="0"/>
                    </a:moveTo>
                    <a:cubicBezTo>
                      <a:pt x="14560" y="0"/>
                      <a:pt x="13945" y="135"/>
                      <a:pt x="13475" y="406"/>
                    </a:cubicBezTo>
                    <a:lnTo>
                      <a:pt x="938" y="7646"/>
                    </a:lnTo>
                    <a:cubicBezTo>
                      <a:pt x="0" y="8187"/>
                      <a:pt x="0" y="9066"/>
                      <a:pt x="938" y="9607"/>
                    </a:cubicBezTo>
                    <a:lnTo>
                      <a:pt x="58627" y="42913"/>
                    </a:lnTo>
                    <a:cubicBezTo>
                      <a:pt x="59096" y="43183"/>
                      <a:pt x="59711" y="43319"/>
                      <a:pt x="60326" y="43319"/>
                    </a:cubicBezTo>
                    <a:cubicBezTo>
                      <a:pt x="60940" y="43319"/>
                      <a:pt x="61555" y="43183"/>
                      <a:pt x="62023" y="42913"/>
                    </a:cubicBezTo>
                    <a:lnTo>
                      <a:pt x="74563" y="35675"/>
                    </a:lnTo>
                    <a:cubicBezTo>
                      <a:pt x="75500" y="35132"/>
                      <a:pt x="75500" y="34255"/>
                      <a:pt x="74563" y="33713"/>
                    </a:cubicBezTo>
                    <a:lnTo>
                      <a:pt x="16874" y="406"/>
                    </a:lnTo>
                    <a:cubicBezTo>
                      <a:pt x="16404" y="135"/>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8"/>
              <p:cNvSpPr/>
              <p:nvPr/>
            </p:nvSpPr>
            <p:spPr>
              <a:xfrm>
                <a:off x="7627050" y="900813"/>
                <a:ext cx="200000" cy="307250"/>
              </a:xfrm>
              <a:custGeom>
                <a:avLst/>
                <a:gdLst/>
                <a:ahLst/>
                <a:cxnLst/>
                <a:rect l="l" t="t" r="r" b="b"/>
                <a:pathLst>
                  <a:path w="8000" h="12290" extrusionOk="0">
                    <a:moveTo>
                      <a:pt x="7968" y="1"/>
                    </a:moveTo>
                    <a:lnTo>
                      <a:pt x="0" y="4600"/>
                    </a:lnTo>
                    <a:lnTo>
                      <a:pt x="2" y="7670"/>
                    </a:lnTo>
                    <a:lnTo>
                      <a:pt x="8000" y="12289"/>
                    </a:lnTo>
                    <a:lnTo>
                      <a:pt x="7968" y="1"/>
                    </a:lnTo>
                    <a:close/>
                  </a:path>
                </a:pathLst>
              </a:custGeom>
              <a:solidFill>
                <a:srgbClr val="7C25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8"/>
              <p:cNvSpPr/>
              <p:nvPr/>
            </p:nvSpPr>
            <p:spPr>
              <a:xfrm>
                <a:off x="9029825" y="1580738"/>
                <a:ext cx="87325" cy="1754650"/>
              </a:xfrm>
              <a:custGeom>
                <a:avLst/>
                <a:gdLst/>
                <a:ahLst/>
                <a:cxnLst/>
                <a:rect l="l" t="t" r="r" b="b"/>
                <a:pathLst>
                  <a:path w="3493" h="70186" extrusionOk="0">
                    <a:moveTo>
                      <a:pt x="2706" y="1"/>
                    </a:moveTo>
                    <a:lnTo>
                      <a:pt x="11" y="1556"/>
                    </a:lnTo>
                    <a:cubicBezTo>
                      <a:pt x="525" y="2445"/>
                      <a:pt x="836" y="3443"/>
                      <a:pt x="838" y="4348"/>
                    </a:cubicBezTo>
                    <a:cubicBezTo>
                      <a:pt x="838" y="4348"/>
                      <a:pt x="841" y="7217"/>
                      <a:pt x="834" y="7219"/>
                    </a:cubicBezTo>
                    <a:lnTo>
                      <a:pt x="831" y="68072"/>
                    </a:lnTo>
                    <a:cubicBezTo>
                      <a:pt x="831" y="68583"/>
                      <a:pt x="821" y="69711"/>
                      <a:pt x="1" y="70185"/>
                    </a:cubicBezTo>
                    <a:lnTo>
                      <a:pt x="2159" y="68939"/>
                    </a:lnTo>
                    <a:cubicBezTo>
                      <a:pt x="2893" y="68516"/>
                      <a:pt x="3488" y="67440"/>
                      <a:pt x="3488" y="66538"/>
                    </a:cubicBezTo>
                    <a:lnTo>
                      <a:pt x="3489" y="5686"/>
                    </a:lnTo>
                    <a:cubicBezTo>
                      <a:pt x="3489" y="5686"/>
                      <a:pt x="3493" y="5663"/>
                      <a:pt x="3493" y="5625"/>
                    </a:cubicBezTo>
                    <a:cubicBezTo>
                      <a:pt x="3489" y="5581"/>
                      <a:pt x="3486" y="5523"/>
                      <a:pt x="3488" y="5448"/>
                    </a:cubicBezTo>
                    <a:cubicBezTo>
                      <a:pt x="3489" y="5386"/>
                      <a:pt x="3491" y="5324"/>
                      <a:pt x="3489" y="5242"/>
                    </a:cubicBezTo>
                    <a:cubicBezTo>
                      <a:pt x="3493" y="5165"/>
                      <a:pt x="3489" y="5083"/>
                      <a:pt x="3493" y="4983"/>
                    </a:cubicBezTo>
                    <a:cubicBezTo>
                      <a:pt x="3489" y="4796"/>
                      <a:pt x="3491" y="4577"/>
                      <a:pt x="3488" y="4336"/>
                    </a:cubicBezTo>
                    <a:lnTo>
                      <a:pt x="3488" y="3814"/>
                    </a:lnTo>
                    <a:cubicBezTo>
                      <a:pt x="3488" y="3446"/>
                      <a:pt x="3489" y="3043"/>
                      <a:pt x="3488" y="2622"/>
                    </a:cubicBezTo>
                    <a:cubicBezTo>
                      <a:pt x="3486" y="1770"/>
                      <a:pt x="3192" y="829"/>
                      <a:pt x="270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8"/>
              <p:cNvSpPr/>
              <p:nvPr/>
            </p:nvSpPr>
            <p:spPr>
              <a:xfrm>
                <a:off x="7826100" y="924863"/>
                <a:ext cx="1224725" cy="2415250"/>
              </a:xfrm>
              <a:custGeom>
                <a:avLst/>
                <a:gdLst/>
                <a:ahLst/>
                <a:cxnLst/>
                <a:rect l="l" t="t" r="r" b="b"/>
                <a:pathLst>
                  <a:path w="48989" h="96610" extrusionOk="0">
                    <a:moveTo>
                      <a:pt x="1036" y="1"/>
                    </a:moveTo>
                    <a:cubicBezTo>
                      <a:pt x="1026" y="1"/>
                      <a:pt x="1015" y="1"/>
                      <a:pt x="1005" y="1"/>
                    </a:cubicBezTo>
                    <a:cubicBezTo>
                      <a:pt x="903" y="3"/>
                      <a:pt x="801" y="8"/>
                      <a:pt x="699" y="20"/>
                    </a:cubicBezTo>
                    <a:cubicBezTo>
                      <a:pt x="599" y="28"/>
                      <a:pt x="501" y="45"/>
                      <a:pt x="404" y="70"/>
                    </a:cubicBezTo>
                    <a:cubicBezTo>
                      <a:pt x="320" y="90"/>
                      <a:pt x="238" y="113"/>
                      <a:pt x="158" y="143"/>
                    </a:cubicBezTo>
                    <a:cubicBezTo>
                      <a:pt x="136" y="146"/>
                      <a:pt x="115" y="155"/>
                      <a:pt x="100" y="170"/>
                    </a:cubicBezTo>
                    <a:cubicBezTo>
                      <a:pt x="66" y="178"/>
                      <a:pt x="34" y="188"/>
                      <a:pt x="4" y="203"/>
                    </a:cubicBezTo>
                    <a:lnTo>
                      <a:pt x="1" y="212"/>
                    </a:lnTo>
                    <a:lnTo>
                      <a:pt x="33" y="8256"/>
                    </a:lnTo>
                    <a:lnTo>
                      <a:pt x="39" y="11326"/>
                    </a:lnTo>
                    <a:lnTo>
                      <a:pt x="250" y="66734"/>
                    </a:lnTo>
                    <a:cubicBezTo>
                      <a:pt x="255" y="68535"/>
                      <a:pt x="1530" y="70729"/>
                      <a:pt x="3099" y="71628"/>
                    </a:cubicBezTo>
                    <a:lnTo>
                      <a:pt x="38362" y="91779"/>
                    </a:lnTo>
                    <a:lnTo>
                      <a:pt x="46148" y="96230"/>
                    </a:lnTo>
                    <a:cubicBezTo>
                      <a:pt x="46600" y="96487"/>
                      <a:pt x="47027" y="96609"/>
                      <a:pt x="47406" y="96609"/>
                    </a:cubicBezTo>
                    <a:cubicBezTo>
                      <a:pt x="48343" y="96609"/>
                      <a:pt x="48989" y="95867"/>
                      <a:pt x="48989" y="94583"/>
                    </a:cubicBezTo>
                    <a:lnTo>
                      <a:pt x="48989" y="33445"/>
                    </a:lnTo>
                    <a:lnTo>
                      <a:pt x="48989" y="30585"/>
                    </a:lnTo>
                    <a:cubicBezTo>
                      <a:pt x="48987" y="29679"/>
                      <a:pt x="48671" y="28677"/>
                      <a:pt x="48161" y="27793"/>
                    </a:cubicBezTo>
                    <a:cubicBezTo>
                      <a:pt x="47632" y="26876"/>
                      <a:pt x="46964" y="26171"/>
                      <a:pt x="46150" y="25684"/>
                    </a:cubicBezTo>
                    <a:lnTo>
                      <a:pt x="43672" y="24254"/>
                    </a:lnTo>
                    <a:lnTo>
                      <a:pt x="43669" y="24248"/>
                    </a:lnTo>
                    <a:lnTo>
                      <a:pt x="2135" y="272"/>
                    </a:lnTo>
                    <a:cubicBezTo>
                      <a:pt x="2071" y="240"/>
                      <a:pt x="1999" y="207"/>
                      <a:pt x="1929" y="178"/>
                    </a:cubicBezTo>
                    <a:cubicBezTo>
                      <a:pt x="1852" y="146"/>
                      <a:pt x="1774" y="120"/>
                      <a:pt x="1693" y="96"/>
                    </a:cubicBezTo>
                    <a:lnTo>
                      <a:pt x="1541" y="55"/>
                    </a:lnTo>
                    <a:cubicBezTo>
                      <a:pt x="1465" y="40"/>
                      <a:pt x="1388" y="28"/>
                      <a:pt x="1311" y="21"/>
                    </a:cubicBezTo>
                    <a:cubicBezTo>
                      <a:pt x="1221" y="8"/>
                      <a:pt x="1128" y="1"/>
                      <a:pt x="1036" y="1"/>
                    </a:cubicBezTo>
                    <a:close/>
                  </a:path>
                </a:pathLst>
              </a:custGeom>
              <a:solidFill>
                <a:srgbClr val="8E2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8"/>
              <p:cNvSpPr/>
              <p:nvPr/>
            </p:nvSpPr>
            <p:spPr>
              <a:xfrm>
                <a:off x="7660250" y="964438"/>
                <a:ext cx="1346875" cy="2441925"/>
              </a:xfrm>
              <a:custGeom>
                <a:avLst/>
                <a:gdLst/>
                <a:ahLst/>
                <a:cxnLst/>
                <a:rect l="l" t="t" r="r" b="b"/>
                <a:pathLst>
                  <a:path w="53875" h="97677" extrusionOk="0">
                    <a:moveTo>
                      <a:pt x="7559" y="0"/>
                    </a:moveTo>
                    <a:lnTo>
                      <a:pt x="0" y="4356"/>
                    </a:lnTo>
                    <a:lnTo>
                      <a:pt x="46320" y="31102"/>
                    </a:lnTo>
                    <a:lnTo>
                      <a:pt x="46219" y="97676"/>
                    </a:lnTo>
                    <a:lnTo>
                      <a:pt x="53056" y="93728"/>
                    </a:lnTo>
                    <a:cubicBezTo>
                      <a:pt x="53562" y="93437"/>
                      <a:pt x="53873" y="92898"/>
                      <a:pt x="53873" y="92313"/>
                    </a:cubicBezTo>
                    <a:lnTo>
                      <a:pt x="53875" y="28626"/>
                    </a:lnTo>
                    <a:cubicBezTo>
                      <a:pt x="53875" y="27458"/>
                      <a:pt x="53253" y="26379"/>
                      <a:pt x="52241" y="25796"/>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8"/>
              <p:cNvSpPr/>
              <p:nvPr/>
            </p:nvSpPr>
            <p:spPr>
              <a:xfrm>
                <a:off x="8815725" y="1639213"/>
                <a:ext cx="191450" cy="1767150"/>
              </a:xfrm>
              <a:custGeom>
                <a:avLst/>
                <a:gdLst/>
                <a:ahLst/>
                <a:cxnLst/>
                <a:rect l="l" t="t" r="r" b="b"/>
                <a:pathLst>
                  <a:path w="7658" h="70686" extrusionOk="0">
                    <a:moveTo>
                      <a:pt x="7218" y="1"/>
                    </a:moveTo>
                    <a:lnTo>
                      <a:pt x="101" y="4111"/>
                    </a:lnTo>
                    <a:lnTo>
                      <a:pt x="0" y="70685"/>
                    </a:lnTo>
                    <a:lnTo>
                      <a:pt x="6837" y="66739"/>
                    </a:lnTo>
                    <a:cubicBezTo>
                      <a:pt x="7343" y="66446"/>
                      <a:pt x="7654" y="65907"/>
                      <a:pt x="7654" y="65324"/>
                    </a:cubicBezTo>
                    <a:lnTo>
                      <a:pt x="7656" y="1637"/>
                    </a:lnTo>
                    <a:cubicBezTo>
                      <a:pt x="7658" y="1062"/>
                      <a:pt x="7505" y="499"/>
                      <a:pt x="7218" y="1"/>
                    </a:cubicBez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8"/>
              <p:cNvSpPr/>
              <p:nvPr/>
            </p:nvSpPr>
            <p:spPr>
              <a:xfrm>
                <a:off x="7663375" y="948013"/>
                <a:ext cx="217575" cy="121525"/>
              </a:xfrm>
              <a:custGeom>
                <a:avLst/>
                <a:gdLst/>
                <a:ahLst/>
                <a:cxnLst/>
                <a:rect l="l" t="t" r="r" b="b"/>
                <a:pathLst>
                  <a:path w="8703" h="4861" extrusionOk="0">
                    <a:moveTo>
                      <a:pt x="7752" y="0"/>
                    </a:moveTo>
                    <a:cubicBezTo>
                      <a:pt x="7441" y="0"/>
                      <a:pt x="7098" y="82"/>
                      <a:pt x="6826" y="240"/>
                    </a:cubicBezTo>
                    <a:lnTo>
                      <a:pt x="554" y="3854"/>
                    </a:lnTo>
                    <a:cubicBezTo>
                      <a:pt x="84" y="4124"/>
                      <a:pt x="1" y="4515"/>
                      <a:pt x="368" y="4727"/>
                    </a:cubicBezTo>
                    <a:cubicBezTo>
                      <a:pt x="523" y="4817"/>
                      <a:pt x="733" y="4860"/>
                      <a:pt x="959" y="4860"/>
                    </a:cubicBezTo>
                    <a:cubicBezTo>
                      <a:pt x="1270" y="4860"/>
                      <a:pt x="1612" y="4778"/>
                      <a:pt x="1884" y="4620"/>
                    </a:cubicBezTo>
                    <a:lnTo>
                      <a:pt x="8149" y="1003"/>
                    </a:lnTo>
                    <a:cubicBezTo>
                      <a:pt x="8619" y="733"/>
                      <a:pt x="8702" y="342"/>
                      <a:pt x="8336" y="131"/>
                    </a:cubicBezTo>
                    <a:cubicBezTo>
                      <a:pt x="8184" y="43"/>
                      <a:pt x="7976" y="0"/>
                      <a:pt x="775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8"/>
              <p:cNvSpPr/>
              <p:nvPr/>
            </p:nvSpPr>
            <p:spPr>
              <a:xfrm>
                <a:off x="8764225" y="1734038"/>
                <a:ext cx="87400" cy="1754650"/>
              </a:xfrm>
              <a:custGeom>
                <a:avLst/>
                <a:gdLst/>
                <a:ahLst/>
                <a:cxnLst/>
                <a:rect l="l" t="t" r="r" b="b"/>
                <a:pathLst>
                  <a:path w="3496" h="70186" extrusionOk="0">
                    <a:moveTo>
                      <a:pt x="2707" y="1"/>
                    </a:moveTo>
                    <a:lnTo>
                      <a:pt x="0" y="1563"/>
                    </a:lnTo>
                    <a:cubicBezTo>
                      <a:pt x="515" y="2453"/>
                      <a:pt x="831" y="3447"/>
                      <a:pt x="831" y="4361"/>
                    </a:cubicBezTo>
                    <a:cubicBezTo>
                      <a:pt x="831" y="4361"/>
                      <a:pt x="832" y="7215"/>
                      <a:pt x="836" y="7220"/>
                    </a:cubicBezTo>
                    <a:lnTo>
                      <a:pt x="831" y="37852"/>
                    </a:lnTo>
                    <a:lnTo>
                      <a:pt x="832" y="68072"/>
                    </a:lnTo>
                    <a:cubicBezTo>
                      <a:pt x="832" y="68553"/>
                      <a:pt x="849" y="69696"/>
                      <a:pt x="0" y="70185"/>
                    </a:cubicBezTo>
                    <a:cubicBezTo>
                      <a:pt x="0" y="70185"/>
                      <a:pt x="1816" y="69139"/>
                      <a:pt x="2159" y="68940"/>
                    </a:cubicBezTo>
                    <a:cubicBezTo>
                      <a:pt x="2892" y="68516"/>
                      <a:pt x="3487" y="67442"/>
                      <a:pt x="3487" y="66540"/>
                    </a:cubicBezTo>
                    <a:lnTo>
                      <a:pt x="3487" y="39391"/>
                    </a:lnTo>
                    <a:cubicBezTo>
                      <a:pt x="3487" y="39391"/>
                      <a:pt x="3492" y="5686"/>
                      <a:pt x="3491" y="5673"/>
                    </a:cubicBezTo>
                    <a:lnTo>
                      <a:pt x="3491" y="5553"/>
                    </a:lnTo>
                    <a:cubicBezTo>
                      <a:pt x="3494" y="5339"/>
                      <a:pt x="3496" y="4908"/>
                      <a:pt x="3491" y="4336"/>
                    </a:cubicBezTo>
                    <a:lnTo>
                      <a:pt x="3491" y="3815"/>
                    </a:lnTo>
                    <a:cubicBezTo>
                      <a:pt x="3489" y="3446"/>
                      <a:pt x="3491" y="3043"/>
                      <a:pt x="3489" y="2622"/>
                    </a:cubicBezTo>
                    <a:cubicBezTo>
                      <a:pt x="3487" y="1770"/>
                      <a:pt x="3193" y="829"/>
                      <a:pt x="27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8"/>
              <p:cNvSpPr/>
              <p:nvPr/>
            </p:nvSpPr>
            <p:spPr>
              <a:xfrm>
                <a:off x="7560625" y="1029188"/>
                <a:ext cx="1224500" cy="2464325"/>
              </a:xfrm>
              <a:custGeom>
                <a:avLst/>
                <a:gdLst/>
                <a:ahLst/>
                <a:cxnLst/>
                <a:rect l="l" t="t" r="r" b="b"/>
                <a:pathLst>
                  <a:path w="48980" h="98573" extrusionOk="0">
                    <a:moveTo>
                      <a:pt x="5" y="0"/>
                    </a:moveTo>
                    <a:lnTo>
                      <a:pt x="5" y="0"/>
                    </a:lnTo>
                    <a:cubicBezTo>
                      <a:pt x="1" y="38"/>
                      <a:pt x="1" y="76"/>
                      <a:pt x="5" y="113"/>
                    </a:cubicBezTo>
                    <a:lnTo>
                      <a:pt x="5" y="113"/>
                    </a:lnTo>
                    <a:lnTo>
                      <a:pt x="5" y="0"/>
                    </a:lnTo>
                    <a:close/>
                    <a:moveTo>
                      <a:pt x="5" y="113"/>
                    </a:moveTo>
                    <a:lnTo>
                      <a:pt x="15" y="68295"/>
                    </a:lnTo>
                    <a:cubicBezTo>
                      <a:pt x="15" y="70099"/>
                      <a:pt x="1295" y="72290"/>
                      <a:pt x="2863" y="73189"/>
                    </a:cubicBezTo>
                    <a:lnTo>
                      <a:pt x="46139" y="98192"/>
                    </a:lnTo>
                    <a:cubicBezTo>
                      <a:pt x="46591" y="98450"/>
                      <a:pt x="47018" y="98573"/>
                      <a:pt x="47397" y="98573"/>
                    </a:cubicBezTo>
                    <a:cubicBezTo>
                      <a:pt x="48331" y="98573"/>
                      <a:pt x="48974" y="97830"/>
                      <a:pt x="48978" y="96545"/>
                    </a:cubicBezTo>
                    <a:lnTo>
                      <a:pt x="48980" y="87606"/>
                    </a:lnTo>
                    <a:lnTo>
                      <a:pt x="48976" y="35409"/>
                    </a:lnTo>
                    <a:lnTo>
                      <a:pt x="48978" y="32547"/>
                    </a:lnTo>
                    <a:cubicBezTo>
                      <a:pt x="48976" y="31643"/>
                      <a:pt x="48655" y="30642"/>
                      <a:pt x="48146" y="29758"/>
                    </a:cubicBezTo>
                    <a:cubicBezTo>
                      <a:pt x="47616" y="28814"/>
                      <a:pt x="46930" y="28138"/>
                      <a:pt x="46138" y="27642"/>
                    </a:cubicBezTo>
                    <a:lnTo>
                      <a:pt x="43668" y="26213"/>
                    </a:lnTo>
                    <a:lnTo>
                      <a:pt x="43665" y="26208"/>
                    </a:lnTo>
                    <a:lnTo>
                      <a:pt x="10657" y="7154"/>
                    </a:lnTo>
                    <a:lnTo>
                      <a:pt x="2831" y="2635"/>
                    </a:lnTo>
                    <a:lnTo>
                      <a:pt x="1178" y="1679"/>
                    </a:lnTo>
                    <a:cubicBezTo>
                      <a:pt x="973" y="1557"/>
                      <a:pt x="779" y="1417"/>
                      <a:pt x="602" y="1258"/>
                    </a:cubicBezTo>
                    <a:cubicBezTo>
                      <a:pt x="522" y="1185"/>
                      <a:pt x="448" y="1106"/>
                      <a:pt x="383" y="1021"/>
                    </a:cubicBezTo>
                    <a:cubicBezTo>
                      <a:pt x="316" y="942"/>
                      <a:pt x="256" y="857"/>
                      <a:pt x="206" y="769"/>
                    </a:cubicBezTo>
                    <a:cubicBezTo>
                      <a:pt x="174" y="712"/>
                      <a:pt x="146" y="652"/>
                      <a:pt x="119" y="592"/>
                    </a:cubicBezTo>
                    <a:cubicBezTo>
                      <a:pt x="94" y="535"/>
                      <a:pt x="74" y="475"/>
                      <a:pt x="62" y="414"/>
                    </a:cubicBezTo>
                    <a:cubicBezTo>
                      <a:pt x="46" y="373"/>
                      <a:pt x="36" y="331"/>
                      <a:pt x="34" y="287"/>
                    </a:cubicBezTo>
                    <a:cubicBezTo>
                      <a:pt x="19" y="247"/>
                      <a:pt x="12" y="204"/>
                      <a:pt x="14" y="162"/>
                    </a:cubicBezTo>
                    <a:cubicBezTo>
                      <a:pt x="10" y="146"/>
                      <a:pt x="7" y="129"/>
                      <a:pt x="5" y="11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8"/>
              <p:cNvSpPr/>
              <p:nvPr/>
            </p:nvSpPr>
            <p:spPr>
              <a:xfrm>
                <a:off x="7560675" y="862613"/>
                <a:ext cx="1536800" cy="910550"/>
              </a:xfrm>
              <a:custGeom>
                <a:avLst/>
                <a:gdLst/>
                <a:ahLst/>
                <a:cxnLst/>
                <a:rect l="l" t="t" r="r" b="b"/>
                <a:pathLst>
                  <a:path w="61472" h="36422" extrusionOk="0">
                    <a:moveTo>
                      <a:pt x="11623" y="0"/>
                    </a:moveTo>
                    <a:cubicBezTo>
                      <a:pt x="10598" y="0"/>
                      <a:pt x="9573" y="226"/>
                      <a:pt x="8792" y="677"/>
                    </a:cubicBezTo>
                    <a:lnTo>
                      <a:pt x="1176" y="5074"/>
                    </a:lnTo>
                    <a:cubicBezTo>
                      <a:pt x="416" y="5512"/>
                      <a:pt x="30" y="6083"/>
                      <a:pt x="0" y="6658"/>
                    </a:cubicBezTo>
                    <a:lnTo>
                      <a:pt x="3" y="6665"/>
                    </a:lnTo>
                    <a:lnTo>
                      <a:pt x="3" y="6770"/>
                    </a:lnTo>
                    <a:cubicBezTo>
                      <a:pt x="7" y="6790"/>
                      <a:pt x="8" y="6805"/>
                      <a:pt x="12" y="6825"/>
                    </a:cubicBezTo>
                    <a:cubicBezTo>
                      <a:pt x="12" y="6867"/>
                      <a:pt x="18" y="6910"/>
                      <a:pt x="32" y="6950"/>
                    </a:cubicBezTo>
                    <a:cubicBezTo>
                      <a:pt x="34" y="6994"/>
                      <a:pt x="44" y="7037"/>
                      <a:pt x="60" y="7077"/>
                    </a:cubicBezTo>
                    <a:cubicBezTo>
                      <a:pt x="72" y="7139"/>
                      <a:pt x="90" y="7199"/>
                      <a:pt x="117" y="7256"/>
                    </a:cubicBezTo>
                    <a:cubicBezTo>
                      <a:pt x="144" y="7316"/>
                      <a:pt x="171" y="7375"/>
                      <a:pt x="204" y="7432"/>
                    </a:cubicBezTo>
                    <a:cubicBezTo>
                      <a:pt x="254" y="7522"/>
                      <a:pt x="314" y="7607"/>
                      <a:pt x="379" y="7686"/>
                    </a:cubicBezTo>
                    <a:cubicBezTo>
                      <a:pt x="446" y="7769"/>
                      <a:pt x="520" y="7848"/>
                      <a:pt x="600" y="7921"/>
                    </a:cubicBezTo>
                    <a:cubicBezTo>
                      <a:pt x="777" y="8080"/>
                      <a:pt x="971" y="8222"/>
                      <a:pt x="1175" y="8344"/>
                    </a:cubicBezTo>
                    <a:lnTo>
                      <a:pt x="2829" y="9298"/>
                    </a:lnTo>
                    <a:lnTo>
                      <a:pt x="10655" y="13817"/>
                    </a:lnTo>
                    <a:lnTo>
                      <a:pt x="43663" y="32871"/>
                    </a:lnTo>
                    <a:lnTo>
                      <a:pt x="43666" y="32876"/>
                    </a:lnTo>
                    <a:lnTo>
                      <a:pt x="46136" y="34305"/>
                    </a:lnTo>
                    <a:lnTo>
                      <a:pt x="46144" y="34306"/>
                    </a:lnTo>
                    <a:cubicBezTo>
                      <a:pt x="46928" y="34761"/>
                      <a:pt x="47629" y="35533"/>
                      <a:pt x="48144" y="36421"/>
                    </a:cubicBezTo>
                    <a:lnTo>
                      <a:pt x="50851" y="34859"/>
                    </a:lnTo>
                    <a:cubicBezTo>
                      <a:pt x="50374" y="34024"/>
                      <a:pt x="49708" y="33299"/>
                      <a:pt x="48971" y="32871"/>
                    </a:cubicBezTo>
                    <a:cubicBezTo>
                      <a:pt x="48607" y="32659"/>
                      <a:pt x="48258" y="32460"/>
                      <a:pt x="47938" y="32275"/>
                    </a:cubicBezTo>
                    <a:lnTo>
                      <a:pt x="47486" y="32014"/>
                    </a:lnTo>
                    <a:cubicBezTo>
                      <a:pt x="46994" y="31725"/>
                      <a:pt x="46622" y="31509"/>
                      <a:pt x="46433" y="31407"/>
                    </a:cubicBezTo>
                    <a:lnTo>
                      <a:pt x="46329" y="31346"/>
                    </a:lnTo>
                    <a:cubicBezTo>
                      <a:pt x="46324" y="31344"/>
                      <a:pt x="46321" y="31342"/>
                      <a:pt x="46318" y="31337"/>
                    </a:cubicBezTo>
                    <a:lnTo>
                      <a:pt x="10650" y="10746"/>
                    </a:lnTo>
                    <a:lnTo>
                      <a:pt x="4784" y="7361"/>
                    </a:lnTo>
                    <a:cubicBezTo>
                      <a:pt x="4162" y="7004"/>
                      <a:pt x="4162" y="6414"/>
                      <a:pt x="4785" y="6055"/>
                    </a:cubicBezTo>
                    <a:lnTo>
                      <a:pt x="10486" y="2763"/>
                    </a:lnTo>
                    <a:cubicBezTo>
                      <a:pt x="10528" y="2737"/>
                      <a:pt x="10571" y="2717"/>
                      <a:pt x="10618" y="2702"/>
                    </a:cubicBezTo>
                    <a:cubicBezTo>
                      <a:pt x="10646" y="2680"/>
                      <a:pt x="10680" y="2667"/>
                      <a:pt x="10715" y="2660"/>
                    </a:cubicBezTo>
                    <a:cubicBezTo>
                      <a:pt x="10732" y="2645"/>
                      <a:pt x="10752" y="2636"/>
                      <a:pt x="10775" y="2633"/>
                    </a:cubicBezTo>
                    <a:cubicBezTo>
                      <a:pt x="10855" y="2603"/>
                      <a:pt x="10935" y="2580"/>
                      <a:pt x="11019" y="2560"/>
                    </a:cubicBezTo>
                    <a:cubicBezTo>
                      <a:pt x="11116" y="2535"/>
                      <a:pt x="11214" y="2518"/>
                      <a:pt x="11315" y="2510"/>
                    </a:cubicBezTo>
                    <a:cubicBezTo>
                      <a:pt x="11417" y="2498"/>
                      <a:pt x="11519" y="2493"/>
                      <a:pt x="11622" y="2491"/>
                    </a:cubicBezTo>
                    <a:cubicBezTo>
                      <a:pt x="11632" y="2491"/>
                      <a:pt x="11643" y="2491"/>
                      <a:pt x="11653" y="2491"/>
                    </a:cubicBezTo>
                    <a:cubicBezTo>
                      <a:pt x="11744" y="2491"/>
                      <a:pt x="11836" y="2498"/>
                      <a:pt x="11928" y="2511"/>
                    </a:cubicBezTo>
                    <a:cubicBezTo>
                      <a:pt x="12005" y="2518"/>
                      <a:pt x="12082" y="2530"/>
                      <a:pt x="12157" y="2545"/>
                    </a:cubicBezTo>
                    <a:lnTo>
                      <a:pt x="12309" y="2586"/>
                    </a:lnTo>
                    <a:cubicBezTo>
                      <a:pt x="12391" y="2605"/>
                      <a:pt x="12469" y="2633"/>
                      <a:pt x="12546" y="2668"/>
                    </a:cubicBezTo>
                    <a:cubicBezTo>
                      <a:pt x="12615" y="2697"/>
                      <a:pt x="12686" y="2732"/>
                      <a:pt x="12750" y="2762"/>
                    </a:cubicBezTo>
                    <a:lnTo>
                      <a:pt x="54284" y="26738"/>
                    </a:lnTo>
                    <a:lnTo>
                      <a:pt x="54289" y="26734"/>
                    </a:lnTo>
                    <a:lnTo>
                      <a:pt x="56772" y="28171"/>
                    </a:lnTo>
                    <a:cubicBezTo>
                      <a:pt x="57555" y="28624"/>
                      <a:pt x="58264" y="29392"/>
                      <a:pt x="58777" y="30283"/>
                    </a:cubicBezTo>
                    <a:lnTo>
                      <a:pt x="61472" y="28726"/>
                    </a:lnTo>
                    <a:cubicBezTo>
                      <a:pt x="60997" y="27890"/>
                      <a:pt x="60329" y="27165"/>
                      <a:pt x="59592" y="26739"/>
                    </a:cubicBezTo>
                    <a:cubicBezTo>
                      <a:pt x="59228" y="26525"/>
                      <a:pt x="58879" y="26328"/>
                      <a:pt x="58560" y="26141"/>
                    </a:cubicBezTo>
                    <a:lnTo>
                      <a:pt x="58108" y="25882"/>
                    </a:lnTo>
                    <a:cubicBezTo>
                      <a:pt x="57901" y="25758"/>
                      <a:pt x="57711" y="25650"/>
                      <a:pt x="57549" y="25555"/>
                    </a:cubicBezTo>
                    <a:cubicBezTo>
                      <a:pt x="57462" y="25508"/>
                      <a:pt x="57392" y="25464"/>
                      <a:pt x="57325" y="25428"/>
                    </a:cubicBezTo>
                    <a:cubicBezTo>
                      <a:pt x="57255" y="25386"/>
                      <a:pt x="57200" y="25356"/>
                      <a:pt x="57146" y="25327"/>
                    </a:cubicBezTo>
                    <a:cubicBezTo>
                      <a:pt x="57079" y="25291"/>
                      <a:pt x="57031" y="25257"/>
                      <a:pt x="56994" y="25234"/>
                    </a:cubicBezTo>
                    <a:cubicBezTo>
                      <a:pt x="56961" y="25215"/>
                      <a:pt x="56939" y="25205"/>
                      <a:pt x="56939" y="25205"/>
                    </a:cubicBezTo>
                    <a:lnTo>
                      <a:pt x="14454" y="677"/>
                    </a:lnTo>
                    <a:cubicBezTo>
                      <a:pt x="13673" y="226"/>
                      <a:pt x="12648" y="0"/>
                      <a:pt x="116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8"/>
              <p:cNvSpPr/>
              <p:nvPr/>
            </p:nvSpPr>
            <p:spPr>
              <a:xfrm>
                <a:off x="7186000" y="1260163"/>
                <a:ext cx="200000" cy="307250"/>
              </a:xfrm>
              <a:custGeom>
                <a:avLst/>
                <a:gdLst/>
                <a:ahLst/>
                <a:cxnLst/>
                <a:rect l="l" t="t" r="r" b="b"/>
                <a:pathLst>
                  <a:path w="8000" h="12290" extrusionOk="0">
                    <a:moveTo>
                      <a:pt x="7968" y="1"/>
                    </a:moveTo>
                    <a:lnTo>
                      <a:pt x="0" y="4602"/>
                    </a:lnTo>
                    <a:lnTo>
                      <a:pt x="2" y="7671"/>
                    </a:lnTo>
                    <a:lnTo>
                      <a:pt x="8000" y="12289"/>
                    </a:lnTo>
                    <a:lnTo>
                      <a:pt x="7968" y="1"/>
                    </a:lnTo>
                    <a:close/>
                  </a:path>
                </a:pathLst>
              </a:custGeom>
              <a:solidFill>
                <a:srgbClr val="3451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8"/>
              <p:cNvSpPr/>
              <p:nvPr/>
            </p:nvSpPr>
            <p:spPr>
              <a:xfrm>
                <a:off x="8588775" y="1940088"/>
                <a:ext cx="87325" cy="1677650"/>
              </a:xfrm>
              <a:custGeom>
                <a:avLst/>
                <a:gdLst/>
                <a:ahLst/>
                <a:cxnLst/>
                <a:rect l="l" t="t" r="r" b="b"/>
                <a:pathLst>
                  <a:path w="3493" h="67106" extrusionOk="0">
                    <a:moveTo>
                      <a:pt x="2706" y="1"/>
                    </a:moveTo>
                    <a:lnTo>
                      <a:pt x="11" y="1556"/>
                    </a:lnTo>
                    <a:cubicBezTo>
                      <a:pt x="526" y="2447"/>
                      <a:pt x="836" y="3444"/>
                      <a:pt x="838" y="4348"/>
                    </a:cubicBezTo>
                    <a:cubicBezTo>
                      <a:pt x="838" y="4348"/>
                      <a:pt x="840" y="7217"/>
                      <a:pt x="835" y="7220"/>
                    </a:cubicBezTo>
                    <a:lnTo>
                      <a:pt x="831" y="64991"/>
                    </a:lnTo>
                    <a:cubicBezTo>
                      <a:pt x="831" y="65502"/>
                      <a:pt x="821" y="66631"/>
                      <a:pt x="1" y="67106"/>
                    </a:cubicBezTo>
                    <a:lnTo>
                      <a:pt x="2160" y="65860"/>
                    </a:lnTo>
                    <a:cubicBezTo>
                      <a:pt x="2893" y="65437"/>
                      <a:pt x="3488" y="64361"/>
                      <a:pt x="3488" y="63459"/>
                    </a:cubicBezTo>
                    <a:lnTo>
                      <a:pt x="3490" y="5688"/>
                    </a:lnTo>
                    <a:cubicBezTo>
                      <a:pt x="3490" y="5688"/>
                      <a:pt x="3493" y="5664"/>
                      <a:pt x="3493" y="5626"/>
                    </a:cubicBezTo>
                    <a:cubicBezTo>
                      <a:pt x="3490" y="5583"/>
                      <a:pt x="3486" y="5524"/>
                      <a:pt x="3488" y="5447"/>
                    </a:cubicBezTo>
                    <a:cubicBezTo>
                      <a:pt x="3490" y="5385"/>
                      <a:pt x="3491" y="5324"/>
                      <a:pt x="3490" y="5242"/>
                    </a:cubicBezTo>
                    <a:cubicBezTo>
                      <a:pt x="3491" y="5167"/>
                      <a:pt x="3490" y="5085"/>
                      <a:pt x="3491" y="4984"/>
                    </a:cubicBezTo>
                    <a:cubicBezTo>
                      <a:pt x="3488" y="4796"/>
                      <a:pt x="3491" y="4577"/>
                      <a:pt x="3488" y="4336"/>
                    </a:cubicBezTo>
                    <a:lnTo>
                      <a:pt x="3488" y="3815"/>
                    </a:lnTo>
                    <a:cubicBezTo>
                      <a:pt x="3488" y="3446"/>
                      <a:pt x="3490" y="3045"/>
                      <a:pt x="3488" y="2622"/>
                    </a:cubicBezTo>
                    <a:cubicBezTo>
                      <a:pt x="3486" y="1770"/>
                      <a:pt x="3192" y="829"/>
                      <a:pt x="270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8"/>
              <p:cNvSpPr/>
              <p:nvPr/>
            </p:nvSpPr>
            <p:spPr>
              <a:xfrm>
                <a:off x="7385075" y="1284213"/>
                <a:ext cx="1224700" cy="2338200"/>
              </a:xfrm>
              <a:custGeom>
                <a:avLst/>
                <a:gdLst/>
                <a:ahLst/>
                <a:cxnLst/>
                <a:rect l="l" t="t" r="r" b="b"/>
                <a:pathLst>
                  <a:path w="48988" h="93528" extrusionOk="0">
                    <a:moveTo>
                      <a:pt x="1049" y="0"/>
                    </a:moveTo>
                    <a:cubicBezTo>
                      <a:pt x="1034" y="0"/>
                      <a:pt x="1019" y="0"/>
                      <a:pt x="1004" y="1"/>
                    </a:cubicBezTo>
                    <a:cubicBezTo>
                      <a:pt x="902" y="1"/>
                      <a:pt x="800" y="8"/>
                      <a:pt x="699" y="19"/>
                    </a:cubicBezTo>
                    <a:cubicBezTo>
                      <a:pt x="598" y="26"/>
                      <a:pt x="500" y="43"/>
                      <a:pt x="403" y="69"/>
                    </a:cubicBezTo>
                    <a:cubicBezTo>
                      <a:pt x="319" y="88"/>
                      <a:pt x="237" y="113"/>
                      <a:pt x="157" y="143"/>
                    </a:cubicBezTo>
                    <a:cubicBezTo>
                      <a:pt x="135" y="145"/>
                      <a:pt x="114" y="155"/>
                      <a:pt x="99" y="170"/>
                    </a:cubicBezTo>
                    <a:cubicBezTo>
                      <a:pt x="65" y="176"/>
                      <a:pt x="34" y="188"/>
                      <a:pt x="3" y="201"/>
                    </a:cubicBezTo>
                    <a:lnTo>
                      <a:pt x="0" y="210"/>
                    </a:lnTo>
                    <a:lnTo>
                      <a:pt x="32" y="8255"/>
                    </a:lnTo>
                    <a:lnTo>
                      <a:pt x="39" y="11325"/>
                    </a:lnTo>
                    <a:lnTo>
                      <a:pt x="249" y="63651"/>
                    </a:lnTo>
                    <a:cubicBezTo>
                      <a:pt x="254" y="65452"/>
                      <a:pt x="1529" y="67646"/>
                      <a:pt x="3096" y="68545"/>
                    </a:cubicBezTo>
                    <a:lnTo>
                      <a:pt x="38361" y="88696"/>
                    </a:lnTo>
                    <a:lnTo>
                      <a:pt x="46147" y="93147"/>
                    </a:lnTo>
                    <a:cubicBezTo>
                      <a:pt x="46599" y="93405"/>
                      <a:pt x="47027" y="93527"/>
                      <a:pt x="47407" y="93527"/>
                    </a:cubicBezTo>
                    <a:cubicBezTo>
                      <a:pt x="48343" y="93527"/>
                      <a:pt x="48988" y="92784"/>
                      <a:pt x="48988" y="91500"/>
                    </a:cubicBezTo>
                    <a:lnTo>
                      <a:pt x="48988" y="33443"/>
                    </a:lnTo>
                    <a:lnTo>
                      <a:pt x="48988" y="30583"/>
                    </a:lnTo>
                    <a:cubicBezTo>
                      <a:pt x="48986" y="29677"/>
                      <a:pt x="48672" y="28673"/>
                      <a:pt x="48161" y="27791"/>
                    </a:cubicBezTo>
                    <a:cubicBezTo>
                      <a:pt x="47631" y="26875"/>
                      <a:pt x="46963" y="26170"/>
                      <a:pt x="46149" y="25683"/>
                    </a:cubicBezTo>
                    <a:lnTo>
                      <a:pt x="43671" y="24254"/>
                    </a:lnTo>
                    <a:lnTo>
                      <a:pt x="43668" y="24247"/>
                    </a:lnTo>
                    <a:lnTo>
                      <a:pt x="2134" y="272"/>
                    </a:lnTo>
                    <a:cubicBezTo>
                      <a:pt x="2070" y="240"/>
                      <a:pt x="1998" y="206"/>
                      <a:pt x="1928" y="178"/>
                    </a:cubicBezTo>
                    <a:cubicBezTo>
                      <a:pt x="1851" y="146"/>
                      <a:pt x="1773" y="118"/>
                      <a:pt x="1693" y="94"/>
                    </a:cubicBezTo>
                    <a:lnTo>
                      <a:pt x="1541" y="54"/>
                    </a:lnTo>
                    <a:cubicBezTo>
                      <a:pt x="1464" y="39"/>
                      <a:pt x="1387" y="28"/>
                      <a:pt x="1310" y="21"/>
                    </a:cubicBezTo>
                    <a:cubicBezTo>
                      <a:pt x="1225" y="8"/>
                      <a:pt x="1137" y="0"/>
                      <a:pt x="1049"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8"/>
              <p:cNvSpPr/>
              <p:nvPr/>
            </p:nvSpPr>
            <p:spPr>
              <a:xfrm>
                <a:off x="7219200" y="1323788"/>
                <a:ext cx="1346875" cy="2364975"/>
              </a:xfrm>
              <a:custGeom>
                <a:avLst/>
                <a:gdLst/>
                <a:ahLst/>
                <a:cxnLst/>
                <a:rect l="l" t="t" r="r" b="b"/>
                <a:pathLst>
                  <a:path w="53875" h="94599" extrusionOk="0">
                    <a:moveTo>
                      <a:pt x="7559" y="0"/>
                    </a:moveTo>
                    <a:lnTo>
                      <a:pt x="0" y="4356"/>
                    </a:lnTo>
                    <a:lnTo>
                      <a:pt x="46318" y="31102"/>
                    </a:lnTo>
                    <a:lnTo>
                      <a:pt x="46219" y="94598"/>
                    </a:lnTo>
                    <a:lnTo>
                      <a:pt x="53056" y="90650"/>
                    </a:lnTo>
                    <a:cubicBezTo>
                      <a:pt x="53563" y="90358"/>
                      <a:pt x="53873" y="89818"/>
                      <a:pt x="53873" y="89235"/>
                    </a:cubicBezTo>
                    <a:lnTo>
                      <a:pt x="53875" y="28627"/>
                    </a:lnTo>
                    <a:cubicBezTo>
                      <a:pt x="53875" y="27459"/>
                      <a:pt x="53252" y="26380"/>
                      <a:pt x="52241" y="25795"/>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8"/>
              <p:cNvSpPr/>
              <p:nvPr/>
            </p:nvSpPr>
            <p:spPr>
              <a:xfrm>
                <a:off x="8374675" y="1998563"/>
                <a:ext cx="191400" cy="1690200"/>
              </a:xfrm>
              <a:custGeom>
                <a:avLst/>
                <a:gdLst/>
                <a:ahLst/>
                <a:cxnLst/>
                <a:rect l="l" t="t" r="r" b="b"/>
                <a:pathLst>
                  <a:path w="7656" h="67608" extrusionOk="0">
                    <a:moveTo>
                      <a:pt x="7218" y="1"/>
                    </a:moveTo>
                    <a:lnTo>
                      <a:pt x="99" y="4111"/>
                    </a:lnTo>
                    <a:lnTo>
                      <a:pt x="0" y="67607"/>
                    </a:lnTo>
                    <a:lnTo>
                      <a:pt x="6837" y="63659"/>
                    </a:lnTo>
                    <a:cubicBezTo>
                      <a:pt x="7344" y="63367"/>
                      <a:pt x="7654" y="62829"/>
                      <a:pt x="7654" y="62244"/>
                    </a:cubicBezTo>
                    <a:lnTo>
                      <a:pt x="7656" y="1636"/>
                    </a:lnTo>
                    <a:cubicBezTo>
                      <a:pt x="7656" y="1062"/>
                      <a:pt x="7506" y="499"/>
                      <a:pt x="7218" y="1"/>
                    </a:cubicBez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8"/>
              <p:cNvSpPr/>
              <p:nvPr/>
            </p:nvSpPr>
            <p:spPr>
              <a:xfrm>
                <a:off x="7222325" y="1307363"/>
                <a:ext cx="217575" cy="121550"/>
              </a:xfrm>
              <a:custGeom>
                <a:avLst/>
                <a:gdLst/>
                <a:ahLst/>
                <a:cxnLst/>
                <a:rect l="l" t="t" r="r" b="b"/>
                <a:pathLst>
                  <a:path w="8703" h="4862" extrusionOk="0">
                    <a:moveTo>
                      <a:pt x="7748" y="1"/>
                    </a:moveTo>
                    <a:cubicBezTo>
                      <a:pt x="7438" y="1"/>
                      <a:pt x="7097" y="83"/>
                      <a:pt x="6826" y="239"/>
                    </a:cubicBezTo>
                    <a:lnTo>
                      <a:pt x="554" y="3853"/>
                    </a:lnTo>
                    <a:cubicBezTo>
                      <a:pt x="84" y="4124"/>
                      <a:pt x="1" y="4517"/>
                      <a:pt x="368" y="4729"/>
                    </a:cubicBezTo>
                    <a:cubicBezTo>
                      <a:pt x="523" y="4818"/>
                      <a:pt x="733" y="4862"/>
                      <a:pt x="959" y="4862"/>
                    </a:cubicBezTo>
                    <a:cubicBezTo>
                      <a:pt x="1270" y="4862"/>
                      <a:pt x="1612" y="4780"/>
                      <a:pt x="1884" y="4622"/>
                    </a:cubicBezTo>
                    <a:lnTo>
                      <a:pt x="8149" y="1005"/>
                    </a:lnTo>
                    <a:cubicBezTo>
                      <a:pt x="8619" y="734"/>
                      <a:pt x="8702" y="343"/>
                      <a:pt x="8336" y="132"/>
                    </a:cubicBezTo>
                    <a:cubicBezTo>
                      <a:pt x="8182" y="44"/>
                      <a:pt x="7974" y="1"/>
                      <a:pt x="7748"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8"/>
              <p:cNvSpPr/>
              <p:nvPr/>
            </p:nvSpPr>
            <p:spPr>
              <a:xfrm>
                <a:off x="8323225" y="2093388"/>
                <a:ext cx="87300" cy="1677600"/>
              </a:xfrm>
              <a:custGeom>
                <a:avLst/>
                <a:gdLst/>
                <a:ahLst/>
                <a:cxnLst/>
                <a:rect l="l" t="t" r="r" b="b"/>
                <a:pathLst>
                  <a:path w="3492" h="67104" extrusionOk="0">
                    <a:moveTo>
                      <a:pt x="2707" y="0"/>
                    </a:moveTo>
                    <a:lnTo>
                      <a:pt x="0" y="1564"/>
                    </a:lnTo>
                    <a:cubicBezTo>
                      <a:pt x="513" y="2453"/>
                      <a:pt x="830" y="3447"/>
                      <a:pt x="830" y="4361"/>
                    </a:cubicBezTo>
                    <a:cubicBezTo>
                      <a:pt x="830" y="4361"/>
                      <a:pt x="830" y="7215"/>
                      <a:pt x="834" y="7220"/>
                    </a:cubicBezTo>
                    <a:lnTo>
                      <a:pt x="829" y="34771"/>
                    </a:lnTo>
                    <a:lnTo>
                      <a:pt x="830" y="64992"/>
                    </a:lnTo>
                    <a:cubicBezTo>
                      <a:pt x="830" y="65472"/>
                      <a:pt x="849" y="66614"/>
                      <a:pt x="0" y="67104"/>
                    </a:cubicBezTo>
                    <a:cubicBezTo>
                      <a:pt x="0" y="67104"/>
                      <a:pt x="1815" y="66058"/>
                      <a:pt x="2159" y="65859"/>
                    </a:cubicBezTo>
                    <a:cubicBezTo>
                      <a:pt x="2892" y="65437"/>
                      <a:pt x="3485" y="64361"/>
                      <a:pt x="3485" y="63458"/>
                    </a:cubicBezTo>
                    <a:lnTo>
                      <a:pt x="3485" y="36311"/>
                    </a:lnTo>
                    <a:cubicBezTo>
                      <a:pt x="3485" y="36311"/>
                      <a:pt x="3489" y="5688"/>
                      <a:pt x="3489" y="5673"/>
                    </a:cubicBezTo>
                    <a:lnTo>
                      <a:pt x="3489" y="5552"/>
                    </a:lnTo>
                    <a:cubicBezTo>
                      <a:pt x="3492" y="5340"/>
                      <a:pt x="3492" y="4907"/>
                      <a:pt x="3489" y="4338"/>
                    </a:cubicBezTo>
                    <a:lnTo>
                      <a:pt x="3489" y="3815"/>
                    </a:lnTo>
                    <a:cubicBezTo>
                      <a:pt x="3487" y="3445"/>
                      <a:pt x="3489" y="3044"/>
                      <a:pt x="3487" y="2623"/>
                    </a:cubicBezTo>
                    <a:cubicBezTo>
                      <a:pt x="3487" y="1770"/>
                      <a:pt x="3193" y="831"/>
                      <a:pt x="270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8"/>
              <p:cNvSpPr/>
              <p:nvPr/>
            </p:nvSpPr>
            <p:spPr>
              <a:xfrm>
                <a:off x="7119575" y="1388513"/>
                <a:ext cx="1224500" cy="2387350"/>
              </a:xfrm>
              <a:custGeom>
                <a:avLst/>
                <a:gdLst/>
                <a:ahLst/>
                <a:cxnLst/>
                <a:rect l="l" t="t" r="r" b="b"/>
                <a:pathLst>
                  <a:path w="48980" h="95494" extrusionOk="0">
                    <a:moveTo>
                      <a:pt x="4" y="1"/>
                    </a:moveTo>
                    <a:lnTo>
                      <a:pt x="4" y="1"/>
                    </a:lnTo>
                    <a:cubicBezTo>
                      <a:pt x="1" y="34"/>
                      <a:pt x="1" y="67"/>
                      <a:pt x="4" y="99"/>
                    </a:cubicBezTo>
                    <a:lnTo>
                      <a:pt x="4" y="99"/>
                    </a:lnTo>
                    <a:lnTo>
                      <a:pt x="4" y="1"/>
                    </a:lnTo>
                    <a:close/>
                    <a:moveTo>
                      <a:pt x="4" y="99"/>
                    </a:moveTo>
                    <a:lnTo>
                      <a:pt x="14" y="65217"/>
                    </a:lnTo>
                    <a:cubicBezTo>
                      <a:pt x="14" y="67021"/>
                      <a:pt x="1294" y="69211"/>
                      <a:pt x="2863" y="70110"/>
                    </a:cubicBezTo>
                    <a:lnTo>
                      <a:pt x="46139" y="95114"/>
                    </a:lnTo>
                    <a:cubicBezTo>
                      <a:pt x="46591" y="95371"/>
                      <a:pt x="47018" y="95493"/>
                      <a:pt x="47397" y="95493"/>
                    </a:cubicBezTo>
                    <a:cubicBezTo>
                      <a:pt x="48331" y="95493"/>
                      <a:pt x="48975" y="94752"/>
                      <a:pt x="48978" y="93466"/>
                    </a:cubicBezTo>
                    <a:lnTo>
                      <a:pt x="48980" y="84526"/>
                    </a:lnTo>
                    <a:lnTo>
                      <a:pt x="48976" y="35410"/>
                    </a:lnTo>
                    <a:lnTo>
                      <a:pt x="48976" y="32548"/>
                    </a:lnTo>
                    <a:cubicBezTo>
                      <a:pt x="48975" y="31644"/>
                      <a:pt x="48654" y="30643"/>
                      <a:pt x="48144" y="29759"/>
                    </a:cubicBezTo>
                    <a:cubicBezTo>
                      <a:pt x="47615" y="28815"/>
                      <a:pt x="46928" y="28139"/>
                      <a:pt x="46138" y="27642"/>
                    </a:cubicBezTo>
                    <a:lnTo>
                      <a:pt x="43667" y="26215"/>
                    </a:lnTo>
                    <a:lnTo>
                      <a:pt x="43663" y="26209"/>
                    </a:lnTo>
                    <a:lnTo>
                      <a:pt x="10657" y="7155"/>
                    </a:lnTo>
                    <a:lnTo>
                      <a:pt x="2833" y="2636"/>
                    </a:lnTo>
                    <a:lnTo>
                      <a:pt x="1178" y="1682"/>
                    </a:lnTo>
                    <a:cubicBezTo>
                      <a:pt x="973" y="1560"/>
                      <a:pt x="781" y="1418"/>
                      <a:pt x="602" y="1259"/>
                    </a:cubicBezTo>
                    <a:cubicBezTo>
                      <a:pt x="522" y="1185"/>
                      <a:pt x="450" y="1107"/>
                      <a:pt x="383" y="1023"/>
                    </a:cubicBezTo>
                    <a:cubicBezTo>
                      <a:pt x="316" y="943"/>
                      <a:pt x="258" y="860"/>
                      <a:pt x="206" y="769"/>
                    </a:cubicBezTo>
                    <a:cubicBezTo>
                      <a:pt x="174" y="713"/>
                      <a:pt x="146" y="652"/>
                      <a:pt x="119" y="594"/>
                    </a:cubicBezTo>
                    <a:cubicBezTo>
                      <a:pt x="94" y="535"/>
                      <a:pt x="74" y="477"/>
                      <a:pt x="62" y="415"/>
                    </a:cubicBezTo>
                    <a:cubicBezTo>
                      <a:pt x="46" y="375"/>
                      <a:pt x="36" y="332"/>
                      <a:pt x="34" y="288"/>
                    </a:cubicBezTo>
                    <a:cubicBezTo>
                      <a:pt x="17" y="248"/>
                      <a:pt x="11" y="205"/>
                      <a:pt x="14" y="163"/>
                    </a:cubicBezTo>
                    <a:cubicBezTo>
                      <a:pt x="9" y="142"/>
                      <a:pt x="6" y="120"/>
                      <a:pt x="4" y="9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8" name="Google Shape;158;p28"/>
              <p:cNvSpPr/>
              <p:nvPr/>
            </p:nvSpPr>
            <p:spPr>
              <a:xfrm>
                <a:off x="7119625" y="1221938"/>
                <a:ext cx="1536800" cy="910575"/>
              </a:xfrm>
              <a:custGeom>
                <a:avLst/>
                <a:gdLst/>
                <a:ahLst/>
                <a:cxnLst/>
                <a:rect l="l" t="t" r="r" b="b"/>
                <a:pathLst>
                  <a:path w="61472" h="36423" extrusionOk="0">
                    <a:moveTo>
                      <a:pt x="11623" y="1"/>
                    </a:moveTo>
                    <a:cubicBezTo>
                      <a:pt x="10598" y="1"/>
                      <a:pt x="9573" y="226"/>
                      <a:pt x="8792" y="677"/>
                    </a:cubicBezTo>
                    <a:lnTo>
                      <a:pt x="1176" y="5075"/>
                    </a:lnTo>
                    <a:cubicBezTo>
                      <a:pt x="416" y="5513"/>
                      <a:pt x="30" y="6084"/>
                      <a:pt x="0" y="6660"/>
                    </a:cubicBezTo>
                    <a:lnTo>
                      <a:pt x="4" y="6666"/>
                    </a:lnTo>
                    <a:lnTo>
                      <a:pt x="4" y="6769"/>
                    </a:lnTo>
                    <a:cubicBezTo>
                      <a:pt x="7" y="6791"/>
                      <a:pt x="9" y="6804"/>
                      <a:pt x="12" y="6824"/>
                    </a:cubicBezTo>
                    <a:cubicBezTo>
                      <a:pt x="12" y="6868"/>
                      <a:pt x="19" y="6909"/>
                      <a:pt x="32" y="6950"/>
                    </a:cubicBezTo>
                    <a:cubicBezTo>
                      <a:pt x="34" y="6995"/>
                      <a:pt x="44" y="7036"/>
                      <a:pt x="59" y="7078"/>
                    </a:cubicBezTo>
                    <a:cubicBezTo>
                      <a:pt x="72" y="7138"/>
                      <a:pt x="90" y="7198"/>
                      <a:pt x="117" y="7255"/>
                    </a:cubicBezTo>
                    <a:cubicBezTo>
                      <a:pt x="144" y="7315"/>
                      <a:pt x="171" y="7376"/>
                      <a:pt x="204" y="7432"/>
                    </a:cubicBezTo>
                    <a:cubicBezTo>
                      <a:pt x="254" y="7521"/>
                      <a:pt x="314" y="7606"/>
                      <a:pt x="380" y="7685"/>
                    </a:cubicBezTo>
                    <a:cubicBezTo>
                      <a:pt x="446" y="7770"/>
                      <a:pt x="520" y="7848"/>
                      <a:pt x="600" y="7920"/>
                    </a:cubicBezTo>
                    <a:cubicBezTo>
                      <a:pt x="777" y="8081"/>
                      <a:pt x="969" y="8221"/>
                      <a:pt x="1175" y="8343"/>
                    </a:cubicBezTo>
                    <a:lnTo>
                      <a:pt x="2829" y="9299"/>
                    </a:lnTo>
                    <a:lnTo>
                      <a:pt x="10655" y="13818"/>
                    </a:lnTo>
                    <a:lnTo>
                      <a:pt x="43663" y="32872"/>
                    </a:lnTo>
                    <a:lnTo>
                      <a:pt x="43665" y="32877"/>
                    </a:lnTo>
                    <a:lnTo>
                      <a:pt x="46136" y="34304"/>
                    </a:lnTo>
                    <a:lnTo>
                      <a:pt x="46144" y="34307"/>
                    </a:lnTo>
                    <a:cubicBezTo>
                      <a:pt x="46928" y="34761"/>
                      <a:pt x="47629" y="35533"/>
                      <a:pt x="48144" y="36422"/>
                    </a:cubicBezTo>
                    <a:lnTo>
                      <a:pt x="50851" y="34858"/>
                    </a:lnTo>
                    <a:cubicBezTo>
                      <a:pt x="50375" y="34023"/>
                      <a:pt x="49708" y="33299"/>
                      <a:pt x="48971" y="32872"/>
                    </a:cubicBezTo>
                    <a:cubicBezTo>
                      <a:pt x="48607" y="32660"/>
                      <a:pt x="48258" y="32461"/>
                      <a:pt x="47939" y="32275"/>
                    </a:cubicBezTo>
                    <a:lnTo>
                      <a:pt x="47486" y="32015"/>
                    </a:lnTo>
                    <a:cubicBezTo>
                      <a:pt x="46995" y="31726"/>
                      <a:pt x="46622" y="31510"/>
                      <a:pt x="46433" y="31406"/>
                    </a:cubicBezTo>
                    <a:lnTo>
                      <a:pt x="46330" y="31346"/>
                    </a:lnTo>
                    <a:cubicBezTo>
                      <a:pt x="46325" y="31345"/>
                      <a:pt x="46321" y="31341"/>
                      <a:pt x="46318" y="31338"/>
                    </a:cubicBezTo>
                    <a:lnTo>
                      <a:pt x="10650" y="10749"/>
                    </a:lnTo>
                    <a:lnTo>
                      <a:pt x="4784" y="7362"/>
                    </a:lnTo>
                    <a:cubicBezTo>
                      <a:pt x="4162" y="7005"/>
                      <a:pt x="4162" y="6417"/>
                      <a:pt x="4785" y="6056"/>
                    </a:cubicBezTo>
                    <a:lnTo>
                      <a:pt x="10486" y="2764"/>
                    </a:lnTo>
                    <a:cubicBezTo>
                      <a:pt x="10528" y="2739"/>
                      <a:pt x="10571" y="2717"/>
                      <a:pt x="10618" y="2704"/>
                    </a:cubicBezTo>
                    <a:cubicBezTo>
                      <a:pt x="10647" y="2681"/>
                      <a:pt x="10680" y="2667"/>
                      <a:pt x="10715" y="2662"/>
                    </a:cubicBezTo>
                    <a:cubicBezTo>
                      <a:pt x="10732" y="2647"/>
                      <a:pt x="10752" y="2637"/>
                      <a:pt x="10775" y="2634"/>
                    </a:cubicBezTo>
                    <a:cubicBezTo>
                      <a:pt x="10854" y="2606"/>
                      <a:pt x="10936" y="2580"/>
                      <a:pt x="11019" y="2562"/>
                    </a:cubicBezTo>
                    <a:cubicBezTo>
                      <a:pt x="11116" y="2535"/>
                      <a:pt x="11215" y="2519"/>
                      <a:pt x="11315" y="2512"/>
                    </a:cubicBezTo>
                    <a:cubicBezTo>
                      <a:pt x="11417" y="2500"/>
                      <a:pt x="11519" y="2494"/>
                      <a:pt x="11622" y="2494"/>
                    </a:cubicBezTo>
                    <a:cubicBezTo>
                      <a:pt x="11637" y="2493"/>
                      <a:pt x="11652" y="2493"/>
                      <a:pt x="11667" y="2493"/>
                    </a:cubicBezTo>
                    <a:cubicBezTo>
                      <a:pt x="11754" y="2493"/>
                      <a:pt x="11841" y="2501"/>
                      <a:pt x="11928" y="2514"/>
                    </a:cubicBezTo>
                    <a:cubicBezTo>
                      <a:pt x="12005" y="2520"/>
                      <a:pt x="12082" y="2532"/>
                      <a:pt x="12157" y="2547"/>
                    </a:cubicBezTo>
                    <a:lnTo>
                      <a:pt x="12309" y="2587"/>
                    </a:lnTo>
                    <a:cubicBezTo>
                      <a:pt x="12391" y="2607"/>
                      <a:pt x="12469" y="2634"/>
                      <a:pt x="12546" y="2671"/>
                    </a:cubicBezTo>
                    <a:cubicBezTo>
                      <a:pt x="12615" y="2699"/>
                      <a:pt x="12687" y="2734"/>
                      <a:pt x="12750" y="2764"/>
                    </a:cubicBezTo>
                    <a:lnTo>
                      <a:pt x="54284" y="26740"/>
                    </a:lnTo>
                    <a:lnTo>
                      <a:pt x="54289" y="26737"/>
                    </a:lnTo>
                    <a:lnTo>
                      <a:pt x="56772" y="28174"/>
                    </a:lnTo>
                    <a:cubicBezTo>
                      <a:pt x="57556" y="28626"/>
                      <a:pt x="58264" y="29395"/>
                      <a:pt x="58777" y="30284"/>
                    </a:cubicBezTo>
                    <a:lnTo>
                      <a:pt x="61472" y="28728"/>
                    </a:lnTo>
                    <a:cubicBezTo>
                      <a:pt x="60996" y="27893"/>
                      <a:pt x="60329" y="27168"/>
                      <a:pt x="59592" y="26742"/>
                    </a:cubicBezTo>
                    <a:cubicBezTo>
                      <a:pt x="59228" y="26528"/>
                      <a:pt x="58879" y="26331"/>
                      <a:pt x="58560" y="26144"/>
                    </a:cubicBezTo>
                    <a:lnTo>
                      <a:pt x="58107" y="25885"/>
                    </a:lnTo>
                    <a:cubicBezTo>
                      <a:pt x="57901" y="25761"/>
                      <a:pt x="57711" y="25652"/>
                      <a:pt x="57549" y="25557"/>
                    </a:cubicBezTo>
                    <a:cubicBezTo>
                      <a:pt x="57462" y="25510"/>
                      <a:pt x="57392" y="25467"/>
                      <a:pt x="57325" y="25430"/>
                    </a:cubicBezTo>
                    <a:cubicBezTo>
                      <a:pt x="57255" y="25388"/>
                      <a:pt x="57200" y="25358"/>
                      <a:pt x="57146" y="25330"/>
                    </a:cubicBezTo>
                    <a:cubicBezTo>
                      <a:pt x="57079" y="25293"/>
                      <a:pt x="57031" y="25260"/>
                      <a:pt x="56994" y="25236"/>
                    </a:cubicBezTo>
                    <a:cubicBezTo>
                      <a:pt x="56961" y="25218"/>
                      <a:pt x="56939" y="25208"/>
                      <a:pt x="56939" y="25208"/>
                    </a:cubicBezTo>
                    <a:lnTo>
                      <a:pt x="14454" y="677"/>
                    </a:lnTo>
                    <a:cubicBezTo>
                      <a:pt x="13673" y="226"/>
                      <a:pt x="12648" y="1"/>
                      <a:pt x="1162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 name="Group 1">
            <a:extLst>
              <a:ext uri="{FF2B5EF4-FFF2-40B4-BE49-F238E27FC236}">
                <a16:creationId xmlns:a16="http://schemas.microsoft.com/office/drawing/2014/main" id="{1E3CA249-175D-4EEF-B693-ED449C68086B}"/>
              </a:ext>
            </a:extLst>
          </p:cNvPr>
          <p:cNvGrpSpPr/>
          <p:nvPr/>
        </p:nvGrpSpPr>
        <p:grpSpPr>
          <a:xfrm>
            <a:off x="3722955" y="3868242"/>
            <a:ext cx="1610525" cy="1042200"/>
            <a:chOff x="8500700" y="3375313"/>
            <a:chExt cx="1610525" cy="1042200"/>
          </a:xfrm>
        </p:grpSpPr>
        <p:sp>
          <p:nvSpPr>
            <p:cNvPr id="226" name="Google Shape;226;p28"/>
            <p:cNvSpPr/>
            <p:nvPr/>
          </p:nvSpPr>
          <p:spPr>
            <a:xfrm>
              <a:off x="8500700" y="3455438"/>
              <a:ext cx="1610525" cy="962075"/>
            </a:xfrm>
            <a:custGeom>
              <a:avLst/>
              <a:gdLst/>
              <a:ahLst/>
              <a:cxnLst/>
              <a:rect l="l" t="t" r="r" b="b"/>
              <a:pathLst>
                <a:path w="64421" h="38483" extrusionOk="0">
                  <a:moveTo>
                    <a:pt x="57900" y="1"/>
                  </a:moveTo>
                  <a:cubicBezTo>
                    <a:pt x="57325" y="1"/>
                    <a:pt x="56804" y="130"/>
                    <a:pt x="56388" y="419"/>
                  </a:cubicBezTo>
                  <a:lnTo>
                    <a:pt x="51324" y="3378"/>
                  </a:lnTo>
                  <a:cubicBezTo>
                    <a:pt x="51317" y="3381"/>
                    <a:pt x="51317" y="3381"/>
                    <a:pt x="51315" y="3386"/>
                  </a:cubicBezTo>
                  <a:lnTo>
                    <a:pt x="48877" y="4769"/>
                  </a:lnTo>
                  <a:cubicBezTo>
                    <a:pt x="48847" y="4788"/>
                    <a:pt x="48819" y="4811"/>
                    <a:pt x="48794" y="4836"/>
                  </a:cubicBezTo>
                  <a:lnTo>
                    <a:pt x="45063" y="6991"/>
                  </a:lnTo>
                  <a:lnTo>
                    <a:pt x="44747" y="7172"/>
                  </a:lnTo>
                  <a:cubicBezTo>
                    <a:pt x="44746" y="7174"/>
                    <a:pt x="44744" y="7177"/>
                    <a:pt x="44741" y="7179"/>
                  </a:cubicBezTo>
                  <a:lnTo>
                    <a:pt x="9799" y="27342"/>
                  </a:lnTo>
                  <a:lnTo>
                    <a:pt x="9796" y="27335"/>
                  </a:lnTo>
                  <a:lnTo>
                    <a:pt x="2562" y="35569"/>
                  </a:lnTo>
                  <a:lnTo>
                    <a:pt x="0" y="38482"/>
                  </a:lnTo>
                  <a:lnTo>
                    <a:pt x="0" y="38482"/>
                  </a:lnTo>
                  <a:lnTo>
                    <a:pt x="14635" y="35579"/>
                  </a:lnTo>
                  <a:lnTo>
                    <a:pt x="63413" y="7389"/>
                  </a:lnTo>
                  <a:cubicBezTo>
                    <a:pt x="64230" y="6824"/>
                    <a:pt x="64421" y="5839"/>
                    <a:pt x="64202" y="4731"/>
                  </a:cubicBezTo>
                  <a:cubicBezTo>
                    <a:pt x="63745" y="2332"/>
                    <a:pt x="60339" y="1"/>
                    <a:pt x="57900" y="1"/>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8"/>
            <p:cNvSpPr/>
            <p:nvPr/>
          </p:nvSpPr>
          <p:spPr>
            <a:xfrm>
              <a:off x="8500700" y="4063938"/>
              <a:ext cx="486950" cy="294300"/>
            </a:xfrm>
            <a:custGeom>
              <a:avLst/>
              <a:gdLst/>
              <a:ahLst/>
              <a:cxnLst/>
              <a:rect l="l" t="t" r="r" b="b"/>
              <a:pathLst>
                <a:path w="19478" h="11772" extrusionOk="0">
                  <a:moveTo>
                    <a:pt x="12051" y="1"/>
                  </a:moveTo>
                  <a:cubicBezTo>
                    <a:pt x="11314" y="1"/>
                    <a:pt x="10549" y="191"/>
                    <a:pt x="9796" y="624"/>
                  </a:cubicBezTo>
                  <a:lnTo>
                    <a:pt x="0" y="11772"/>
                  </a:lnTo>
                  <a:lnTo>
                    <a:pt x="0" y="11772"/>
                  </a:lnTo>
                  <a:lnTo>
                    <a:pt x="14633" y="8869"/>
                  </a:lnTo>
                  <a:cubicBezTo>
                    <a:pt x="19478" y="6080"/>
                    <a:pt x="16214" y="1"/>
                    <a:pt x="12051" y="1"/>
                  </a:cubicBez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8"/>
            <p:cNvSpPr/>
            <p:nvPr/>
          </p:nvSpPr>
          <p:spPr>
            <a:xfrm>
              <a:off x="8500700" y="4162263"/>
              <a:ext cx="437150" cy="195975"/>
            </a:xfrm>
            <a:custGeom>
              <a:avLst/>
              <a:gdLst/>
              <a:ahLst/>
              <a:cxnLst/>
              <a:rect l="l" t="t" r="r" b="b"/>
              <a:pathLst>
                <a:path w="17486" h="7839" extrusionOk="0">
                  <a:moveTo>
                    <a:pt x="15228" y="1"/>
                  </a:moveTo>
                  <a:lnTo>
                    <a:pt x="0" y="7839"/>
                  </a:lnTo>
                  <a:lnTo>
                    <a:pt x="14635" y="4935"/>
                  </a:lnTo>
                  <a:cubicBezTo>
                    <a:pt x="17475" y="3299"/>
                    <a:pt x="17485" y="2168"/>
                    <a:pt x="15228" y="1"/>
                  </a:cubicBezTo>
                  <a:close/>
                </a:path>
              </a:pathLst>
            </a:custGeom>
            <a:solidFill>
              <a:srgbClr val="F2E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8"/>
            <p:cNvSpPr/>
            <p:nvPr/>
          </p:nvSpPr>
          <p:spPr>
            <a:xfrm>
              <a:off x="8500700" y="4285363"/>
              <a:ext cx="101800" cy="72875"/>
            </a:xfrm>
            <a:custGeom>
              <a:avLst/>
              <a:gdLst/>
              <a:ahLst/>
              <a:cxnLst/>
              <a:rect l="l" t="t" r="r" b="b"/>
              <a:pathLst>
                <a:path w="4072" h="2915" extrusionOk="0">
                  <a:moveTo>
                    <a:pt x="2562" y="1"/>
                  </a:moveTo>
                  <a:lnTo>
                    <a:pt x="0" y="2915"/>
                  </a:lnTo>
                  <a:lnTo>
                    <a:pt x="4072" y="2106"/>
                  </a:lnTo>
                  <a:lnTo>
                    <a:pt x="2939" y="1942"/>
                  </a:lnTo>
                  <a:lnTo>
                    <a:pt x="3534" y="1371"/>
                  </a:lnTo>
                  <a:lnTo>
                    <a:pt x="3534" y="1371"/>
                  </a:lnTo>
                  <a:lnTo>
                    <a:pt x="2600" y="1399"/>
                  </a:lnTo>
                  <a:lnTo>
                    <a:pt x="3016" y="604"/>
                  </a:lnTo>
                  <a:lnTo>
                    <a:pt x="2291" y="846"/>
                  </a:lnTo>
                  <a:lnTo>
                    <a:pt x="2562" y="1"/>
                  </a:lnTo>
                  <a:close/>
                </a:path>
              </a:pathLst>
            </a:custGeom>
            <a:solidFill>
              <a:srgbClr val="191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8"/>
            <p:cNvSpPr/>
            <p:nvPr/>
          </p:nvSpPr>
          <p:spPr>
            <a:xfrm>
              <a:off x="8745675" y="3480813"/>
              <a:ext cx="1164725" cy="804825"/>
            </a:xfrm>
            <a:custGeom>
              <a:avLst/>
              <a:gdLst/>
              <a:ahLst/>
              <a:cxnLst/>
              <a:rect l="l" t="t" r="r" b="b"/>
              <a:pathLst>
                <a:path w="46589" h="32193" extrusionOk="0">
                  <a:moveTo>
                    <a:pt x="46589" y="8095"/>
                  </a:moveTo>
                  <a:lnTo>
                    <a:pt x="46547" y="8119"/>
                  </a:lnTo>
                  <a:lnTo>
                    <a:pt x="46547" y="8119"/>
                  </a:lnTo>
                  <a:cubicBezTo>
                    <a:pt x="46561" y="8112"/>
                    <a:pt x="46575" y="8104"/>
                    <a:pt x="46589" y="8095"/>
                  </a:cubicBezTo>
                  <a:close/>
                  <a:moveTo>
                    <a:pt x="41516" y="0"/>
                  </a:moveTo>
                  <a:lnTo>
                    <a:pt x="38997" y="1450"/>
                  </a:lnTo>
                  <a:lnTo>
                    <a:pt x="0" y="23952"/>
                  </a:lnTo>
                  <a:cubicBezTo>
                    <a:pt x="144" y="23870"/>
                    <a:pt x="309" y="23831"/>
                    <a:pt x="490" y="23831"/>
                  </a:cubicBezTo>
                  <a:cubicBezTo>
                    <a:pt x="1701" y="23831"/>
                    <a:pt x="3638" y="25566"/>
                    <a:pt x="4720" y="27662"/>
                  </a:cubicBezTo>
                  <a:cubicBezTo>
                    <a:pt x="5420" y="29018"/>
                    <a:pt x="5990" y="31528"/>
                    <a:pt x="4836" y="32193"/>
                  </a:cubicBezTo>
                  <a:lnTo>
                    <a:pt x="44181" y="9488"/>
                  </a:lnTo>
                  <a:lnTo>
                    <a:pt x="45496" y="8723"/>
                  </a:lnTo>
                  <a:lnTo>
                    <a:pt x="46547" y="8119"/>
                  </a:lnTo>
                  <a:lnTo>
                    <a:pt x="46547" y="8119"/>
                  </a:lnTo>
                  <a:cubicBezTo>
                    <a:pt x="46464" y="8162"/>
                    <a:pt x="46372" y="8183"/>
                    <a:pt x="46273" y="8183"/>
                  </a:cubicBezTo>
                  <a:cubicBezTo>
                    <a:pt x="44419" y="8183"/>
                    <a:pt x="40028" y="969"/>
                    <a:pt x="41516"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8"/>
            <p:cNvSpPr/>
            <p:nvPr/>
          </p:nvSpPr>
          <p:spPr>
            <a:xfrm>
              <a:off x="8863675" y="3638738"/>
              <a:ext cx="1019400" cy="646900"/>
            </a:xfrm>
            <a:custGeom>
              <a:avLst/>
              <a:gdLst/>
              <a:ahLst/>
              <a:cxnLst/>
              <a:rect l="l" t="t" r="r" b="b"/>
              <a:pathLst>
                <a:path w="40776" h="25876" extrusionOk="0">
                  <a:moveTo>
                    <a:pt x="37548" y="0"/>
                  </a:moveTo>
                  <a:lnTo>
                    <a:pt x="0" y="21345"/>
                  </a:lnTo>
                  <a:cubicBezTo>
                    <a:pt x="660" y="22563"/>
                    <a:pt x="1257" y="25219"/>
                    <a:pt x="116" y="25876"/>
                  </a:cubicBezTo>
                  <a:lnTo>
                    <a:pt x="39461" y="3171"/>
                  </a:lnTo>
                  <a:lnTo>
                    <a:pt x="40776" y="2406"/>
                  </a:lnTo>
                  <a:lnTo>
                    <a:pt x="37548" y="0"/>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2" name="Google Shape;232;p28"/>
            <p:cNvSpPr/>
            <p:nvPr/>
          </p:nvSpPr>
          <p:spPr>
            <a:xfrm>
              <a:off x="9760875" y="3375313"/>
              <a:ext cx="350350" cy="310100"/>
            </a:xfrm>
            <a:custGeom>
              <a:avLst/>
              <a:gdLst/>
              <a:ahLst/>
              <a:cxnLst/>
              <a:rect l="l" t="t" r="r" b="b"/>
              <a:pathLst>
                <a:path w="14014" h="12404" extrusionOk="0">
                  <a:moveTo>
                    <a:pt x="8665" y="0"/>
                  </a:moveTo>
                  <a:cubicBezTo>
                    <a:pt x="8273" y="0"/>
                    <a:pt x="7897" y="107"/>
                    <a:pt x="7553" y="346"/>
                  </a:cubicBezTo>
                  <a:lnTo>
                    <a:pt x="917" y="4210"/>
                  </a:lnTo>
                  <a:cubicBezTo>
                    <a:pt x="908" y="4213"/>
                    <a:pt x="908" y="4213"/>
                    <a:pt x="906" y="4220"/>
                  </a:cubicBezTo>
                  <a:cubicBezTo>
                    <a:pt x="1" y="4807"/>
                    <a:pt x="1277" y="7707"/>
                    <a:pt x="2826" y="9891"/>
                  </a:cubicBezTo>
                  <a:cubicBezTo>
                    <a:pt x="3823" y="11297"/>
                    <a:pt x="4938" y="12403"/>
                    <a:pt x="5664" y="12403"/>
                  </a:cubicBezTo>
                  <a:cubicBezTo>
                    <a:pt x="5780" y="12403"/>
                    <a:pt x="5886" y="12375"/>
                    <a:pt x="5981" y="12315"/>
                  </a:cubicBezTo>
                  <a:lnTo>
                    <a:pt x="13005" y="8223"/>
                  </a:lnTo>
                  <a:cubicBezTo>
                    <a:pt x="13823" y="7659"/>
                    <a:pt x="14014" y="6673"/>
                    <a:pt x="13795" y="5565"/>
                  </a:cubicBezTo>
                  <a:cubicBezTo>
                    <a:pt x="13318" y="3068"/>
                    <a:pt x="10764" y="0"/>
                    <a:pt x="8665" y="0"/>
                  </a:cubicBezTo>
                  <a:close/>
                </a:path>
              </a:pathLst>
            </a:custGeom>
            <a:solidFill>
              <a:srgbClr val="F95D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8"/>
            <p:cNvSpPr/>
            <p:nvPr/>
          </p:nvSpPr>
          <p:spPr>
            <a:xfrm>
              <a:off x="9770450" y="3375313"/>
              <a:ext cx="338775" cy="207900"/>
            </a:xfrm>
            <a:custGeom>
              <a:avLst/>
              <a:gdLst/>
              <a:ahLst/>
              <a:cxnLst/>
              <a:rect l="l" t="t" r="r" b="b"/>
              <a:pathLst>
                <a:path w="13551" h="8316" extrusionOk="0">
                  <a:moveTo>
                    <a:pt x="8283" y="0"/>
                  </a:moveTo>
                  <a:cubicBezTo>
                    <a:pt x="7890" y="0"/>
                    <a:pt x="7514" y="107"/>
                    <a:pt x="7170" y="346"/>
                  </a:cubicBezTo>
                  <a:lnTo>
                    <a:pt x="534" y="4210"/>
                  </a:lnTo>
                  <a:cubicBezTo>
                    <a:pt x="525" y="4213"/>
                    <a:pt x="525" y="4213"/>
                    <a:pt x="523" y="4220"/>
                  </a:cubicBezTo>
                  <a:cubicBezTo>
                    <a:pt x="1" y="4559"/>
                    <a:pt x="208" y="5674"/>
                    <a:pt x="774" y="6975"/>
                  </a:cubicBezTo>
                  <a:lnTo>
                    <a:pt x="5135" y="8315"/>
                  </a:lnTo>
                  <a:lnTo>
                    <a:pt x="12064" y="4153"/>
                  </a:lnTo>
                  <a:cubicBezTo>
                    <a:pt x="12064" y="4153"/>
                    <a:pt x="13372" y="4898"/>
                    <a:pt x="13277" y="7448"/>
                  </a:cubicBezTo>
                  <a:cubicBezTo>
                    <a:pt x="13522" y="6918"/>
                    <a:pt x="13551" y="6267"/>
                    <a:pt x="13412" y="5565"/>
                  </a:cubicBezTo>
                  <a:cubicBezTo>
                    <a:pt x="12936" y="3068"/>
                    <a:pt x="10381" y="0"/>
                    <a:pt x="8283" y="0"/>
                  </a:cubicBezTo>
                  <a:close/>
                </a:path>
              </a:pathLst>
            </a:custGeom>
            <a:solidFill>
              <a:srgbClr val="FD9C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8"/>
            <p:cNvSpPr/>
            <p:nvPr/>
          </p:nvSpPr>
          <p:spPr>
            <a:xfrm>
              <a:off x="9719750" y="3479738"/>
              <a:ext cx="210200" cy="240350"/>
            </a:xfrm>
            <a:custGeom>
              <a:avLst/>
              <a:gdLst/>
              <a:ahLst/>
              <a:cxnLst/>
              <a:rect l="l" t="t" r="r" b="b"/>
              <a:pathLst>
                <a:path w="8408" h="9614" extrusionOk="0">
                  <a:moveTo>
                    <a:pt x="46" y="1470"/>
                  </a:moveTo>
                  <a:cubicBezTo>
                    <a:pt x="29" y="1477"/>
                    <a:pt x="14" y="1486"/>
                    <a:pt x="0" y="1497"/>
                  </a:cubicBezTo>
                  <a:lnTo>
                    <a:pt x="46" y="1470"/>
                  </a:lnTo>
                  <a:close/>
                  <a:moveTo>
                    <a:pt x="2831" y="1"/>
                  </a:moveTo>
                  <a:cubicBezTo>
                    <a:pt x="2678" y="1"/>
                    <a:pt x="2546" y="32"/>
                    <a:pt x="2441" y="97"/>
                  </a:cubicBezTo>
                  <a:lnTo>
                    <a:pt x="46" y="1470"/>
                  </a:lnTo>
                  <a:lnTo>
                    <a:pt x="46" y="1470"/>
                  </a:lnTo>
                  <a:cubicBezTo>
                    <a:pt x="54" y="1467"/>
                    <a:pt x="63" y="1465"/>
                    <a:pt x="72" y="1463"/>
                  </a:cubicBezTo>
                  <a:lnTo>
                    <a:pt x="80" y="1460"/>
                  </a:lnTo>
                  <a:cubicBezTo>
                    <a:pt x="152" y="1430"/>
                    <a:pt x="230" y="1416"/>
                    <a:pt x="313" y="1416"/>
                  </a:cubicBezTo>
                  <a:cubicBezTo>
                    <a:pt x="1045" y="1416"/>
                    <a:pt x="2170" y="2538"/>
                    <a:pt x="3168" y="3958"/>
                  </a:cubicBezTo>
                  <a:cubicBezTo>
                    <a:pt x="4710" y="6145"/>
                    <a:pt x="5962" y="9044"/>
                    <a:pt x="5043" y="9613"/>
                  </a:cubicBezTo>
                  <a:lnTo>
                    <a:pt x="5686" y="9244"/>
                  </a:lnTo>
                  <a:lnTo>
                    <a:pt x="7489" y="8215"/>
                  </a:lnTo>
                  <a:cubicBezTo>
                    <a:pt x="8408" y="7645"/>
                    <a:pt x="7718" y="4564"/>
                    <a:pt x="6175" y="2377"/>
                  </a:cubicBezTo>
                  <a:cubicBezTo>
                    <a:pt x="5193" y="976"/>
                    <a:pt x="3688" y="1"/>
                    <a:pt x="2831" y="1"/>
                  </a:cubicBez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8"/>
            <p:cNvSpPr/>
            <p:nvPr/>
          </p:nvSpPr>
          <p:spPr>
            <a:xfrm>
              <a:off x="9674050" y="3504863"/>
              <a:ext cx="236600" cy="241900"/>
            </a:xfrm>
            <a:custGeom>
              <a:avLst/>
              <a:gdLst/>
              <a:ahLst/>
              <a:cxnLst/>
              <a:rect l="l" t="t" r="r" b="b"/>
              <a:pathLst>
                <a:path w="9464" h="9676" extrusionOk="0">
                  <a:moveTo>
                    <a:pt x="31" y="1542"/>
                  </a:moveTo>
                  <a:cubicBezTo>
                    <a:pt x="20" y="1547"/>
                    <a:pt x="10" y="1553"/>
                    <a:pt x="0" y="1559"/>
                  </a:cubicBezTo>
                  <a:lnTo>
                    <a:pt x="31" y="1542"/>
                  </a:lnTo>
                  <a:close/>
                  <a:moveTo>
                    <a:pt x="2968" y="1"/>
                  </a:moveTo>
                  <a:cubicBezTo>
                    <a:pt x="2778" y="1"/>
                    <a:pt x="2601" y="47"/>
                    <a:pt x="2440" y="147"/>
                  </a:cubicBezTo>
                  <a:lnTo>
                    <a:pt x="31" y="1542"/>
                  </a:lnTo>
                  <a:lnTo>
                    <a:pt x="31" y="1542"/>
                  </a:lnTo>
                  <a:cubicBezTo>
                    <a:pt x="116" y="1496"/>
                    <a:pt x="211" y="1474"/>
                    <a:pt x="312" y="1474"/>
                  </a:cubicBezTo>
                  <a:cubicBezTo>
                    <a:pt x="2172" y="1474"/>
                    <a:pt x="6562" y="8733"/>
                    <a:pt x="5044" y="9676"/>
                  </a:cubicBezTo>
                  <a:lnTo>
                    <a:pt x="7484" y="8266"/>
                  </a:lnTo>
                  <a:cubicBezTo>
                    <a:pt x="9463" y="7036"/>
                    <a:pt x="5300" y="1"/>
                    <a:pt x="2968" y="1"/>
                  </a:cubicBezTo>
                  <a:close/>
                </a:path>
              </a:pathLst>
            </a:custGeom>
            <a:solidFill>
              <a:srgbClr val="3445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8"/>
            <p:cNvSpPr/>
            <p:nvPr/>
          </p:nvSpPr>
          <p:spPr>
            <a:xfrm>
              <a:off x="9615975" y="3539138"/>
              <a:ext cx="235600" cy="240625"/>
            </a:xfrm>
            <a:custGeom>
              <a:avLst/>
              <a:gdLst/>
              <a:ahLst/>
              <a:cxnLst/>
              <a:rect l="l" t="t" r="r" b="b"/>
              <a:pathLst>
                <a:path w="9424" h="9625" extrusionOk="0">
                  <a:moveTo>
                    <a:pt x="76" y="1487"/>
                  </a:moveTo>
                  <a:cubicBezTo>
                    <a:pt x="50" y="1500"/>
                    <a:pt x="26" y="1514"/>
                    <a:pt x="1" y="1530"/>
                  </a:cubicBezTo>
                  <a:lnTo>
                    <a:pt x="76" y="1487"/>
                  </a:lnTo>
                  <a:close/>
                  <a:moveTo>
                    <a:pt x="2888" y="0"/>
                  </a:moveTo>
                  <a:cubicBezTo>
                    <a:pt x="2714" y="0"/>
                    <a:pt x="2553" y="44"/>
                    <a:pt x="2409" y="136"/>
                  </a:cubicBezTo>
                  <a:lnTo>
                    <a:pt x="76" y="1487"/>
                  </a:lnTo>
                  <a:lnTo>
                    <a:pt x="76" y="1487"/>
                  </a:lnTo>
                  <a:cubicBezTo>
                    <a:pt x="252" y="1393"/>
                    <a:pt x="443" y="1349"/>
                    <a:pt x="644" y="1349"/>
                  </a:cubicBezTo>
                  <a:cubicBezTo>
                    <a:pt x="3163" y="1349"/>
                    <a:pt x="7245" y="8265"/>
                    <a:pt x="5073" y="9625"/>
                  </a:cubicBezTo>
                  <a:lnTo>
                    <a:pt x="7509" y="8241"/>
                  </a:lnTo>
                  <a:cubicBezTo>
                    <a:pt x="7541" y="8223"/>
                    <a:pt x="7568" y="8200"/>
                    <a:pt x="7593" y="8175"/>
                  </a:cubicBezTo>
                  <a:cubicBezTo>
                    <a:pt x="9424" y="6993"/>
                    <a:pt x="5102" y="0"/>
                    <a:pt x="2888" y="0"/>
                  </a:cubicBez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8"/>
            <p:cNvSpPr/>
            <p:nvPr/>
          </p:nvSpPr>
          <p:spPr>
            <a:xfrm>
              <a:off x="9615975" y="3479738"/>
              <a:ext cx="282850" cy="195825"/>
            </a:xfrm>
            <a:custGeom>
              <a:avLst/>
              <a:gdLst/>
              <a:ahLst/>
              <a:cxnLst/>
              <a:rect l="l" t="t" r="r" b="b"/>
              <a:pathLst>
                <a:path w="11314" h="7833" extrusionOk="0">
                  <a:moveTo>
                    <a:pt x="4197" y="1470"/>
                  </a:moveTo>
                  <a:cubicBezTo>
                    <a:pt x="4180" y="1477"/>
                    <a:pt x="4165" y="1486"/>
                    <a:pt x="4151" y="1497"/>
                  </a:cubicBezTo>
                  <a:lnTo>
                    <a:pt x="4197" y="1470"/>
                  </a:lnTo>
                  <a:close/>
                  <a:moveTo>
                    <a:pt x="74" y="3863"/>
                  </a:moveTo>
                  <a:cubicBezTo>
                    <a:pt x="50" y="3877"/>
                    <a:pt x="25" y="3891"/>
                    <a:pt x="1" y="3906"/>
                  </a:cubicBezTo>
                  <a:lnTo>
                    <a:pt x="74" y="3863"/>
                  </a:lnTo>
                  <a:close/>
                  <a:moveTo>
                    <a:pt x="6982" y="1"/>
                  </a:moveTo>
                  <a:cubicBezTo>
                    <a:pt x="6829" y="1"/>
                    <a:pt x="6697" y="32"/>
                    <a:pt x="6592" y="97"/>
                  </a:cubicBezTo>
                  <a:lnTo>
                    <a:pt x="4197" y="1470"/>
                  </a:lnTo>
                  <a:lnTo>
                    <a:pt x="4197" y="1470"/>
                  </a:lnTo>
                  <a:cubicBezTo>
                    <a:pt x="4205" y="1467"/>
                    <a:pt x="4214" y="1465"/>
                    <a:pt x="4223" y="1463"/>
                  </a:cubicBezTo>
                  <a:lnTo>
                    <a:pt x="4231" y="1460"/>
                  </a:lnTo>
                  <a:lnTo>
                    <a:pt x="4233" y="1460"/>
                  </a:lnTo>
                  <a:lnTo>
                    <a:pt x="2430" y="2502"/>
                  </a:lnTo>
                  <a:cubicBezTo>
                    <a:pt x="2424" y="2507"/>
                    <a:pt x="2415" y="2509"/>
                    <a:pt x="2409" y="2512"/>
                  </a:cubicBezTo>
                  <a:lnTo>
                    <a:pt x="74" y="3863"/>
                  </a:lnTo>
                  <a:lnTo>
                    <a:pt x="74" y="3863"/>
                  </a:lnTo>
                  <a:cubicBezTo>
                    <a:pt x="251" y="3769"/>
                    <a:pt x="442" y="3725"/>
                    <a:pt x="643" y="3725"/>
                  </a:cubicBezTo>
                  <a:cubicBezTo>
                    <a:pt x="2008" y="3725"/>
                    <a:pt x="3829" y="5755"/>
                    <a:pt x="4868" y="7832"/>
                  </a:cubicBezTo>
                  <a:lnTo>
                    <a:pt x="11314" y="4140"/>
                  </a:lnTo>
                  <a:cubicBezTo>
                    <a:pt x="11043" y="3520"/>
                    <a:pt x="10712" y="2930"/>
                    <a:pt x="10326" y="2377"/>
                  </a:cubicBezTo>
                  <a:cubicBezTo>
                    <a:pt x="9344" y="976"/>
                    <a:pt x="7839" y="1"/>
                    <a:pt x="69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 name="Group 5">
            <a:extLst>
              <a:ext uri="{FF2B5EF4-FFF2-40B4-BE49-F238E27FC236}">
                <a16:creationId xmlns:a16="http://schemas.microsoft.com/office/drawing/2014/main" id="{34EB405F-5CF1-4F2A-892E-21EE7E425900}"/>
              </a:ext>
            </a:extLst>
          </p:cNvPr>
          <p:cNvGrpSpPr/>
          <p:nvPr/>
        </p:nvGrpSpPr>
        <p:grpSpPr>
          <a:xfrm>
            <a:off x="4982698" y="1819967"/>
            <a:ext cx="4682600" cy="3478175"/>
            <a:chOff x="2965925" y="1813263"/>
            <a:chExt cx="4682600" cy="3478175"/>
          </a:xfrm>
        </p:grpSpPr>
        <p:sp>
          <p:nvSpPr>
            <p:cNvPr id="140" name="Google Shape;140;p28"/>
            <p:cNvSpPr/>
            <p:nvPr/>
          </p:nvSpPr>
          <p:spPr>
            <a:xfrm>
              <a:off x="4591125" y="2911188"/>
              <a:ext cx="3057325" cy="1753850"/>
            </a:xfrm>
            <a:custGeom>
              <a:avLst/>
              <a:gdLst/>
              <a:ahLst/>
              <a:cxnLst/>
              <a:rect l="l" t="t" r="r" b="b"/>
              <a:pathLst>
                <a:path w="122293" h="70154" extrusionOk="0">
                  <a:moveTo>
                    <a:pt x="65131" y="1"/>
                  </a:moveTo>
                  <a:cubicBezTo>
                    <a:pt x="64106" y="1"/>
                    <a:pt x="63081" y="226"/>
                    <a:pt x="62299" y="677"/>
                  </a:cubicBezTo>
                  <a:lnTo>
                    <a:pt x="1565" y="35744"/>
                  </a:lnTo>
                  <a:cubicBezTo>
                    <a:pt x="1" y="36644"/>
                    <a:pt x="1" y="38108"/>
                    <a:pt x="1565" y="39012"/>
                  </a:cubicBezTo>
                  <a:lnTo>
                    <a:pt x="54331" y="69477"/>
                  </a:lnTo>
                  <a:cubicBezTo>
                    <a:pt x="55113" y="69928"/>
                    <a:pt x="56138" y="70153"/>
                    <a:pt x="57163" y="70153"/>
                  </a:cubicBezTo>
                  <a:cubicBezTo>
                    <a:pt x="58187" y="70153"/>
                    <a:pt x="59212" y="69928"/>
                    <a:pt x="59994" y="69477"/>
                  </a:cubicBezTo>
                  <a:lnTo>
                    <a:pt x="120729" y="34410"/>
                  </a:lnTo>
                  <a:cubicBezTo>
                    <a:pt x="122292" y="33508"/>
                    <a:pt x="122292" y="32045"/>
                    <a:pt x="120729" y="31141"/>
                  </a:cubicBezTo>
                  <a:lnTo>
                    <a:pt x="67962" y="677"/>
                  </a:lnTo>
                  <a:cubicBezTo>
                    <a:pt x="67180" y="226"/>
                    <a:pt x="66155" y="1"/>
                    <a:pt x="65131"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8"/>
            <p:cNvSpPr/>
            <p:nvPr/>
          </p:nvSpPr>
          <p:spPr>
            <a:xfrm>
              <a:off x="4625800" y="3462138"/>
              <a:ext cx="266475" cy="268350"/>
            </a:xfrm>
            <a:custGeom>
              <a:avLst/>
              <a:gdLst/>
              <a:ahLst/>
              <a:cxnLst/>
              <a:rect l="l" t="t" r="r" b="b"/>
              <a:pathLst>
                <a:path w="10659" h="10734" extrusionOk="0">
                  <a:moveTo>
                    <a:pt x="2660" y="0"/>
                  </a:moveTo>
                  <a:lnTo>
                    <a:pt x="0" y="1534"/>
                  </a:lnTo>
                  <a:lnTo>
                    <a:pt x="0" y="10733"/>
                  </a:lnTo>
                  <a:lnTo>
                    <a:pt x="10658" y="4618"/>
                  </a:lnTo>
                  <a:lnTo>
                    <a:pt x="2660" y="0"/>
                  </a:lnTo>
                  <a:close/>
                </a:path>
              </a:pathLst>
            </a:custGeom>
            <a:solidFill>
              <a:srgbClr val="3636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8"/>
            <p:cNvSpPr/>
            <p:nvPr/>
          </p:nvSpPr>
          <p:spPr>
            <a:xfrm>
              <a:off x="6020275" y="3577363"/>
              <a:ext cx="1618475" cy="1012525"/>
            </a:xfrm>
            <a:custGeom>
              <a:avLst/>
              <a:gdLst/>
              <a:ahLst/>
              <a:cxnLst/>
              <a:rect l="l" t="t" r="r" b="b"/>
              <a:pathLst>
                <a:path w="64739" h="40501" extrusionOk="0">
                  <a:moveTo>
                    <a:pt x="64739" y="1"/>
                  </a:moveTo>
                  <a:cubicBezTo>
                    <a:pt x="64739" y="947"/>
                    <a:pt x="63766" y="1520"/>
                    <a:pt x="63324" y="1775"/>
                  </a:cubicBezTo>
                  <a:lnTo>
                    <a:pt x="5317" y="35271"/>
                  </a:lnTo>
                  <a:cubicBezTo>
                    <a:pt x="5317" y="35278"/>
                    <a:pt x="2831" y="36710"/>
                    <a:pt x="2831" y="36710"/>
                  </a:cubicBezTo>
                  <a:cubicBezTo>
                    <a:pt x="2046" y="37161"/>
                    <a:pt x="1027" y="37390"/>
                    <a:pt x="1" y="37390"/>
                  </a:cubicBezTo>
                  <a:lnTo>
                    <a:pt x="1" y="40501"/>
                  </a:lnTo>
                  <a:cubicBezTo>
                    <a:pt x="15" y="40501"/>
                    <a:pt x="30" y="40501"/>
                    <a:pt x="44" y="40501"/>
                  </a:cubicBezTo>
                  <a:cubicBezTo>
                    <a:pt x="990" y="40501"/>
                    <a:pt x="1933" y="40285"/>
                    <a:pt x="2661" y="39868"/>
                  </a:cubicBezTo>
                  <a:cubicBezTo>
                    <a:pt x="3027" y="39659"/>
                    <a:pt x="3374" y="39455"/>
                    <a:pt x="3695" y="39273"/>
                  </a:cubicBezTo>
                  <a:lnTo>
                    <a:pt x="4146" y="39010"/>
                  </a:lnTo>
                  <a:cubicBezTo>
                    <a:pt x="4355" y="38893"/>
                    <a:pt x="4544" y="38781"/>
                    <a:pt x="4707" y="38690"/>
                  </a:cubicBezTo>
                  <a:cubicBezTo>
                    <a:pt x="4793" y="38638"/>
                    <a:pt x="4864" y="38598"/>
                    <a:pt x="4930" y="38559"/>
                  </a:cubicBezTo>
                  <a:cubicBezTo>
                    <a:pt x="5001" y="38521"/>
                    <a:pt x="5053" y="38487"/>
                    <a:pt x="5107" y="38456"/>
                  </a:cubicBezTo>
                  <a:cubicBezTo>
                    <a:pt x="5172" y="38416"/>
                    <a:pt x="5224" y="38391"/>
                    <a:pt x="5264" y="38370"/>
                  </a:cubicBezTo>
                  <a:cubicBezTo>
                    <a:pt x="5295" y="38350"/>
                    <a:pt x="5316" y="38337"/>
                    <a:pt x="5316" y="38337"/>
                  </a:cubicBezTo>
                  <a:lnTo>
                    <a:pt x="63324" y="4845"/>
                  </a:lnTo>
                  <a:cubicBezTo>
                    <a:pt x="64106" y="4392"/>
                    <a:pt x="64739" y="3341"/>
                    <a:pt x="64739" y="2492"/>
                  </a:cubicBezTo>
                  <a:lnTo>
                    <a:pt x="6473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8"/>
            <p:cNvSpPr/>
            <p:nvPr/>
          </p:nvSpPr>
          <p:spPr>
            <a:xfrm>
              <a:off x="4650975" y="2796238"/>
              <a:ext cx="2997550" cy="1715875"/>
            </a:xfrm>
            <a:custGeom>
              <a:avLst/>
              <a:gdLst/>
              <a:ahLst/>
              <a:cxnLst/>
              <a:rect l="l" t="t" r="r" b="b"/>
              <a:pathLst>
                <a:path w="119902" h="68635" extrusionOk="0">
                  <a:moveTo>
                    <a:pt x="65859" y="1"/>
                  </a:moveTo>
                  <a:cubicBezTo>
                    <a:pt x="64842" y="1"/>
                    <a:pt x="63826" y="223"/>
                    <a:pt x="63050" y="667"/>
                  </a:cubicBezTo>
                  <a:lnTo>
                    <a:pt x="9651" y="31254"/>
                  </a:lnTo>
                  <a:lnTo>
                    <a:pt x="6992" y="32785"/>
                  </a:lnTo>
                  <a:lnTo>
                    <a:pt x="8" y="36780"/>
                  </a:lnTo>
                  <a:lnTo>
                    <a:pt x="1" y="36786"/>
                  </a:lnTo>
                  <a:cubicBezTo>
                    <a:pt x="4" y="36818"/>
                    <a:pt x="11" y="36851"/>
                    <a:pt x="21" y="36883"/>
                  </a:cubicBezTo>
                  <a:cubicBezTo>
                    <a:pt x="16" y="36905"/>
                    <a:pt x="19" y="36928"/>
                    <a:pt x="28" y="36948"/>
                  </a:cubicBezTo>
                  <a:cubicBezTo>
                    <a:pt x="41" y="37034"/>
                    <a:pt x="61" y="37115"/>
                    <a:pt x="86" y="37197"/>
                  </a:cubicBezTo>
                  <a:cubicBezTo>
                    <a:pt x="113" y="37294"/>
                    <a:pt x="148" y="37388"/>
                    <a:pt x="191" y="37478"/>
                  </a:cubicBezTo>
                  <a:cubicBezTo>
                    <a:pt x="232" y="37573"/>
                    <a:pt x="278" y="37665"/>
                    <a:pt x="328" y="37754"/>
                  </a:cubicBezTo>
                  <a:cubicBezTo>
                    <a:pt x="377" y="37844"/>
                    <a:pt x="434" y="37929"/>
                    <a:pt x="499" y="38008"/>
                  </a:cubicBezTo>
                  <a:cubicBezTo>
                    <a:pt x="542" y="38073"/>
                    <a:pt x="591" y="38133"/>
                    <a:pt x="643" y="38191"/>
                  </a:cubicBezTo>
                  <a:lnTo>
                    <a:pt x="753" y="38302"/>
                  </a:lnTo>
                  <a:cubicBezTo>
                    <a:pt x="813" y="38360"/>
                    <a:pt x="876" y="38415"/>
                    <a:pt x="943" y="38465"/>
                  </a:cubicBezTo>
                  <a:cubicBezTo>
                    <a:pt x="1002" y="38512"/>
                    <a:pt x="1067" y="38557"/>
                    <a:pt x="1125" y="38596"/>
                  </a:cubicBezTo>
                  <a:lnTo>
                    <a:pt x="49458" y="66516"/>
                  </a:lnTo>
                  <a:lnTo>
                    <a:pt x="49463" y="66516"/>
                  </a:lnTo>
                  <a:lnTo>
                    <a:pt x="51942" y="67948"/>
                  </a:lnTo>
                  <a:cubicBezTo>
                    <a:pt x="52771" y="68409"/>
                    <a:pt x="53715" y="68635"/>
                    <a:pt x="54773" y="68635"/>
                  </a:cubicBezTo>
                  <a:cubicBezTo>
                    <a:pt x="55794" y="68635"/>
                    <a:pt x="56819" y="68404"/>
                    <a:pt x="57605" y="67955"/>
                  </a:cubicBezTo>
                  <a:lnTo>
                    <a:pt x="60083" y="66523"/>
                  </a:lnTo>
                  <a:lnTo>
                    <a:pt x="118338" y="32890"/>
                  </a:lnTo>
                  <a:cubicBezTo>
                    <a:pt x="119902" y="31988"/>
                    <a:pt x="119902" y="30516"/>
                    <a:pt x="118345" y="29607"/>
                  </a:cubicBezTo>
                  <a:lnTo>
                    <a:pt x="110597" y="25089"/>
                  </a:lnTo>
                  <a:lnTo>
                    <a:pt x="68712" y="687"/>
                  </a:lnTo>
                  <a:cubicBezTo>
                    <a:pt x="67925" y="229"/>
                    <a:pt x="66891" y="1"/>
                    <a:pt x="6585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8"/>
            <p:cNvSpPr/>
            <p:nvPr/>
          </p:nvSpPr>
          <p:spPr>
            <a:xfrm>
              <a:off x="4692225" y="3356463"/>
              <a:ext cx="2900950" cy="1116475"/>
            </a:xfrm>
            <a:custGeom>
              <a:avLst/>
              <a:gdLst/>
              <a:ahLst/>
              <a:cxnLst/>
              <a:rect l="l" t="t" r="r" b="b"/>
              <a:pathLst>
                <a:path w="116038" h="44659" extrusionOk="0">
                  <a:moveTo>
                    <a:pt x="116038" y="0"/>
                  </a:moveTo>
                  <a:lnTo>
                    <a:pt x="53123" y="36438"/>
                  </a:lnTo>
                  <a:lnTo>
                    <a:pt x="0" y="5761"/>
                  </a:lnTo>
                  <a:lnTo>
                    <a:pt x="7" y="14486"/>
                  </a:lnTo>
                  <a:lnTo>
                    <a:pt x="51489" y="44221"/>
                  </a:lnTo>
                  <a:cubicBezTo>
                    <a:pt x="51994" y="44512"/>
                    <a:pt x="52558" y="44658"/>
                    <a:pt x="53123" y="44658"/>
                  </a:cubicBezTo>
                  <a:cubicBezTo>
                    <a:pt x="53687" y="44658"/>
                    <a:pt x="54252" y="44512"/>
                    <a:pt x="54758" y="44221"/>
                  </a:cubicBezTo>
                  <a:lnTo>
                    <a:pt x="115221" y="9310"/>
                  </a:lnTo>
                  <a:cubicBezTo>
                    <a:pt x="115727" y="9017"/>
                    <a:pt x="116038" y="8478"/>
                    <a:pt x="116038" y="7895"/>
                  </a:cubicBezTo>
                  <a:lnTo>
                    <a:pt x="1160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8"/>
            <p:cNvSpPr/>
            <p:nvPr/>
          </p:nvSpPr>
          <p:spPr>
            <a:xfrm>
              <a:off x="6020275" y="3356413"/>
              <a:ext cx="1572900" cy="1116525"/>
            </a:xfrm>
            <a:custGeom>
              <a:avLst/>
              <a:gdLst/>
              <a:ahLst/>
              <a:cxnLst/>
              <a:rect l="l" t="t" r="r" b="b"/>
              <a:pathLst>
                <a:path w="62916" h="44661" extrusionOk="0">
                  <a:moveTo>
                    <a:pt x="62916" y="0"/>
                  </a:moveTo>
                  <a:lnTo>
                    <a:pt x="1" y="36440"/>
                  </a:lnTo>
                  <a:lnTo>
                    <a:pt x="1" y="44661"/>
                  </a:lnTo>
                  <a:cubicBezTo>
                    <a:pt x="576" y="44661"/>
                    <a:pt x="1139" y="44508"/>
                    <a:pt x="1636" y="44223"/>
                  </a:cubicBezTo>
                  <a:lnTo>
                    <a:pt x="62099" y="9312"/>
                  </a:lnTo>
                  <a:cubicBezTo>
                    <a:pt x="62605" y="9019"/>
                    <a:pt x="62916" y="8480"/>
                    <a:pt x="62916" y="7895"/>
                  </a:cubicBezTo>
                  <a:lnTo>
                    <a:pt x="62916"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8"/>
            <p:cNvSpPr/>
            <p:nvPr/>
          </p:nvSpPr>
          <p:spPr>
            <a:xfrm>
              <a:off x="4675550" y="3512888"/>
              <a:ext cx="33325" cy="233625"/>
            </a:xfrm>
            <a:custGeom>
              <a:avLst/>
              <a:gdLst/>
              <a:ahLst/>
              <a:cxnLst/>
              <a:rect l="l" t="t" r="r" b="b"/>
              <a:pathLst>
                <a:path w="1333" h="9345" extrusionOk="0">
                  <a:moveTo>
                    <a:pt x="424" y="1"/>
                  </a:moveTo>
                  <a:cubicBezTo>
                    <a:pt x="176" y="1"/>
                    <a:pt x="1" y="255"/>
                    <a:pt x="2" y="670"/>
                  </a:cubicBezTo>
                  <a:lnTo>
                    <a:pt x="7" y="7910"/>
                  </a:lnTo>
                  <a:cubicBezTo>
                    <a:pt x="7" y="8451"/>
                    <a:pt x="304" y="9061"/>
                    <a:pt x="670" y="9273"/>
                  </a:cubicBezTo>
                  <a:cubicBezTo>
                    <a:pt x="755" y="9322"/>
                    <a:pt x="836" y="9345"/>
                    <a:pt x="911" y="9345"/>
                  </a:cubicBezTo>
                  <a:cubicBezTo>
                    <a:pt x="1157" y="9345"/>
                    <a:pt x="1332" y="9091"/>
                    <a:pt x="1332" y="8675"/>
                  </a:cubicBezTo>
                  <a:lnTo>
                    <a:pt x="1332" y="1439"/>
                  </a:lnTo>
                  <a:cubicBezTo>
                    <a:pt x="1332" y="897"/>
                    <a:pt x="1035" y="286"/>
                    <a:pt x="667" y="74"/>
                  </a:cubicBezTo>
                  <a:cubicBezTo>
                    <a:pt x="581" y="24"/>
                    <a:pt x="500" y="1"/>
                    <a:pt x="424"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8"/>
            <p:cNvSpPr/>
            <p:nvPr/>
          </p:nvSpPr>
          <p:spPr>
            <a:xfrm>
              <a:off x="6020275" y="3270713"/>
              <a:ext cx="1618475" cy="1012550"/>
            </a:xfrm>
            <a:custGeom>
              <a:avLst/>
              <a:gdLst/>
              <a:ahLst/>
              <a:cxnLst/>
              <a:rect l="l" t="t" r="r" b="b"/>
              <a:pathLst>
                <a:path w="64739" h="40502" extrusionOk="0">
                  <a:moveTo>
                    <a:pt x="64739" y="0"/>
                  </a:moveTo>
                  <a:cubicBezTo>
                    <a:pt x="64739" y="979"/>
                    <a:pt x="63740" y="1537"/>
                    <a:pt x="63324" y="1776"/>
                  </a:cubicBezTo>
                  <a:lnTo>
                    <a:pt x="37152" y="16885"/>
                  </a:lnTo>
                  <a:lnTo>
                    <a:pt x="5317" y="35272"/>
                  </a:lnTo>
                  <a:cubicBezTo>
                    <a:pt x="5311" y="35272"/>
                    <a:pt x="2838" y="36697"/>
                    <a:pt x="2838" y="36697"/>
                  </a:cubicBezTo>
                  <a:cubicBezTo>
                    <a:pt x="2047" y="37155"/>
                    <a:pt x="1027" y="37377"/>
                    <a:pt x="1" y="37377"/>
                  </a:cubicBezTo>
                  <a:lnTo>
                    <a:pt x="1" y="40502"/>
                  </a:lnTo>
                  <a:cubicBezTo>
                    <a:pt x="15" y="40502"/>
                    <a:pt x="30" y="40502"/>
                    <a:pt x="44" y="40502"/>
                  </a:cubicBezTo>
                  <a:cubicBezTo>
                    <a:pt x="990" y="40502"/>
                    <a:pt x="1933" y="40286"/>
                    <a:pt x="2662" y="39868"/>
                  </a:cubicBezTo>
                  <a:cubicBezTo>
                    <a:pt x="3028" y="39659"/>
                    <a:pt x="3374" y="39456"/>
                    <a:pt x="3695" y="39272"/>
                  </a:cubicBezTo>
                  <a:lnTo>
                    <a:pt x="4146" y="39011"/>
                  </a:lnTo>
                  <a:cubicBezTo>
                    <a:pt x="4644" y="38730"/>
                    <a:pt x="5016" y="38513"/>
                    <a:pt x="5199" y="38403"/>
                  </a:cubicBezTo>
                  <a:lnTo>
                    <a:pt x="5304" y="38343"/>
                  </a:lnTo>
                  <a:cubicBezTo>
                    <a:pt x="5316" y="38338"/>
                    <a:pt x="39812" y="18415"/>
                    <a:pt x="39812" y="18415"/>
                  </a:cubicBezTo>
                  <a:lnTo>
                    <a:pt x="63324" y="4842"/>
                  </a:lnTo>
                  <a:cubicBezTo>
                    <a:pt x="64106" y="4391"/>
                    <a:pt x="64739" y="3338"/>
                    <a:pt x="64739" y="2491"/>
                  </a:cubicBezTo>
                  <a:cubicBezTo>
                    <a:pt x="64739" y="2095"/>
                    <a:pt x="64739" y="0"/>
                    <a:pt x="6473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8"/>
            <p:cNvSpPr/>
            <p:nvPr/>
          </p:nvSpPr>
          <p:spPr>
            <a:xfrm>
              <a:off x="4604300" y="2489388"/>
              <a:ext cx="3044225" cy="1715775"/>
            </a:xfrm>
            <a:custGeom>
              <a:avLst/>
              <a:gdLst/>
              <a:ahLst/>
              <a:cxnLst/>
              <a:rect l="l" t="t" r="r" b="b"/>
              <a:pathLst>
                <a:path w="121769" h="68631" extrusionOk="0">
                  <a:moveTo>
                    <a:pt x="95" y="37825"/>
                  </a:moveTo>
                  <a:lnTo>
                    <a:pt x="95" y="37825"/>
                  </a:lnTo>
                  <a:cubicBezTo>
                    <a:pt x="61" y="37839"/>
                    <a:pt x="29" y="37858"/>
                    <a:pt x="0" y="37879"/>
                  </a:cubicBezTo>
                  <a:lnTo>
                    <a:pt x="95" y="37825"/>
                  </a:lnTo>
                  <a:close/>
                  <a:moveTo>
                    <a:pt x="67720" y="0"/>
                  </a:moveTo>
                  <a:cubicBezTo>
                    <a:pt x="66705" y="0"/>
                    <a:pt x="65692" y="222"/>
                    <a:pt x="64917" y="669"/>
                  </a:cubicBezTo>
                  <a:lnTo>
                    <a:pt x="95" y="37825"/>
                  </a:lnTo>
                  <a:lnTo>
                    <a:pt x="95" y="37825"/>
                  </a:lnTo>
                  <a:cubicBezTo>
                    <a:pt x="111" y="37818"/>
                    <a:pt x="127" y="37812"/>
                    <a:pt x="144" y="37808"/>
                  </a:cubicBezTo>
                  <a:cubicBezTo>
                    <a:pt x="179" y="37784"/>
                    <a:pt x="219" y="37767"/>
                    <a:pt x="261" y="37761"/>
                  </a:cubicBezTo>
                  <a:cubicBezTo>
                    <a:pt x="299" y="37741"/>
                    <a:pt x="341" y="37729"/>
                    <a:pt x="384" y="37722"/>
                  </a:cubicBezTo>
                  <a:cubicBezTo>
                    <a:pt x="444" y="37702"/>
                    <a:pt x="506" y="37689"/>
                    <a:pt x="568" y="37682"/>
                  </a:cubicBezTo>
                  <a:cubicBezTo>
                    <a:pt x="633" y="37677"/>
                    <a:pt x="698" y="37671"/>
                    <a:pt x="764" y="37671"/>
                  </a:cubicBezTo>
                  <a:cubicBezTo>
                    <a:pt x="772" y="37670"/>
                    <a:pt x="781" y="37670"/>
                    <a:pt x="789" y="37670"/>
                  </a:cubicBezTo>
                  <a:cubicBezTo>
                    <a:pt x="884" y="37670"/>
                    <a:pt x="979" y="37679"/>
                    <a:pt x="1071" y="37696"/>
                  </a:cubicBezTo>
                  <a:cubicBezTo>
                    <a:pt x="1178" y="37711"/>
                    <a:pt x="1283" y="37736"/>
                    <a:pt x="1385" y="37767"/>
                  </a:cubicBezTo>
                  <a:cubicBezTo>
                    <a:pt x="1611" y="37843"/>
                    <a:pt x="1831" y="37940"/>
                    <a:pt x="2038" y="38056"/>
                  </a:cubicBezTo>
                  <a:lnTo>
                    <a:pt x="3692" y="39010"/>
                  </a:lnTo>
                  <a:lnTo>
                    <a:pt x="11518" y="43528"/>
                  </a:lnTo>
                  <a:lnTo>
                    <a:pt x="51325" y="66525"/>
                  </a:lnTo>
                  <a:lnTo>
                    <a:pt x="51330" y="66525"/>
                  </a:lnTo>
                  <a:lnTo>
                    <a:pt x="53803" y="67950"/>
                  </a:lnTo>
                  <a:cubicBezTo>
                    <a:pt x="54610" y="68377"/>
                    <a:pt x="55516" y="68631"/>
                    <a:pt x="56569" y="68631"/>
                  </a:cubicBezTo>
                  <a:cubicBezTo>
                    <a:pt x="56592" y="68631"/>
                    <a:pt x="56616" y="68630"/>
                    <a:pt x="56640" y="68630"/>
                  </a:cubicBezTo>
                  <a:cubicBezTo>
                    <a:pt x="57661" y="68630"/>
                    <a:pt x="58686" y="68408"/>
                    <a:pt x="59472" y="67957"/>
                  </a:cubicBezTo>
                  <a:lnTo>
                    <a:pt x="61950" y="66525"/>
                  </a:lnTo>
                  <a:lnTo>
                    <a:pt x="112464" y="37363"/>
                  </a:lnTo>
                  <a:lnTo>
                    <a:pt x="120205" y="32890"/>
                  </a:lnTo>
                  <a:cubicBezTo>
                    <a:pt x="121769" y="31981"/>
                    <a:pt x="121769" y="30518"/>
                    <a:pt x="120212" y="29609"/>
                  </a:cubicBezTo>
                  <a:lnTo>
                    <a:pt x="70579" y="689"/>
                  </a:lnTo>
                  <a:cubicBezTo>
                    <a:pt x="69791" y="231"/>
                    <a:pt x="68755" y="0"/>
                    <a:pt x="6772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8"/>
            <p:cNvSpPr/>
            <p:nvPr/>
          </p:nvSpPr>
          <p:spPr>
            <a:xfrm>
              <a:off x="4778050" y="2501063"/>
              <a:ext cx="2769825" cy="1598550"/>
            </a:xfrm>
            <a:custGeom>
              <a:avLst/>
              <a:gdLst/>
              <a:ahLst/>
              <a:cxnLst/>
              <a:rect l="l" t="t" r="r" b="b"/>
              <a:pathLst>
                <a:path w="110793" h="63942" extrusionOk="0">
                  <a:moveTo>
                    <a:pt x="63163" y="0"/>
                  </a:moveTo>
                  <a:lnTo>
                    <a:pt x="939" y="35924"/>
                  </a:lnTo>
                  <a:cubicBezTo>
                    <a:pt x="1" y="36467"/>
                    <a:pt x="1" y="37344"/>
                    <a:pt x="939" y="37887"/>
                  </a:cubicBezTo>
                  <a:lnTo>
                    <a:pt x="45332" y="63535"/>
                  </a:lnTo>
                  <a:cubicBezTo>
                    <a:pt x="45801" y="63806"/>
                    <a:pt x="46417" y="63942"/>
                    <a:pt x="47032" y="63942"/>
                  </a:cubicBezTo>
                  <a:cubicBezTo>
                    <a:pt x="47647" y="63942"/>
                    <a:pt x="48261" y="63806"/>
                    <a:pt x="48729" y="63535"/>
                  </a:cubicBezTo>
                  <a:lnTo>
                    <a:pt x="110792" y="27702"/>
                  </a:lnTo>
                  <a:lnTo>
                    <a:pt x="63629" y="222"/>
                  </a:lnTo>
                  <a:cubicBezTo>
                    <a:pt x="63484" y="137"/>
                    <a:pt x="63323" y="69"/>
                    <a:pt x="6316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8"/>
            <p:cNvSpPr/>
            <p:nvPr/>
          </p:nvSpPr>
          <p:spPr>
            <a:xfrm>
              <a:off x="4584500" y="3431138"/>
              <a:ext cx="1435850" cy="1158750"/>
            </a:xfrm>
            <a:custGeom>
              <a:avLst/>
              <a:gdLst/>
              <a:ahLst/>
              <a:cxnLst/>
              <a:rect l="l" t="t" r="r" b="b"/>
              <a:pathLst>
                <a:path w="57434" h="46350" extrusionOk="0">
                  <a:moveTo>
                    <a:pt x="1581" y="0"/>
                  </a:moveTo>
                  <a:cubicBezTo>
                    <a:pt x="1573" y="0"/>
                    <a:pt x="1564" y="0"/>
                    <a:pt x="1556" y="1"/>
                  </a:cubicBezTo>
                  <a:cubicBezTo>
                    <a:pt x="1490" y="1"/>
                    <a:pt x="1425" y="7"/>
                    <a:pt x="1360" y="12"/>
                  </a:cubicBezTo>
                  <a:cubicBezTo>
                    <a:pt x="1297" y="19"/>
                    <a:pt x="1236" y="32"/>
                    <a:pt x="1176" y="52"/>
                  </a:cubicBezTo>
                  <a:cubicBezTo>
                    <a:pt x="1133" y="59"/>
                    <a:pt x="1091" y="71"/>
                    <a:pt x="1053" y="91"/>
                  </a:cubicBezTo>
                  <a:cubicBezTo>
                    <a:pt x="1011" y="101"/>
                    <a:pt x="971" y="116"/>
                    <a:pt x="934" y="138"/>
                  </a:cubicBezTo>
                  <a:cubicBezTo>
                    <a:pt x="916" y="144"/>
                    <a:pt x="902" y="151"/>
                    <a:pt x="882" y="158"/>
                  </a:cubicBezTo>
                  <a:lnTo>
                    <a:pt x="790" y="209"/>
                  </a:lnTo>
                  <a:lnTo>
                    <a:pt x="784" y="209"/>
                  </a:lnTo>
                  <a:cubicBezTo>
                    <a:pt x="301" y="523"/>
                    <a:pt x="0" y="1143"/>
                    <a:pt x="0" y="2020"/>
                  </a:cubicBezTo>
                  <a:lnTo>
                    <a:pt x="0" y="10814"/>
                  </a:lnTo>
                  <a:cubicBezTo>
                    <a:pt x="0" y="12618"/>
                    <a:pt x="1268" y="14815"/>
                    <a:pt x="2830" y="15718"/>
                  </a:cubicBezTo>
                  <a:lnTo>
                    <a:pt x="52117" y="44186"/>
                  </a:lnTo>
                  <a:cubicBezTo>
                    <a:pt x="52117" y="44186"/>
                    <a:pt x="52137" y="44199"/>
                    <a:pt x="52169" y="44219"/>
                  </a:cubicBezTo>
                  <a:cubicBezTo>
                    <a:pt x="52209" y="44238"/>
                    <a:pt x="52261" y="44265"/>
                    <a:pt x="52326" y="44303"/>
                  </a:cubicBezTo>
                  <a:cubicBezTo>
                    <a:pt x="52379" y="44336"/>
                    <a:pt x="52431" y="44368"/>
                    <a:pt x="52503" y="44408"/>
                  </a:cubicBezTo>
                  <a:cubicBezTo>
                    <a:pt x="52568" y="44447"/>
                    <a:pt x="52640" y="44487"/>
                    <a:pt x="52725" y="44539"/>
                  </a:cubicBezTo>
                  <a:cubicBezTo>
                    <a:pt x="52889" y="44629"/>
                    <a:pt x="53079" y="44741"/>
                    <a:pt x="53288" y="44859"/>
                  </a:cubicBezTo>
                  <a:lnTo>
                    <a:pt x="53739" y="45120"/>
                  </a:lnTo>
                  <a:cubicBezTo>
                    <a:pt x="54058" y="45304"/>
                    <a:pt x="54406" y="45508"/>
                    <a:pt x="54772" y="45717"/>
                  </a:cubicBezTo>
                  <a:cubicBezTo>
                    <a:pt x="55501" y="46134"/>
                    <a:pt x="56444" y="46350"/>
                    <a:pt x="57390" y="46350"/>
                  </a:cubicBezTo>
                  <a:cubicBezTo>
                    <a:pt x="57405" y="46350"/>
                    <a:pt x="57419" y="46350"/>
                    <a:pt x="57433" y="46350"/>
                  </a:cubicBezTo>
                  <a:lnTo>
                    <a:pt x="57433" y="43239"/>
                  </a:lnTo>
                  <a:cubicBezTo>
                    <a:pt x="56406" y="43239"/>
                    <a:pt x="55387" y="43010"/>
                    <a:pt x="54601" y="42559"/>
                  </a:cubicBezTo>
                  <a:lnTo>
                    <a:pt x="52117" y="41127"/>
                  </a:lnTo>
                  <a:lnTo>
                    <a:pt x="52117" y="41120"/>
                  </a:lnTo>
                  <a:lnTo>
                    <a:pt x="3784" y="13200"/>
                  </a:lnTo>
                  <a:cubicBezTo>
                    <a:pt x="3726" y="13161"/>
                    <a:pt x="3661" y="13114"/>
                    <a:pt x="3602" y="13069"/>
                  </a:cubicBezTo>
                  <a:cubicBezTo>
                    <a:pt x="3532" y="13023"/>
                    <a:pt x="3469" y="12967"/>
                    <a:pt x="3412" y="12906"/>
                  </a:cubicBezTo>
                  <a:lnTo>
                    <a:pt x="3302" y="12795"/>
                  </a:lnTo>
                  <a:cubicBezTo>
                    <a:pt x="3250" y="12737"/>
                    <a:pt x="3201" y="12675"/>
                    <a:pt x="3158" y="12612"/>
                  </a:cubicBezTo>
                  <a:cubicBezTo>
                    <a:pt x="3093" y="12531"/>
                    <a:pt x="3036" y="12446"/>
                    <a:pt x="2987" y="12358"/>
                  </a:cubicBezTo>
                  <a:cubicBezTo>
                    <a:pt x="2937" y="12267"/>
                    <a:pt x="2891" y="12177"/>
                    <a:pt x="2850" y="12082"/>
                  </a:cubicBezTo>
                  <a:cubicBezTo>
                    <a:pt x="2807" y="11992"/>
                    <a:pt x="2772" y="11898"/>
                    <a:pt x="2745" y="11801"/>
                  </a:cubicBezTo>
                  <a:cubicBezTo>
                    <a:pt x="2720" y="11719"/>
                    <a:pt x="2700" y="11638"/>
                    <a:pt x="2687" y="11552"/>
                  </a:cubicBezTo>
                  <a:cubicBezTo>
                    <a:pt x="2678" y="11532"/>
                    <a:pt x="2675" y="11509"/>
                    <a:pt x="2680" y="11487"/>
                  </a:cubicBezTo>
                  <a:cubicBezTo>
                    <a:pt x="2667" y="11454"/>
                    <a:pt x="2662" y="11419"/>
                    <a:pt x="2667" y="11384"/>
                  </a:cubicBezTo>
                  <a:cubicBezTo>
                    <a:pt x="2657" y="11335"/>
                    <a:pt x="2652" y="11287"/>
                    <a:pt x="2653" y="11240"/>
                  </a:cubicBezTo>
                  <a:lnTo>
                    <a:pt x="2653" y="4655"/>
                  </a:lnTo>
                  <a:cubicBezTo>
                    <a:pt x="2653" y="4144"/>
                    <a:pt x="2911" y="3848"/>
                    <a:pt x="3282" y="3848"/>
                  </a:cubicBezTo>
                  <a:cubicBezTo>
                    <a:pt x="3434" y="3848"/>
                    <a:pt x="3605" y="3897"/>
                    <a:pt x="3784" y="4002"/>
                  </a:cubicBezTo>
                  <a:lnTo>
                    <a:pt x="9651" y="7389"/>
                  </a:lnTo>
                  <a:lnTo>
                    <a:pt x="52117" y="31921"/>
                  </a:lnTo>
                  <a:cubicBezTo>
                    <a:pt x="52122" y="31921"/>
                    <a:pt x="52125" y="31924"/>
                    <a:pt x="52130" y="31928"/>
                  </a:cubicBezTo>
                  <a:lnTo>
                    <a:pt x="52234" y="31986"/>
                  </a:lnTo>
                  <a:cubicBezTo>
                    <a:pt x="52418" y="32096"/>
                    <a:pt x="52790" y="32313"/>
                    <a:pt x="53287" y="32594"/>
                  </a:cubicBezTo>
                  <a:lnTo>
                    <a:pt x="53738" y="32855"/>
                  </a:lnTo>
                  <a:cubicBezTo>
                    <a:pt x="54058" y="33039"/>
                    <a:pt x="54404" y="33242"/>
                    <a:pt x="54770" y="33451"/>
                  </a:cubicBezTo>
                  <a:cubicBezTo>
                    <a:pt x="55499" y="33869"/>
                    <a:pt x="56442" y="34085"/>
                    <a:pt x="57388" y="34085"/>
                  </a:cubicBezTo>
                  <a:cubicBezTo>
                    <a:pt x="57403" y="34085"/>
                    <a:pt x="57417" y="34085"/>
                    <a:pt x="57432" y="34085"/>
                  </a:cubicBezTo>
                  <a:lnTo>
                    <a:pt x="57432" y="30960"/>
                  </a:lnTo>
                  <a:cubicBezTo>
                    <a:pt x="56406" y="30960"/>
                    <a:pt x="55385" y="30738"/>
                    <a:pt x="54601" y="30287"/>
                  </a:cubicBezTo>
                  <a:lnTo>
                    <a:pt x="54595" y="30280"/>
                  </a:lnTo>
                  <a:lnTo>
                    <a:pt x="52122" y="28855"/>
                  </a:lnTo>
                  <a:lnTo>
                    <a:pt x="52117" y="28855"/>
                  </a:lnTo>
                  <a:lnTo>
                    <a:pt x="12310" y="5858"/>
                  </a:lnTo>
                  <a:lnTo>
                    <a:pt x="4484" y="1340"/>
                  </a:lnTo>
                  <a:lnTo>
                    <a:pt x="2830" y="386"/>
                  </a:lnTo>
                  <a:cubicBezTo>
                    <a:pt x="2622" y="270"/>
                    <a:pt x="2403" y="173"/>
                    <a:pt x="2175" y="97"/>
                  </a:cubicBezTo>
                  <a:cubicBezTo>
                    <a:pt x="2074" y="66"/>
                    <a:pt x="1968" y="41"/>
                    <a:pt x="1863" y="26"/>
                  </a:cubicBezTo>
                  <a:cubicBezTo>
                    <a:pt x="1770" y="9"/>
                    <a:pt x="1676" y="0"/>
                    <a:pt x="158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8"/>
            <p:cNvSpPr/>
            <p:nvPr/>
          </p:nvSpPr>
          <p:spPr>
            <a:xfrm>
              <a:off x="4800350" y="3104538"/>
              <a:ext cx="266525" cy="190175"/>
            </a:xfrm>
            <a:custGeom>
              <a:avLst/>
              <a:gdLst/>
              <a:ahLst/>
              <a:cxnLst/>
              <a:rect l="l" t="t" r="r" b="b"/>
              <a:pathLst>
                <a:path w="10661" h="7607" extrusionOk="0">
                  <a:moveTo>
                    <a:pt x="2661" y="1"/>
                  </a:moveTo>
                  <a:lnTo>
                    <a:pt x="2" y="1534"/>
                  </a:lnTo>
                  <a:lnTo>
                    <a:pt x="1" y="7606"/>
                  </a:lnTo>
                  <a:lnTo>
                    <a:pt x="1" y="7606"/>
                  </a:lnTo>
                  <a:lnTo>
                    <a:pt x="10660" y="4619"/>
                  </a:lnTo>
                  <a:lnTo>
                    <a:pt x="2661" y="1"/>
                  </a:lnTo>
                  <a:close/>
                </a:path>
              </a:pathLst>
            </a:custGeom>
            <a:solidFill>
              <a:srgbClr val="3451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8"/>
            <p:cNvSpPr/>
            <p:nvPr/>
          </p:nvSpPr>
          <p:spPr>
            <a:xfrm>
              <a:off x="5953750" y="3002238"/>
              <a:ext cx="1618475" cy="1012525"/>
            </a:xfrm>
            <a:custGeom>
              <a:avLst/>
              <a:gdLst/>
              <a:ahLst/>
              <a:cxnLst/>
              <a:rect l="l" t="t" r="r" b="b"/>
              <a:pathLst>
                <a:path w="64739" h="40501" extrusionOk="0">
                  <a:moveTo>
                    <a:pt x="64738" y="1"/>
                  </a:moveTo>
                  <a:cubicBezTo>
                    <a:pt x="64738" y="947"/>
                    <a:pt x="63766" y="1520"/>
                    <a:pt x="63323" y="1777"/>
                  </a:cubicBezTo>
                  <a:lnTo>
                    <a:pt x="5317" y="35269"/>
                  </a:lnTo>
                  <a:cubicBezTo>
                    <a:pt x="5317" y="35276"/>
                    <a:pt x="2831" y="36708"/>
                    <a:pt x="2831" y="36708"/>
                  </a:cubicBezTo>
                  <a:cubicBezTo>
                    <a:pt x="2045" y="37159"/>
                    <a:pt x="1026" y="37388"/>
                    <a:pt x="0" y="37388"/>
                  </a:cubicBezTo>
                  <a:lnTo>
                    <a:pt x="0" y="40501"/>
                  </a:lnTo>
                  <a:cubicBezTo>
                    <a:pt x="15" y="40501"/>
                    <a:pt x="29" y="40501"/>
                    <a:pt x="44" y="40501"/>
                  </a:cubicBezTo>
                  <a:cubicBezTo>
                    <a:pt x="990" y="40501"/>
                    <a:pt x="1933" y="40285"/>
                    <a:pt x="2660" y="39866"/>
                  </a:cubicBezTo>
                  <a:cubicBezTo>
                    <a:pt x="3026" y="39657"/>
                    <a:pt x="3374" y="39455"/>
                    <a:pt x="3694" y="39271"/>
                  </a:cubicBezTo>
                  <a:lnTo>
                    <a:pt x="4145" y="39009"/>
                  </a:lnTo>
                  <a:cubicBezTo>
                    <a:pt x="4354" y="38892"/>
                    <a:pt x="4543" y="38780"/>
                    <a:pt x="4707" y="38690"/>
                  </a:cubicBezTo>
                  <a:cubicBezTo>
                    <a:pt x="4792" y="38636"/>
                    <a:pt x="4864" y="38598"/>
                    <a:pt x="4929" y="38558"/>
                  </a:cubicBezTo>
                  <a:cubicBezTo>
                    <a:pt x="5001" y="38519"/>
                    <a:pt x="5054" y="38486"/>
                    <a:pt x="5106" y="38454"/>
                  </a:cubicBezTo>
                  <a:cubicBezTo>
                    <a:pt x="5171" y="38414"/>
                    <a:pt x="5223" y="38389"/>
                    <a:pt x="5263" y="38369"/>
                  </a:cubicBezTo>
                  <a:cubicBezTo>
                    <a:pt x="5295" y="38349"/>
                    <a:pt x="5315" y="38337"/>
                    <a:pt x="5315" y="38337"/>
                  </a:cubicBezTo>
                  <a:lnTo>
                    <a:pt x="63323" y="4843"/>
                  </a:lnTo>
                  <a:cubicBezTo>
                    <a:pt x="64105" y="4392"/>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8"/>
            <p:cNvSpPr/>
            <p:nvPr/>
          </p:nvSpPr>
          <p:spPr>
            <a:xfrm>
              <a:off x="4825575" y="2437263"/>
              <a:ext cx="2756425" cy="1499700"/>
            </a:xfrm>
            <a:custGeom>
              <a:avLst/>
              <a:gdLst/>
              <a:ahLst/>
              <a:cxnLst/>
              <a:rect l="l" t="t" r="r" b="b"/>
              <a:pathLst>
                <a:path w="110257" h="59988" extrusionOk="0">
                  <a:moveTo>
                    <a:pt x="65374" y="1"/>
                  </a:moveTo>
                  <a:cubicBezTo>
                    <a:pt x="64356" y="1"/>
                    <a:pt x="63341" y="223"/>
                    <a:pt x="62565" y="668"/>
                  </a:cubicBezTo>
                  <a:lnTo>
                    <a:pt x="9651" y="31310"/>
                  </a:lnTo>
                  <a:lnTo>
                    <a:pt x="6990" y="32838"/>
                  </a:lnTo>
                  <a:lnTo>
                    <a:pt x="6" y="33706"/>
                  </a:lnTo>
                  <a:lnTo>
                    <a:pt x="1" y="33712"/>
                  </a:lnTo>
                  <a:cubicBezTo>
                    <a:pt x="3" y="33746"/>
                    <a:pt x="9" y="33779"/>
                    <a:pt x="19" y="33811"/>
                  </a:cubicBezTo>
                  <a:cubicBezTo>
                    <a:pt x="14" y="33833"/>
                    <a:pt x="18" y="33856"/>
                    <a:pt x="26" y="33876"/>
                  </a:cubicBezTo>
                  <a:cubicBezTo>
                    <a:pt x="41" y="33960"/>
                    <a:pt x="59" y="34043"/>
                    <a:pt x="84" y="34125"/>
                  </a:cubicBezTo>
                  <a:cubicBezTo>
                    <a:pt x="111" y="34222"/>
                    <a:pt x="146" y="34315"/>
                    <a:pt x="190" y="34406"/>
                  </a:cubicBezTo>
                  <a:cubicBezTo>
                    <a:pt x="230" y="34499"/>
                    <a:pt x="277" y="34591"/>
                    <a:pt x="327" y="34680"/>
                  </a:cubicBezTo>
                  <a:cubicBezTo>
                    <a:pt x="375" y="34770"/>
                    <a:pt x="432" y="34855"/>
                    <a:pt x="497" y="34935"/>
                  </a:cubicBezTo>
                  <a:cubicBezTo>
                    <a:pt x="541" y="34999"/>
                    <a:pt x="589" y="35061"/>
                    <a:pt x="641" y="35119"/>
                  </a:cubicBezTo>
                  <a:lnTo>
                    <a:pt x="751" y="35229"/>
                  </a:lnTo>
                  <a:cubicBezTo>
                    <a:pt x="811" y="35288"/>
                    <a:pt x="875" y="35343"/>
                    <a:pt x="942" y="35393"/>
                  </a:cubicBezTo>
                  <a:cubicBezTo>
                    <a:pt x="1000" y="35438"/>
                    <a:pt x="1065" y="35485"/>
                    <a:pt x="1125" y="35523"/>
                  </a:cubicBezTo>
                  <a:lnTo>
                    <a:pt x="39811" y="57868"/>
                  </a:lnTo>
                  <a:lnTo>
                    <a:pt x="39817" y="57868"/>
                  </a:lnTo>
                  <a:lnTo>
                    <a:pt x="42297" y="59300"/>
                  </a:lnTo>
                  <a:cubicBezTo>
                    <a:pt x="43123" y="59760"/>
                    <a:pt x="44063" y="59987"/>
                    <a:pt x="45116" y="59987"/>
                  </a:cubicBezTo>
                  <a:cubicBezTo>
                    <a:pt x="45119" y="59987"/>
                    <a:pt x="45123" y="59987"/>
                    <a:pt x="45127" y="59987"/>
                  </a:cubicBezTo>
                  <a:cubicBezTo>
                    <a:pt x="46148" y="59987"/>
                    <a:pt x="47174" y="59758"/>
                    <a:pt x="47959" y="59307"/>
                  </a:cubicBezTo>
                  <a:lnTo>
                    <a:pt x="50437" y="57875"/>
                  </a:lnTo>
                  <a:lnTo>
                    <a:pt x="108692" y="24242"/>
                  </a:lnTo>
                  <a:cubicBezTo>
                    <a:pt x="110256" y="23340"/>
                    <a:pt x="110256" y="21870"/>
                    <a:pt x="108699" y="20961"/>
                  </a:cubicBezTo>
                  <a:lnTo>
                    <a:pt x="100952" y="19569"/>
                  </a:lnTo>
                  <a:lnTo>
                    <a:pt x="68228" y="688"/>
                  </a:lnTo>
                  <a:cubicBezTo>
                    <a:pt x="67441" y="230"/>
                    <a:pt x="66406" y="1"/>
                    <a:pt x="65374"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8"/>
            <p:cNvSpPr/>
            <p:nvPr/>
          </p:nvSpPr>
          <p:spPr>
            <a:xfrm>
              <a:off x="4866775" y="2859488"/>
              <a:ext cx="2659875" cy="1038300"/>
            </a:xfrm>
            <a:custGeom>
              <a:avLst/>
              <a:gdLst/>
              <a:ahLst/>
              <a:cxnLst/>
              <a:rect l="l" t="t" r="r" b="b"/>
              <a:pathLst>
                <a:path w="106395" h="41532" extrusionOk="0">
                  <a:moveTo>
                    <a:pt x="106394" y="0"/>
                  </a:moveTo>
                  <a:lnTo>
                    <a:pt x="43479" y="36438"/>
                  </a:lnTo>
                  <a:lnTo>
                    <a:pt x="0" y="11335"/>
                  </a:lnTo>
                  <a:lnTo>
                    <a:pt x="7" y="16934"/>
                  </a:lnTo>
                  <a:lnTo>
                    <a:pt x="41845" y="41093"/>
                  </a:lnTo>
                  <a:cubicBezTo>
                    <a:pt x="42351" y="41385"/>
                    <a:pt x="42915" y="41532"/>
                    <a:pt x="43479" y="41532"/>
                  </a:cubicBezTo>
                  <a:cubicBezTo>
                    <a:pt x="44044" y="41532"/>
                    <a:pt x="44609" y="41385"/>
                    <a:pt x="45115" y="41093"/>
                  </a:cubicBezTo>
                  <a:lnTo>
                    <a:pt x="105577" y="6182"/>
                  </a:lnTo>
                  <a:cubicBezTo>
                    <a:pt x="106082" y="5890"/>
                    <a:pt x="106394" y="5350"/>
                    <a:pt x="106394" y="4767"/>
                  </a:cubicBezTo>
                  <a:lnTo>
                    <a:pt x="10639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8"/>
            <p:cNvSpPr/>
            <p:nvPr/>
          </p:nvSpPr>
          <p:spPr>
            <a:xfrm>
              <a:off x="5953750" y="2859488"/>
              <a:ext cx="1572900" cy="1038275"/>
            </a:xfrm>
            <a:custGeom>
              <a:avLst/>
              <a:gdLst/>
              <a:ahLst/>
              <a:cxnLst/>
              <a:rect l="l" t="t" r="r" b="b"/>
              <a:pathLst>
                <a:path w="62916" h="41531" extrusionOk="0">
                  <a:moveTo>
                    <a:pt x="62915" y="0"/>
                  </a:moveTo>
                  <a:lnTo>
                    <a:pt x="0" y="36438"/>
                  </a:lnTo>
                  <a:lnTo>
                    <a:pt x="0" y="41531"/>
                  </a:lnTo>
                  <a:cubicBezTo>
                    <a:pt x="575" y="41531"/>
                    <a:pt x="1138" y="41380"/>
                    <a:pt x="1636" y="41093"/>
                  </a:cubicBezTo>
                  <a:lnTo>
                    <a:pt x="62098" y="6182"/>
                  </a:lnTo>
                  <a:cubicBezTo>
                    <a:pt x="62603" y="5890"/>
                    <a:pt x="62915" y="5350"/>
                    <a:pt x="62915" y="4767"/>
                  </a:cubicBezTo>
                  <a:lnTo>
                    <a:pt x="62915"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8"/>
            <p:cNvSpPr/>
            <p:nvPr/>
          </p:nvSpPr>
          <p:spPr>
            <a:xfrm>
              <a:off x="4850150" y="3155313"/>
              <a:ext cx="33275" cy="155425"/>
            </a:xfrm>
            <a:custGeom>
              <a:avLst/>
              <a:gdLst/>
              <a:ahLst/>
              <a:cxnLst/>
              <a:rect l="l" t="t" r="r" b="b"/>
              <a:pathLst>
                <a:path w="1331" h="6217" extrusionOk="0">
                  <a:moveTo>
                    <a:pt x="422" y="0"/>
                  </a:moveTo>
                  <a:cubicBezTo>
                    <a:pt x="174" y="0"/>
                    <a:pt x="0" y="254"/>
                    <a:pt x="0" y="670"/>
                  </a:cubicBezTo>
                  <a:lnTo>
                    <a:pt x="5" y="4781"/>
                  </a:lnTo>
                  <a:cubicBezTo>
                    <a:pt x="5" y="5323"/>
                    <a:pt x="303" y="5933"/>
                    <a:pt x="669" y="6145"/>
                  </a:cubicBezTo>
                  <a:cubicBezTo>
                    <a:pt x="753" y="6194"/>
                    <a:pt x="834" y="6217"/>
                    <a:pt x="909" y="6217"/>
                  </a:cubicBezTo>
                  <a:cubicBezTo>
                    <a:pt x="1156" y="6217"/>
                    <a:pt x="1330" y="5963"/>
                    <a:pt x="1330" y="5547"/>
                  </a:cubicBezTo>
                  <a:lnTo>
                    <a:pt x="1330" y="1438"/>
                  </a:lnTo>
                  <a:cubicBezTo>
                    <a:pt x="1330" y="897"/>
                    <a:pt x="1033" y="285"/>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8"/>
            <p:cNvSpPr/>
            <p:nvPr/>
          </p:nvSpPr>
          <p:spPr>
            <a:xfrm>
              <a:off x="5953750" y="2773763"/>
              <a:ext cx="1618475" cy="1012525"/>
            </a:xfrm>
            <a:custGeom>
              <a:avLst/>
              <a:gdLst/>
              <a:ahLst/>
              <a:cxnLst/>
              <a:rect l="l" t="t" r="r" b="b"/>
              <a:pathLst>
                <a:path w="64739" h="40501" extrusionOk="0">
                  <a:moveTo>
                    <a:pt x="64738" y="1"/>
                  </a:moveTo>
                  <a:cubicBezTo>
                    <a:pt x="64738" y="980"/>
                    <a:pt x="63739" y="1536"/>
                    <a:pt x="63323" y="1777"/>
                  </a:cubicBezTo>
                  <a:lnTo>
                    <a:pt x="37152" y="16886"/>
                  </a:lnTo>
                  <a:lnTo>
                    <a:pt x="5317" y="35271"/>
                  </a:lnTo>
                  <a:cubicBezTo>
                    <a:pt x="5310" y="35271"/>
                    <a:pt x="2839" y="36696"/>
                    <a:pt x="2839" y="36696"/>
                  </a:cubicBezTo>
                  <a:cubicBezTo>
                    <a:pt x="2047" y="37154"/>
                    <a:pt x="1028" y="37376"/>
                    <a:pt x="0" y="37376"/>
                  </a:cubicBezTo>
                  <a:lnTo>
                    <a:pt x="0" y="40501"/>
                  </a:lnTo>
                  <a:cubicBezTo>
                    <a:pt x="15" y="40501"/>
                    <a:pt x="29" y="40501"/>
                    <a:pt x="44" y="40501"/>
                  </a:cubicBezTo>
                  <a:cubicBezTo>
                    <a:pt x="990" y="40501"/>
                    <a:pt x="1933" y="40285"/>
                    <a:pt x="2662" y="39867"/>
                  </a:cubicBezTo>
                  <a:cubicBezTo>
                    <a:pt x="3028" y="39658"/>
                    <a:pt x="3374" y="39455"/>
                    <a:pt x="3694" y="39272"/>
                  </a:cubicBezTo>
                  <a:lnTo>
                    <a:pt x="4145" y="39010"/>
                  </a:lnTo>
                  <a:cubicBezTo>
                    <a:pt x="4642" y="38729"/>
                    <a:pt x="5014" y="38514"/>
                    <a:pt x="5198" y="38402"/>
                  </a:cubicBezTo>
                  <a:lnTo>
                    <a:pt x="5302" y="38344"/>
                  </a:lnTo>
                  <a:cubicBezTo>
                    <a:pt x="5315" y="38337"/>
                    <a:pt x="39812" y="18414"/>
                    <a:pt x="39812" y="18414"/>
                  </a:cubicBezTo>
                  <a:lnTo>
                    <a:pt x="63321" y="4843"/>
                  </a:lnTo>
                  <a:cubicBezTo>
                    <a:pt x="64103" y="4390"/>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8"/>
            <p:cNvSpPr/>
            <p:nvPr/>
          </p:nvSpPr>
          <p:spPr>
            <a:xfrm>
              <a:off x="4778850" y="2130388"/>
              <a:ext cx="2803150" cy="1577800"/>
            </a:xfrm>
            <a:custGeom>
              <a:avLst/>
              <a:gdLst/>
              <a:ahLst/>
              <a:cxnLst/>
              <a:rect l="l" t="t" r="r" b="b"/>
              <a:pathLst>
                <a:path w="112126" h="63112" extrusionOk="0">
                  <a:moveTo>
                    <a:pt x="86" y="37884"/>
                  </a:moveTo>
                  <a:cubicBezTo>
                    <a:pt x="56" y="37898"/>
                    <a:pt x="27" y="37914"/>
                    <a:pt x="0" y="37934"/>
                  </a:cubicBezTo>
                  <a:lnTo>
                    <a:pt x="86" y="37884"/>
                  </a:lnTo>
                  <a:close/>
                  <a:moveTo>
                    <a:pt x="67240" y="1"/>
                  </a:moveTo>
                  <a:cubicBezTo>
                    <a:pt x="66223" y="1"/>
                    <a:pt x="65209" y="223"/>
                    <a:pt x="64434" y="671"/>
                  </a:cubicBezTo>
                  <a:lnTo>
                    <a:pt x="86" y="37884"/>
                  </a:lnTo>
                  <a:lnTo>
                    <a:pt x="86" y="37884"/>
                  </a:lnTo>
                  <a:cubicBezTo>
                    <a:pt x="105" y="37876"/>
                    <a:pt x="124" y="37869"/>
                    <a:pt x="144" y="37862"/>
                  </a:cubicBezTo>
                  <a:cubicBezTo>
                    <a:pt x="179" y="37839"/>
                    <a:pt x="219" y="37824"/>
                    <a:pt x="261" y="37817"/>
                  </a:cubicBezTo>
                  <a:cubicBezTo>
                    <a:pt x="299" y="37797"/>
                    <a:pt x="343" y="37784"/>
                    <a:pt x="386" y="37779"/>
                  </a:cubicBezTo>
                  <a:cubicBezTo>
                    <a:pt x="445" y="37759"/>
                    <a:pt x="507" y="37745"/>
                    <a:pt x="568" y="37739"/>
                  </a:cubicBezTo>
                  <a:cubicBezTo>
                    <a:pt x="633" y="37732"/>
                    <a:pt x="699" y="37725"/>
                    <a:pt x="765" y="37725"/>
                  </a:cubicBezTo>
                  <a:cubicBezTo>
                    <a:pt x="867" y="37725"/>
                    <a:pt x="971" y="37734"/>
                    <a:pt x="1071" y="37752"/>
                  </a:cubicBezTo>
                  <a:cubicBezTo>
                    <a:pt x="1178" y="37767"/>
                    <a:pt x="1283" y="37790"/>
                    <a:pt x="1385" y="37824"/>
                  </a:cubicBezTo>
                  <a:cubicBezTo>
                    <a:pt x="1613" y="37899"/>
                    <a:pt x="1831" y="37994"/>
                    <a:pt x="2039" y="38111"/>
                  </a:cubicBezTo>
                  <a:lnTo>
                    <a:pt x="3693" y="39065"/>
                  </a:lnTo>
                  <a:lnTo>
                    <a:pt x="11520" y="43585"/>
                  </a:lnTo>
                  <a:lnTo>
                    <a:pt x="41680" y="61006"/>
                  </a:lnTo>
                  <a:lnTo>
                    <a:pt x="41688" y="61006"/>
                  </a:lnTo>
                  <a:lnTo>
                    <a:pt x="44159" y="62431"/>
                  </a:lnTo>
                  <a:cubicBezTo>
                    <a:pt x="44964" y="62858"/>
                    <a:pt x="45867" y="63112"/>
                    <a:pt x="46915" y="63112"/>
                  </a:cubicBezTo>
                  <a:cubicBezTo>
                    <a:pt x="46942" y="63112"/>
                    <a:pt x="46969" y="63111"/>
                    <a:pt x="46996" y="63111"/>
                  </a:cubicBezTo>
                  <a:cubicBezTo>
                    <a:pt x="48017" y="63111"/>
                    <a:pt x="49043" y="62889"/>
                    <a:pt x="49828" y="62438"/>
                  </a:cubicBezTo>
                  <a:lnTo>
                    <a:pt x="52306" y="61006"/>
                  </a:lnTo>
                  <a:lnTo>
                    <a:pt x="102821" y="31844"/>
                  </a:lnTo>
                  <a:lnTo>
                    <a:pt x="110561" y="27373"/>
                  </a:lnTo>
                  <a:cubicBezTo>
                    <a:pt x="112125" y="26464"/>
                    <a:pt x="112125" y="24999"/>
                    <a:pt x="110568" y="24090"/>
                  </a:cubicBezTo>
                  <a:lnTo>
                    <a:pt x="70097" y="689"/>
                  </a:lnTo>
                  <a:cubicBezTo>
                    <a:pt x="69309" y="231"/>
                    <a:pt x="68273" y="1"/>
                    <a:pt x="672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8"/>
            <p:cNvSpPr/>
            <p:nvPr/>
          </p:nvSpPr>
          <p:spPr>
            <a:xfrm>
              <a:off x="4976575" y="2288238"/>
              <a:ext cx="2352575" cy="1350700"/>
            </a:xfrm>
            <a:custGeom>
              <a:avLst/>
              <a:gdLst/>
              <a:ahLst/>
              <a:cxnLst/>
              <a:rect l="l" t="t" r="r" b="b"/>
              <a:pathLst>
                <a:path w="94103" h="54028" extrusionOk="0">
                  <a:moveTo>
                    <a:pt x="55033" y="0"/>
                  </a:moveTo>
                  <a:cubicBezTo>
                    <a:pt x="54416" y="0"/>
                    <a:pt x="53798" y="136"/>
                    <a:pt x="53327" y="408"/>
                  </a:cubicBezTo>
                  <a:lnTo>
                    <a:pt x="938" y="30646"/>
                  </a:lnTo>
                  <a:cubicBezTo>
                    <a:pt x="1" y="31189"/>
                    <a:pt x="1" y="32070"/>
                    <a:pt x="936" y="32613"/>
                  </a:cubicBezTo>
                  <a:lnTo>
                    <a:pt x="37164" y="53619"/>
                  </a:lnTo>
                  <a:cubicBezTo>
                    <a:pt x="37633" y="53891"/>
                    <a:pt x="38249" y="54027"/>
                    <a:pt x="38864" y="54027"/>
                  </a:cubicBezTo>
                  <a:cubicBezTo>
                    <a:pt x="39478" y="54027"/>
                    <a:pt x="40091" y="53892"/>
                    <a:pt x="40559" y="53621"/>
                  </a:cubicBezTo>
                  <a:lnTo>
                    <a:pt x="93164" y="23263"/>
                  </a:lnTo>
                  <a:cubicBezTo>
                    <a:pt x="94103" y="22720"/>
                    <a:pt x="94101" y="21843"/>
                    <a:pt x="93161" y="21305"/>
                  </a:cubicBezTo>
                  <a:lnTo>
                    <a:pt x="56726" y="403"/>
                  </a:lnTo>
                  <a:cubicBezTo>
                    <a:pt x="56258" y="134"/>
                    <a:pt x="55646" y="0"/>
                    <a:pt x="5503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8"/>
            <p:cNvSpPr/>
            <p:nvPr/>
          </p:nvSpPr>
          <p:spPr>
            <a:xfrm>
              <a:off x="4759050" y="3073513"/>
              <a:ext cx="1194725" cy="941250"/>
            </a:xfrm>
            <a:custGeom>
              <a:avLst/>
              <a:gdLst/>
              <a:ahLst/>
              <a:cxnLst/>
              <a:rect l="l" t="t" r="r" b="b"/>
              <a:pathLst>
                <a:path w="47789" h="37650" extrusionOk="0">
                  <a:moveTo>
                    <a:pt x="1556" y="0"/>
                  </a:moveTo>
                  <a:cubicBezTo>
                    <a:pt x="1491" y="0"/>
                    <a:pt x="1425" y="7"/>
                    <a:pt x="1360" y="14"/>
                  </a:cubicBezTo>
                  <a:cubicBezTo>
                    <a:pt x="1297" y="20"/>
                    <a:pt x="1237" y="34"/>
                    <a:pt x="1177" y="54"/>
                  </a:cubicBezTo>
                  <a:cubicBezTo>
                    <a:pt x="1133" y="59"/>
                    <a:pt x="1091" y="72"/>
                    <a:pt x="1053" y="92"/>
                  </a:cubicBezTo>
                  <a:cubicBezTo>
                    <a:pt x="1011" y="102"/>
                    <a:pt x="971" y="117"/>
                    <a:pt x="934" y="139"/>
                  </a:cubicBezTo>
                  <a:cubicBezTo>
                    <a:pt x="916" y="144"/>
                    <a:pt x="903" y="151"/>
                    <a:pt x="882" y="157"/>
                  </a:cubicBezTo>
                  <a:lnTo>
                    <a:pt x="791" y="211"/>
                  </a:lnTo>
                  <a:lnTo>
                    <a:pt x="784" y="211"/>
                  </a:lnTo>
                  <a:cubicBezTo>
                    <a:pt x="301" y="525"/>
                    <a:pt x="0" y="1145"/>
                    <a:pt x="0" y="2022"/>
                  </a:cubicBezTo>
                  <a:lnTo>
                    <a:pt x="0" y="7688"/>
                  </a:lnTo>
                  <a:cubicBezTo>
                    <a:pt x="0" y="9492"/>
                    <a:pt x="1268" y="11689"/>
                    <a:pt x="2831" y="12591"/>
                  </a:cubicBezTo>
                  <a:lnTo>
                    <a:pt x="42473" y="35484"/>
                  </a:lnTo>
                  <a:cubicBezTo>
                    <a:pt x="42473" y="35484"/>
                    <a:pt x="42492" y="35498"/>
                    <a:pt x="42525" y="35518"/>
                  </a:cubicBezTo>
                  <a:cubicBezTo>
                    <a:pt x="42564" y="35538"/>
                    <a:pt x="42617" y="35563"/>
                    <a:pt x="42682" y="35603"/>
                  </a:cubicBezTo>
                  <a:cubicBezTo>
                    <a:pt x="42734" y="35635"/>
                    <a:pt x="42788" y="35668"/>
                    <a:pt x="42859" y="35707"/>
                  </a:cubicBezTo>
                  <a:cubicBezTo>
                    <a:pt x="42925" y="35747"/>
                    <a:pt x="42996" y="35785"/>
                    <a:pt x="43082" y="35839"/>
                  </a:cubicBezTo>
                  <a:cubicBezTo>
                    <a:pt x="43244" y="35929"/>
                    <a:pt x="43434" y="36041"/>
                    <a:pt x="43643" y="36158"/>
                  </a:cubicBezTo>
                  <a:lnTo>
                    <a:pt x="44094" y="36420"/>
                  </a:lnTo>
                  <a:cubicBezTo>
                    <a:pt x="44415" y="36602"/>
                    <a:pt x="44761" y="36806"/>
                    <a:pt x="45127" y="37015"/>
                  </a:cubicBezTo>
                  <a:cubicBezTo>
                    <a:pt x="45858" y="37436"/>
                    <a:pt x="46806" y="37650"/>
                    <a:pt x="47755" y="37650"/>
                  </a:cubicBezTo>
                  <a:cubicBezTo>
                    <a:pt x="47766" y="37650"/>
                    <a:pt x="47777" y="37650"/>
                    <a:pt x="47788" y="37650"/>
                  </a:cubicBezTo>
                  <a:lnTo>
                    <a:pt x="47788" y="34537"/>
                  </a:lnTo>
                  <a:cubicBezTo>
                    <a:pt x="46762" y="34537"/>
                    <a:pt x="45741" y="34308"/>
                    <a:pt x="44958" y="33857"/>
                  </a:cubicBezTo>
                  <a:lnTo>
                    <a:pt x="42472" y="32425"/>
                  </a:lnTo>
                  <a:lnTo>
                    <a:pt x="42472" y="32418"/>
                  </a:lnTo>
                  <a:lnTo>
                    <a:pt x="3786" y="10073"/>
                  </a:lnTo>
                  <a:cubicBezTo>
                    <a:pt x="3726" y="10035"/>
                    <a:pt x="3661" y="9990"/>
                    <a:pt x="3603" y="9943"/>
                  </a:cubicBezTo>
                  <a:cubicBezTo>
                    <a:pt x="3532" y="9896"/>
                    <a:pt x="3469" y="9841"/>
                    <a:pt x="3412" y="9779"/>
                  </a:cubicBezTo>
                  <a:lnTo>
                    <a:pt x="3302" y="9669"/>
                  </a:lnTo>
                  <a:cubicBezTo>
                    <a:pt x="3250" y="9611"/>
                    <a:pt x="3202" y="9549"/>
                    <a:pt x="3158" y="9485"/>
                  </a:cubicBezTo>
                  <a:cubicBezTo>
                    <a:pt x="3093" y="9405"/>
                    <a:pt x="3036" y="9320"/>
                    <a:pt x="2988" y="9231"/>
                  </a:cubicBezTo>
                  <a:cubicBezTo>
                    <a:pt x="2938" y="9141"/>
                    <a:pt x="2891" y="9051"/>
                    <a:pt x="2851" y="8956"/>
                  </a:cubicBezTo>
                  <a:cubicBezTo>
                    <a:pt x="2807" y="8865"/>
                    <a:pt x="2772" y="8772"/>
                    <a:pt x="2745" y="8675"/>
                  </a:cubicBezTo>
                  <a:cubicBezTo>
                    <a:pt x="2720" y="8593"/>
                    <a:pt x="2702" y="8511"/>
                    <a:pt x="2687" y="8426"/>
                  </a:cubicBezTo>
                  <a:cubicBezTo>
                    <a:pt x="2679" y="8406"/>
                    <a:pt x="2675" y="8383"/>
                    <a:pt x="2680" y="8361"/>
                  </a:cubicBezTo>
                  <a:cubicBezTo>
                    <a:pt x="2667" y="8327"/>
                    <a:pt x="2662" y="8292"/>
                    <a:pt x="2667" y="8257"/>
                  </a:cubicBezTo>
                  <a:cubicBezTo>
                    <a:pt x="2657" y="8209"/>
                    <a:pt x="2654" y="8160"/>
                    <a:pt x="2655" y="8114"/>
                  </a:cubicBezTo>
                  <a:lnTo>
                    <a:pt x="2655" y="4657"/>
                  </a:lnTo>
                  <a:cubicBezTo>
                    <a:pt x="2655" y="4146"/>
                    <a:pt x="2913" y="3849"/>
                    <a:pt x="3285" y="3849"/>
                  </a:cubicBezTo>
                  <a:cubicBezTo>
                    <a:pt x="3436" y="3849"/>
                    <a:pt x="3607" y="3898"/>
                    <a:pt x="3786" y="4002"/>
                  </a:cubicBezTo>
                  <a:lnTo>
                    <a:pt x="9651" y="7390"/>
                  </a:lnTo>
                  <a:lnTo>
                    <a:pt x="42472" y="26347"/>
                  </a:lnTo>
                  <a:cubicBezTo>
                    <a:pt x="42477" y="26347"/>
                    <a:pt x="42482" y="26350"/>
                    <a:pt x="42485" y="26354"/>
                  </a:cubicBezTo>
                  <a:lnTo>
                    <a:pt x="42590" y="26412"/>
                  </a:lnTo>
                  <a:cubicBezTo>
                    <a:pt x="42772" y="26524"/>
                    <a:pt x="43145" y="26739"/>
                    <a:pt x="43643" y="27020"/>
                  </a:cubicBezTo>
                  <a:lnTo>
                    <a:pt x="44094" y="27282"/>
                  </a:lnTo>
                  <a:cubicBezTo>
                    <a:pt x="44413" y="27465"/>
                    <a:pt x="44761" y="27668"/>
                    <a:pt x="45127" y="27877"/>
                  </a:cubicBezTo>
                  <a:cubicBezTo>
                    <a:pt x="45856" y="28295"/>
                    <a:pt x="46799" y="28511"/>
                    <a:pt x="47745" y="28511"/>
                  </a:cubicBezTo>
                  <a:cubicBezTo>
                    <a:pt x="47759" y="28511"/>
                    <a:pt x="47774" y="28511"/>
                    <a:pt x="47788" y="28511"/>
                  </a:cubicBezTo>
                  <a:lnTo>
                    <a:pt x="47788" y="25386"/>
                  </a:lnTo>
                  <a:cubicBezTo>
                    <a:pt x="46761" y="25386"/>
                    <a:pt x="45741" y="25164"/>
                    <a:pt x="44956" y="24713"/>
                  </a:cubicBezTo>
                  <a:lnTo>
                    <a:pt x="44950" y="24706"/>
                  </a:lnTo>
                  <a:lnTo>
                    <a:pt x="42478" y="23281"/>
                  </a:lnTo>
                  <a:lnTo>
                    <a:pt x="42472" y="23281"/>
                  </a:lnTo>
                  <a:lnTo>
                    <a:pt x="12312" y="5860"/>
                  </a:lnTo>
                  <a:lnTo>
                    <a:pt x="4485" y="1342"/>
                  </a:lnTo>
                  <a:lnTo>
                    <a:pt x="2831" y="386"/>
                  </a:lnTo>
                  <a:cubicBezTo>
                    <a:pt x="2622" y="269"/>
                    <a:pt x="2403" y="174"/>
                    <a:pt x="2177" y="99"/>
                  </a:cubicBezTo>
                  <a:cubicBezTo>
                    <a:pt x="2074" y="67"/>
                    <a:pt x="1970" y="42"/>
                    <a:pt x="1863" y="27"/>
                  </a:cubicBezTo>
                  <a:cubicBezTo>
                    <a:pt x="1761" y="9"/>
                    <a:pt x="1659" y="0"/>
                    <a:pt x="15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8"/>
            <p:cNvSpPr/>
            <p:nvPr/>
          </p:nvSpPr>
          <p:spPr>
            <a:xfrm>
              <a:off x="4994675" y="2640238"/>
              <a:ext cx="266475" cy="306725"/>
            </a:xfrm>
            <a:custGeom>
              <a:avLst/>
              <a:gdLst/>
              <a:ahLst/>
              <a:cxnLst/>
              <a:rect l="l" t="t" r="r" b="b"/>
              <a:pathLst>
                <a:path w="10659" h="12269" extrusionOk="0">
                  <a:moveTo>
                    <a:pt x="2658" y="0"/>
                  </a:moveTo>
                  <a:lnTo>
                    <a:pt x="0" y="1534"/>
                  </a:lnTo>
                  <a:lnTo>
                    <a:pt x="0" y="12269"/>
                  </a:lnTo>
                  <a:lnTo>
                    <a:pt x="10658" y="7686"/>
                  </a:lnTo>
                  <a:lnTo>
                    <a:pt x="2658" y="0"/>
                  </a:lnTo>
                  <a:close/>
                </a:path>
              </a:pathLst>
            </a:custGeom>
            <a:solidFill>
              <a:srgbClr val="8E2D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8"/>
            <p:cNvSpPr/>
            <p:nvPr/>
          </p:nvSpPr>
          <p:spPr>
            <a:xfrm>
              <a:off x="5953700" y="2689513"/>
              <a:ext cx="1363425" cy="865325"/>
            </a:xfrm>
            <a:custGeom>
              <a:avLst/>
              <a:gdLst/>
              <a:ahLst/>
              <a:cxnLst/>
              <a:rect l="l" t="t" r="r" b="b"/>
              <a:pathLst>
                <a:path w="54537" h="34613" extrusionOk="0">
                  <a:moveTo>
                    <a:pt x="54537" y="1"/>
                  </a:moveTo>
                  <a:cubicBezTo>
                    <a:pt x="54537" y="946"/>
                    <a:pt x="53564" y="1519"/>
                    <a:pt x="53120" y="1775"/>
                  </a:cubicBezTo>
                  <a:lnTo>
                    <a:pt x="5317" y="29383"/>
                  </a:lnTo>
                  <a:cubicBezTo>
                    <a:pt x="5317" y="29390"/>
                    <a:pt x="2831" y="30822"/>
                    <a:pt x="2831" y="30822"/>
                  </a:cubicBezTo>
                  <a:cubicBezTo>
                    <a:pt x="2047" y="31273"/>
                    <a:pt x="1026" y="31502"/>
                    <a:pt x="1" y="31502"/>
                  </a:cubicBezTo>
                  <a:lnTo>
                    <a:pt x="1" y="34613"/>
                  </a:lnTo>
                  <a:cubicBezTo>
                    <a:pt x="15" y="34613"/>
                    <a:pt x="29" y="34613"/>
                    <a:pt x="44" y="34613"/>
                  </a:cubicBezTo>
                  <a:cubicBezTo>
                    <a:pt x="990" y="34613"/>
                    <a:pt x="1933" y="34397"/>
                    <a:pt x="2660" y="33979"/>
                  </a:cubicBezTo>
                  <a:cubicBezTo>
                    <a:pt x="3028" y="33771"/>
                    <a:pt x="3374" y="33567"/>
                    <a:pt x="3695" y="33385"/>
                  </a:cubicBezTo>
                  <a:lnTo>
                    <a:pt x="4146" y="33122"/>
                  </a:lnTo>
                  <a:cubicBezTo>
                    <a:pt x="4355" y="33005"/>
                    <a:pt x="4543" y="32893"/>
                    <a:pt x="4707" y="32802"/>
                  </a:cubicBezTo>
                  <a:cubicBezTo>
                    <a:pt x="4792" y="32750"/>
                    <a:pt x="4864" y="32711"/>
                    <a:pt x="4929" y="32671"/>
                  </a:cubicBezTo>
                  <a:cubicBezTo>
                    <a:pt x="5001" y="32633"/>
                    <a:pt x="5055" y="32599"/>
                    <a:pt x="5106" y="32566"/>
                  </a:cubicBezTo>
                  <a:cubicBezTo>
                    <a:pt x="5172" y="32528"/>
                    <a:pt x="5223" y="32501"/>
                    <a:pt x="5264" y="32482"/>
                  </a:cubicBezTo>
                  <a:cubicBezTo>
                    <a:pt x="5295" y="32462"/>
                    <a:pt x="5315" y="32449"/>
                    <a:pt x="5315" y="32449"/>
                  </a:cubicBezTo>
                  <a:lnTo>
                    <a:pt x="53122" y="4843"/>
                  </a:lnTo>
                  <a:cubicBezTo>
                    <a:pt x="53904" y="4392"/>
                    <a:pt x="54537" y="3339"/>
                    <a:pt x="54537" y="2492"/>
                  </a:cubicBezTo>
                  <a:lnTo>
                    <a:pt x="5453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8"/>
            <p:cNvSpPr/>
            <p:nvPr/>
          </p:nvSpPr>
          <p:spPr>
            <a:xfrm>
              <a:off x="5019850" y="2120113"/>
              <a:ext cx="2307025" cy="1356950"/>
            </a:xfrm>
            <a:custGeom>
              <a:avLst/>
              <a:gdLst/>
              <a:ahLst/>
              <a:cxnLst/>
              <a:rect l="l" t="t" r="r" b="b"/>
              <a:pathLst>
                <a:path w="92281" h="54278" extrusionOk="0">
                  <a:moveTo>
                    <a:pt x="55173" y="1"/>
                  </a:moveTo>
                  <a:cubicBezTo>
                    <a:pt x="54155" y="1"/>
                    <a:pt x="53139" y="223"/>
                    <a:pt x="52363" y="669"/>
                  </a:cubicBezTo>
                  <a:lnTo>
                    <a:pt x="9651" y="25423"/>
                  </a:lnTo>
                  <a:lnTo>
                    <a:pt x="9651" y="28491"/>
                  </a:lnTo>
                  <a:lnTo>
                    <a:pt x="7" y="32482"/>
                  </a:lnTo>
                  <a:lnTo>
                    <a:pt x="1" y="32489"/>
                  </a:lnTo>
                  <a:cubicBezTo>
                    <a:pt x="4" y="32522"/>
                    <a:pt x="11" y="32556"/>
                    <a:pt x="21" y="32588"/>
                  </a:cubicBezTo>
                  <a:cubicBezTo>
                    <a:pt x="16" y="32609"/>
                    <a:pt x="17" y="32633"/>
                    <a:pt x="27" y="32653"/>
                  </a:cubicBezTo>
                  <a:cubicBezTo>
                    <a:pt x="41" y="32736"/>
                    <a:pt x="61" y="32820"/>
                    <a:pt x="86" y="32902"/>
                  </a:cubicBezTo>
                  <a:cubicBezTo>
                    <a:pt x="113" y="32999"/>
                    <a:pt x="148" y="33092"/>
                    <a:pt x="190" y="33182"/>
                  </a:cubicBezTo>
                  <a:cubicBezTo>
                    <a:pt x="231" y="33276"/>
                    <a:pt x="276" y="33368"/>
                    <a:pt x="328" y="33456"/>
                  </a:cubicBezTo>
                  <a:cubicBezTo>
                    <a:pt x="377" y="33547"/>
                    <a:pt x="433" y="33632"/>
                    <a:pt x="497" y="33712"/>
                  </a:cubicBezTo>
                  <a:cubicBezTo>
                    <a:pt x="542" y="33776"/>
                    <a:pt x="590" y="33837"/>
                    <a:pt x="641" y="33896"/>
                  </a:cubicBezTo>
                  <a:lnTo>
                    <a:pt x="753" y="34006"/>
                  </a:lnTo>
                  <a:cubicBezTo>
                    <a:pt x="813" y="34065"/>
                    <a:pt x="876" y="34120"/>
                    <a:pt x="941" y="34170"/>
                  </a:cubicBezTo>
                  <a:cubicBezTo>
                    <a:pt x="1002" y="34215"/>
                    <a:pt x="1067" y="34262"/>
                    <a:pt x="1125" y="34300"/>
                  </a:cubicBezTo>
                  <a:lnTo>
                    <a:pt x="32040" y="52159"/>
                  </a:lnTo>
                  <a:lnTo>
                    <a:pt x="32046" y="52159"/>
                  </a:lnTo>
                  <a:lnTo>
                    <a:pt x="34524" y="53591"/>
                  </a:lnTo>
                  <a:cubicBezTo>
                    <a:pt x="35351" y="54052"/>
                    <a:pt x="36297" y="54278"/>
                    <a:pt x="37355" y="54278"/>
                  </a:cubicBezTo>
                  <a:cubicBezTo>
                    <a:pt x="38374" y="54278"/>
                    <a:pt x="39401" y="54047"/>
                    <a:pt x="40185" y="53598"/>
                  </a:cubicBezTo>
                  <a:lnTo>
                    <a:pt x="42663" y="52166"/>
                  </a:lnTo>
                  <a:lnTo>
                    <a:pt x="90718" y="24419"/>
                  </a:lnTo>
                  <a:cubicBezTo>
                    <a:pt x="92280" y="23517"/>
                    <a:pt x="92280" y="22045"/>
                    <a:pt x="90725" y="21136"/>
                  </a:cubicBezTo>
                  <a:lnTo>
                    <a:pt x="84312" y="17377"/>
                  </a:lnTo>
                  <a:lnTo>
                    <a:pt x="58026" y="687"/>
                  </a:lnTo>
                  <a:cubicBezTo>
                    <a:pt x="57239" y="230"/>
                    <a:pt x="56205" y="1"/>
                    <a:pt x="55173" y="1"/>
                  </a:cubicBezTo>
                  <a:close/>
                </a:path>
              </a:pathLst>
            </a:custGeom>
            <a:solidFill>
              <a:srgbClr val="AF2A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8"/>
            <p:cNvSpPr/>
            <p:nvPr/>
          </p:nvSpPr>
          <p:spPr>
            <a:xfrm>
              <a:off x="5061050" y="2430163"/>
              <a:ext cx="2210475" cy="1007725"/>
            </a:xfrm>
            <a:custGeom>
              <a:avLst/>
              <a:gdLst/>
              <a:ahLst/>
              <a:cxnLst/>
              <a:rect l="l" t="t" r="r" b="b"/>
              <a:pathLst>
                <a:path w="88419" h="40309" extrusionOk="0">
                  <a:moveTo>
                    <a:pt x="88418" y="1"/>
                  </a:moveTo>
                  <a:lnTo>
                    <a:pt x="35705" y="30554"/>
                  </a:lnTo>
                  <a:lnTo>
                    <a:pt x="0" y="9937"/>
                  </a:lnTo>
                  <a:lnTo>
                    <a:pt x="8" y="20197"/>
                  </a:lnTo>
                  <a:lnTo>
                    <a:pt x="34071" y="39871"/>
                  </a:lnTo>
                  <a:cubicBezTo>
                    <a:pt x="34577" y="40162"/>
                    <a:pt x="35142" y="40308"/>
                    <a:pt x="35706" y="40308"/>
                  </a:cubicBezTo>
                  <a:cubicBezTo>
                    <a:pt x="36271" y="40308"/>
                    <a:pt x="36835" y="40162"/>
                    <a:pt x="37341" y="39871"/>
                  </a:cubicBezTo>
                  <a:lnTo>
                    <a:pt x="87601" y="10846"/>
                  </a:lnTo>
                  <a:cubicBezTo>
                    <a:pt x="88107" y="10554"/>
                    <a:pt x="88418" y="10014"/>
                    <a:pt x="88418" y="9431"/>
                  </a:cubicBezTo>
                  <a:lnTo>
                    <a:pt x="8841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8"/>
            <p:cNvSpPr/>
            <p:nvPr/>
          </p:nvSpPr>
          <p:spPr>
            <a:xfrm>
              <a:off x="5953700" y="2430163"/>
              <a:ext cx="1317850" cy="1007725"/>
            </a:xfrm>
            <a:custGeom>
              <a:avLst/>
              <a:gdLst/>
              <a:ahLst/>
              <a:cxnLst/>
              <a:rect l="l" t="t" r="r" b="b"/>
              <a:pathLst>
                <a:path w="52714" h="40309" extrusionOk="0">
                  <a:moveTo>
                    <a:pt x="52714" y="1"/>
                  </a:moveTo>
                  <a:lnTo>
                    <a:pt x="1" y="30554"/>
                  </a:lnTo>
                  <a:lnTo>
                    <a:pt x="1" y="40309"/>
                  </a:lnTo>
                  <a:cubicBezTo>
                    <a:pt x="574" y="40309"/>
                    <a:pt x="1138" y="40158"/>
                    <a:pt x="1635" y="39871"/>
                  </a:cubicBezTo>
                  <a:lnTo>
                    <a:pt x="51895" y="10846"/>
                  </a:lnTo>
                  <a:cubicBezTo>
                    <a:pt x="52401" y="10554"/>
                    <a:pt x="52714" y="10014"/>
                    <a:pt x="52714" y="9431"/>
                  </a:cubicBezTo>
                  <a:lnTo>
                    <a:pt x="52714" y="1"/>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8"/>
            <p:cNvSpPr/>
            <p:nvPr/>
          </p:nvSpPr>
          <p:spPr>
            <a:xfrm>
              <a:off x="5044425" y="2691038"/>
              <a:ext cx="33275" cy="271975"/>
            </a:xfrm>
            <a:custGeom>
              <a:avLst/>
              <a:gdLst/>
              <a:ahLst/>
              <a:cxnLst/>
              <a:rect l="l" t="t" r="r" b="b"/>
              <a:pathLst>
                <a:path w="1331" h="10879" extrusionOk="0">
                  <a:moveTo>
                    <a:pt x="422" y="0"/>
                  </a:moveTo>
                  <a:cubicBezTo>
                    <a:pt x="175" y="0"/>
                    <a:pt x="0" y="254"/>
                    <a:pt x="0" y="670"/>
                  </a:cubicBezTo>
                  <a:lnTo>
                    <a:pt x="5" y="9443"/>
                  </a:lnTo>
                  <a:cubicBezTo>
                    <a:pt x="5" y="9984"/>
                    <a:pt x="303" y="10596"/>
                    <a:pt x="668" y="10807"/>
                  </a:cubicBezTo>
                  <a:cubicBezTo>
                    <a:pt x="753" y="10855"/>
                    <a:pt x="834" y="10878"/>
                    <a:pt x="909" y="10878"/>
                  </a:cubicBezTo>
                  <a:cubicBezTo>
                    <a:pt x="1156" y="10878"/>
                    <a:pt x="1330" y="10624"/>
                    <a:pt x="1330" y="10208"/>
                  </a:cubicBezTo>
                  <a:lnTo>
                    <a:pt x="1330" y="1438"/>
                  </a:lnTo>
                  <a:cubicBezTo>
                    <a:pt x="1330" y="897"/>
                    <a:pt x="1033" y="286"/>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8"/>
            <p:cNvSpPr/>
            <p:nvPr/>
          </p:nvSpPr>
          <p:spPr>
            <a:xfrm>
              <a:off x="5953700" y="2344463"/>
              <a:ext cx="1363425" cy="865400"/>
            </a:xfrm>
            <a:custGeom>
              <a:avLst/>
              <a:gdLst/>
              <a:ahLst/>
              <a:cxnLst/>
              <a:rect l="l" t="t" r="r" b="b"/>
              <a:pathLst>
                <a:path w="54537" h="34616" extrusionOk="0">
                  <a:moveTo>
                    <a:pt x="54537" y="0"/>
                  </a:moveTo>
                  <a:cubicBezTo>
                    <a:pt x="54537" y="979"/>
                    <a:pt x="53538" y="1538"/>
                    <a:pt x="53122" y="1776"/>
                  </a:cubicBezTo>
                  <a:lnTo>
                    <a:pt x="34504" y="12533"/>
                  </a:lnTo>
                  <a:lnTo>
                    <a:pt x="5317" y="29384"/>
                  </a:lnTo>
                  <a:cubicBezTo>
                    <a:pt x="5310" y="29384"/>
                    <a:pt x="2839" y="30810"/>
                    <a:pt x="2839" y="30810"/>
                  </a:cubicBezTo>
                  <a:cubicBezTo>
                    <a:pt x="2047" y="31267"/>
                    <a:pt x="1028" y="31490"/>
                    <a:pt x="1" y="31490"/>
                  </a:cubicBezTo>
                  <a:lnTo>
                    <a:pt x="1" y="34616"/>
                  </a:lnTo>
                  <a:cubicBezTo>
                    <a:pt x="15" y="34616"/>
                    <a:pt x="29" y="34616"/>
                    <a:pt x="44" y="34616"/>
                  </a:cubicBezTo>
                  <a:cubicBezTo>
                    <a:pt x="990" y="34616"/>
                    <a:pt x="1933" y="34400"/>
                    <a:pt x="2662" y="33981"/>
                  </a:cubicBezTo>
                  <a:cubicBezTo>
                    <a:pt x="3028" y="33772"/>
                    <a:pt x="3374" y="33570"/>
                    <a:pt x="3695" y="33386"/>
                  </a:cubicBezTo>
                  <a:lnTo>
                    <a:pt x="4146" y="33124"/>
                  </a:lnTo>
                  <a:cubicBezTo>
                    <a:pt x="4642" y="32843"/>
                    <a:pt x="5015" y="32627"/>
                    <a:pt x="5198" y="32517"/>
                  </a:cubicBezTo>
                  <a:lnTo>
                    <a:pt x="5302" y="32457"/>
                  </a:lnTo>
                  <a:cubicBezTo>
                    <a:pt x="5315" y="32450"/>
                    <a:pt x="37164" y="14063"/>
                    <a:pt x="37164" y="14063"/>
                  </a:cubicBezTo>
                  <a:lnTo>
                    <a:pt x="53120" y="4842"/>
                  </a:lnTo>
                  <a:cubicBezTo>
                    <a:pt x="53902" y="4391"/>
                    <a:pt x="54537" y="3339"/>
                    <a:pt x="54537" y="2492"/>
                  </a:cubicBezTo>
                  <a:lnTo>
                    <a:pt x="5453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8"/>
            <p:cNvSpPr/>
            <p:nvPr/>
          </p:nvSpPr>
          <p:spPr>
            <a:xfrm>
              <a:off x="4973125" y="1813263"/>
              <a:ext cx="2353750" cy="1318475"/>
            </a:xfrm>
            <a:custGeom>
              <a:avLst/>
              <a:gdLst/>
              <a:ahLst/>
              <a:cxnLst/>
              <a:rect l="l" t="t" r="r" b="b"/>
              <a:pathLst>
                <a:path w="94150" h="52739" extrusionOk="0">
                  <a:moveTo>
                    <a:pt x="86" y="31999"/>
                  </a:moveTo>
                  <a:cubicBezTo>
                    <a:pt x="56" y="32012"/>
                    <a:pt x="27" y="32029"/>
                    <a:pt x="0" y="32048"/>
                  </a:cubicBezTo>
                  <a:lnTo>
                    <a:pt x="86" y="31999"/>
                  </a:lnTo>
                  <a:close/>
                  <a:moveTo>
                    <a:pt x="57035" y="0"/>
                  </a:moveTo>
                  <a:cubicBezTo>
                    <a:pt x="56019" y="0"/>
                    <a:pt x="55006" y="222"/>
                    <a:pt x="54232" y="669"/>
                  </a:cubicBezTo>
                  <a:lnTo>
                    <a:pt x="86" y="31999"/>
                  </a:lnTo>
                  <a:lnTo>
                    <a:pt x="86" y="31999"/>
                  </a:lnTo>
                  <a:cubicBezTo>
                    <a:pt x="105" y="31990"/>
                    <a:pt x="124" y="31983"/>
                    <a:pt x="144" y="31977"/>
                  </a:cubicBezTo>
                  <a:cubicBezTo>
                    <a:pt x="179" y="31953"/>
                    <a:pt x="219" y="31938"/>
                    <a:pt x="261" y="31931"/>
                  </a:cubicBezTo>
                  <a:cubicBezTo>
                    <a:pt x="301" y="31911"/>
                    <a:pt x="343" y="31898"/>
                    <a:pt x="386" y="31891"/>
                  </a:cubicBezTo>
                  <a:cubicBezTo>
                    <a:pt x="446" y="31871"/>
                    <a:pt x="506" y="31858"/>
                    <a:pt x="570" y="31853"/>
                  </a:cubicBezTo>
                  <a:cubicBezTo>
                    <a:pt x="635" y="31845"/>
                    <a:pt x="700" y="31841"/>
                    <a:pt x="765" y="31839"/>
                  </a:cubicBezTo>
                  <a:cubicBezTo>
                    <a:pt x="773" y="31839"/>
                    <a:pt x="780" y="31839"/>
                    <a:pt x="788" y="31839"/>
                  </a:cubicBezTo>
                  <a:cubicBezTo>
                    <a:pt x="884" y="31839"/>
                    <a:pt x="978" y="31849"/>
                    <a:pt x="1073" y="31865"/>
                  </a:cubicBezTo>
                  <a:cubicBezTo>
                    <a:pt x="1180" y="31881"/>
                    <a:pt x="1283" y="31905"/>
                    <a:pt x="1387" y="31938"/>
                  </a:cubicBezTo>
                  <a:cubicBezTo>
                    <a:pt x="1612" y="32012"/>
                    <a:pt x="1831" y="32108"/>
                    <a:pt x="2040" y="32225"/>
                  </a:cubicBezTo>
                  <a:lnTo>
                    <a:pt x="3694" y="33179"/>
                  </a:lnTo>
                  <a:lnTo>
                    <a:pt x="11520" y="37697"/>
                  </a:lnTo>
                  <a:lnTo>
                    <a:pt x="33907" y="50632"/>
                  </a:lnTo>
                  <a:lnTo>
                    <a:pt x="33914" y="50632"/>
                  </a:lnTo>
                  <a:lnTo>
                    <a:pt x="36385" y="52058"/>
                  </a:lnTo>
                  <a:cubicBezTo>
                    <a:pt x="37190" y="52484"/>
                    <a:pt x="38094" y="52738"/>
                    <a:pt x="39143" y="52738"/>
                  </a:cubicBezTo>
                  <a:cubicBezTo>
                    <a:pt x="39170" y="52738"/>
                    <a:pt x="39197" y="52738"/>
                    <a:pt x="39224" y="52738"/>
                  </a:cubicBezTo>
                  <a:cubicBezTo>
                    <a:pt x="40243" y="52738"/>
                    <a:pt x="41270" y="52515"/>
                    <a:pt x="42054" y="52064"/>
                  </a:cubicBezTo>
                  <a:lnTo>
                    <a:pt x="44532" y="50632"/>
                  </a:lnTo>
                  <a:lnTo>
                    <a:pt x="84844" y="27358"/>
                  </a:lnTo>
                  <a:lnTo>
                    <a:pt x="92587" y="22886"/>
                  </a:lnTo>
                  <a:cubicBezTo>
                    <a:pt x="94149" y="21977"/>
                    <a:pt x="94149" y="20513"/>
                    <a:pt x="92594" y="19603"/>
                  </a:cubicBezTo>
                  <a:lnTo>
                    <a:pt x="59895" y="689"/>
                  </a:lnTo>
                  <a:cubicBezTo>
                    <a:pt x="59106" y="231"/>
                    <a:pt x="58069" y="0"/>
                    <a:pt x="57035"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8"/>
            <p:cNvSpPr/>
            <p:nvPr/>
          </p:nvSpPr>
          <p:spPr>
            <a:xfrm>
              <a:off x="5283350" y="2097513"/>
              <a:ext cx="1579150" cy="849375"/>
            </a:xfrm>
            <a:custGeom>
              <a:avLst/>
              <a:gdLst/>
              <a:ahLst/>
              <a:cxnLst/>
              <a:rect l="l" t="t" r="r" b="b"/>
              <a:pathLst>
                <a:path w="63166" h="33975" extrusionOk="0">
                  <a:moveTo>
                    <a:pt x="31368" y="1"/>
                  </a:moveTo>
                  <a:cubicBezTo>
                    <a:pt x="28100" y="1"/>
                    <a:pt x="24831" y="313"/>
                    <a:pt x="21709" y="938"/>
                  </a:cubicBezTo>
                  <a:lnTo>
                    <a:pt x="3547" y="11446"/>
                  </a:lnTo>
                  <a:cubicBezTo>
                    <a:pt x="0" y="17395"/>
                    <a:pt x="2336" y="24254"/>
                    <a:pt x="10559" y="29002"/>
                  </a:cubicBezTo>
                  <a:cubicBezTo>
                    <a:pt x="16303" y="32318"/>
                    <a:pt x="23828" y="33975"/>
                    <a:pt x="31354" y="33975"/>
                  </a:cubicBezTo>
                  <a:cubicBezTo>
                    <a:pt x="35770" y="33975"/>
                    <a:pt x="40187" y="33404"/>
                    <a:pt x="44244" y="32264"/>
                  </a:cubicBezTo>
                  <a:lnTo>
                    <a:pt x="57824" y="24423"/>
                  </a:lnTo>
                  <a:cubicBezTo>
                    <a:pt x="63166" y="18089"/>
                    <a:pt x="61288" y="10238"/>
                    <a:pt x="52174" y="4976"/>
                  </a:cubicBezTo>
                  <a:cubicBezTo>
                    <a:pt x="46429" y="1659"/>
                    <a:pt x="38899" y="1"/>
                    <a:pt x="31368"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8"/>
            <p:cNvSpPr/>
            <p:nvPr/>
          </p:nvSpPr>
          <p:spPr>
            <a:xfrm>
              <a:off x="4953325" y="2609238"/>
              <a:ext cx="1000450" cy="945600"/>
            </a:xfrm>
            <a:custGeom>
              <a:avLst/>
              <a:gdLst/>
              <a:ahLst/>
              <a:cxnLst/>
              <a:rect l="l" t="t" r="r" b="b"/>
              <a:pathLst>
                <a:path w="40018" h="37824" extrusionOk="0">
                  <a:moveTo>
                    <a:pt x="1580" y="0"/>
                  </a:moveTo>
                  <a:cubicBezTo>
                    <a:pt x="1572" y="0"/>
                    <a:pt x="1565" y="0"/>
                    <a:pt x="1557" y="0"/>
                  </a:cubicBezTo>
                  <a:cubicBezTo>
                    <a:pt x="1490" y="0"/>
                    <a:pt x="1425" y="6"/>
                    <a:pt x="1360" y="14"/>
                  </a:cubicBezTo>
                  <a:cubicBezTo>
                    <a:pt x="1298" y="19"/>
                    <a:pt x="1237" y="32"/>
                    <a:pt x="1178" y="52"/>
                  </a:cubicBezTo>
                  <a:cubicBezTo>
                    <a:pt x="1133" y="59"/>
                    <a:pt x="1091" y="72"/>
                    <a:pt x="1053" y="91"/>
                  </a:cubicBezTo>
                  <a:cubicBezTo>
                    <a:pt x="1011" y="101"/>
                    <a:pt x="971" y="117"/>
                    <a:pt x="934" y="138"/>
                  </a:cubicBezTo>
                  <a:cubicBezTo>
                    <a:pt x="916" y="144"/>
                    <a:pt x="902" y="151"/>
                    <a:pt x="882" y="158"/>
                  </a:cubicBezTo>
                  <a:lnTo>
                    <a:pt x="790" y="209"/>
                  </a:lnTo>
                  <a:lnTo>
                    <a:pt x="784" y="209"/>
                  </a:lnTo>
                  <a:cubicBezTo>
                    <a:pt x="301" y="523"/>
                    <a:pt x="0" y="1145"/>
                    <a:pt x="0" y="2020"/>
                  </a:cubicBezTo>
                  <a:lnTo>
                    <a:pt x="0" y="12349"/>
                  </a:lnTo>
                  <a:cubicBezTo>
                    <a:pt x="0" y="14154"/>
                    <a:pt x="1268" y="16351"/>
                    <a:pt x="2830" y="17253"/>
                  </a:cubicBezTo>
                  <a:lnTo>
                    <a:pt x="34701" y="35660"/>
                  </a:lnTo>
                  <a:cubicBezTo>
                    <a:pt x="34701" y="35660"/>
                    <a:pt x="34719" y="35673"/>
                    <a:pt x="34753" y="35693"/>
                  </a:cubicBezTo>
                  <a:cubicBezTo>
                    <a:pt x="34791" y="35714"/>
                    <a:pt x="34844" y="35739"/>
                    <a:pt x="34910" y="35779"/>
                  </a:cubicBezTo>
                  <a:cubicBezTo>
                    <a:pt x="34961" y="35810"/>
                    <a:pt x="35015" y="35844"/>
                    <a:pt x="35087" y="35882"/>
                  </a:cubicBezTo>
                  <a:cubicBezTo>
                    <a:pt x="35152" y="35922"/>
                    <a:pt x="35224" y="35961"/>
                    <a:pt x="35309" y="36014"/>
                  </a:cubicBezTo>
                  <a:cubicBezTo>
                    <a:pt x="35471" y="36104"/>
                    <a:pt x="35661" y="36216"/>
                    <a:pt x="35870" y="36335"/>
                  </a:cubicBezTo>
                  <a:lnTo>
                    <a:pt x="36321" y="36596"/>
                  </a:lnTo>
                  <a:cubicBezTo>
                    <a:pt x="36642" y="36778"/>
                    <a:pt x="36988" y="36982"/>
                    <a:pt x="37354" y="37190"/>
                  </a:cubicBezTo>
                  <a:cubicBezTo>
                    <a:pt x="38083" y="37608"/>
                    <a:pt x="39026" y="37824"/>
                    <a:pt x="39972" y="37824"/>
                  </a:cubicBezTo>
                  <a:cubicBezTo>
                    <a:pt x="39987" y="37824"/>
                    <a:pt x="40001" y="37824"/>
                    <a:pt x="40016" y="37824"/>
                  </a:cubicBezTo>
                  <a:lnTo>
                    <a:pt x="40016" y="34713"/>
                  </a:lnTo>
                  <a:cubicBezTo>
                    <a:pt x="38990" y="34713"/>
                    <a:pt x="37969" y="34484"/>
                    <a:pt x="37185" y="34033"/>
                  </a:cubicBezTo>
                  <a:lnTo>
                    <a:pt x="34699" y="32601"/>
                  </a:lnTo>
                  <a:lnTo>
                    <a:pt x="34699" y="32594"/>
                  </a:lnTo>
                  <a:lnTo>
                    <a:pt x="3786" y="14735"/>
                  </a:lnTo>
                  <a:cubicBezTo>
                    <a:pt x="3726" y="14697"/>
                    <a:pt x="3661" y="14650"/>
                    <a:pt x="3602" y="14605"/>
                  </a:cubicBezTo>
                  <a:cubicBezTo>
                    <a:pt x="3534" y="14558"/>
                    <a:pt x="3470" y="14503"/>
                    <a:pt x="3414" y="14441"/>
                  </a:cubicBezTo>
                  <a:lnTo>
                    <a:pt x="3302" y="14331"/>
                  </a:lnTo>
                  <a:cubicBezTo>
                    <a:pt x="3250" y="14272"/>
                    <a:pt x="3201" y="14211"/>
                    <a:pt x="3158" y="14147"/>
                  </a:cubicBezTo>
                  <a:cubicBezTo>
                    <a:pt x="3094" y="14067"/>
                    <a:pt x="3038" y="13982"/>
                    <a:pt x="2988" y="13891"/>
                  </a:cubicBezTo>
                  <a:cubicBezTo>
                    <a:pt x="2937" y="13803"/>
                    <a:pt x="2891" y="13711"/>
                    <a:pt x="2851" y="13617"/>
                  </a:cubicBezTo>
                  <a:cubicBezTo>
                    <a:pt x="2807" y="13527"/>
                    <a:pt x="2772" y="13434"/>
                    <a:pt x="2745" y="13337"/>
                  </a:cubicBezTo>
                  <a:cubicBezTo>
                    <a:pt x="2722" y="13255"/>
                    <a:pt x="2702" y="13171"/>
                    <a:pt x="2687" y="13088"/>
                  </a:cubicBezTo>
                  <a:cubicBezTo>
                    <a:pt x="2678" y="13068"/>
                    <a:pt x="2677" y="13044"/>
                    <a:pt x="2680" y="13023"/>
                  </a:cubicBezTo>
                  <a:cubicBezTo>
                    <a:pt x="2667" y="12989"/>
                    <a:pt x="2663" y="12954"/>
                    <a:pt x="2667" y="12917"/>
                  </a:cubicBezTo>
                  <a:cubicBezTo>
                    <a:pt x="2657" y="12871"/>
                    <a:pt x="2653" y="12822"/>
                    <a:pt x="2655" y="12774"/>
                  </a:cubicBezTo>
                  <a:lnTo>
                    <a:pt x="2655" y="4655"/>
                  </a:lnTo>
                  <a:cubicBezTo>
                    <a:pt x="2655" y="4145"/>
                    <a:pt x="2912" y="3849"/>
                    <a:pt x="3284" y="3849"/>
                  </a:cubicBezTo>
                  <a:cubicBezTo>
                    <a:pt x="3436" y="3849"/>
                    <a:pt x="3606" y="3898"/>
                    <a:pt x="3786" y="4002"/>
                  </a:cubicBezTo>
                  <a:lnTo>
                    <a:pt x="9651" y="7389"/>
                  </a:lnTo>
                  <a:lnTo>
                    <a:pt x="34701" y="21859"/>
                  </a:lnTo>
                  <a:cubicBezTo>
                    <a:pt x="34706" y="21861"/>
                    <a:pt x="34711" y="21863"/>
                    <a:pt x="34714" y="21866"/>
                  </a:cubicBezTo>
                  <a:lnTo>
                    <a:pt x="34819" y="21926"/>
                  </a:lnTo>
                  <a:cubicBezTo>
                    <a:pt x="35001" y="22036"/>
                    <a:pt x="35374" y="22252"/>
                    <a:pt x="35872" y="22533"/>
                  </a:cubicBezTo>
                  <a:lnTo>
                    <a:pt x="36323" y="22795"/>
                  </a:lnTo>
                  <a:cubicBezTo>
                    <a:pt x="36642" y="22979"/>
                    <a:pt x="36990" y="23181"/>
                    <a:pt x="37356" y="23390"/>
                  </a:cubicBezTo>
                  <a:cubicBezTo>
                    <a:pt x="38085" y="23809"/>
                    <a:pt x="39028" y="24025"/>
                    <a:pt x="39974" y="24025"/>
                  </a:cubicBezTo>
                  <a:cubicBezTo>
                    <a:pt x="39988" y="24025"/>
                    <a:pt x="40003" y="24025"/>
                    <a:pt x="40017" y="24025"/>
                  </a:cubicBezTo>
                  <a:lnTo>
                    <a:pt x="40017" y="20899"/>
                  </a:lnTo>
                  <a:cubicBezTo>
                    <a:pt x="38990" y="20899"/>
                    <a:pt x="37970" y="20676"/>
                    <a:pt x="37185" y="20225"/>
                  </a:cubicBezTo>
                  <a:lnTo>
                    <a:pt x="37179" y="20219"/>
                  </a:lnTo>
                  <a:lnTo>
                    <a:pt x="34707" y="18793"/>
                  </a:lnTo>
                  <a:lnTo>
                    <a:pt x="34701" y="18793"/>
                  </a:lnTo>
                  <a:lnTo>
                    <a:pt x="12312" y="5858"/>
                  </a:lnTo>
                  <a:lnTo>
                    <a:pt x="4485" y="1340"/>
                  </a:lnTo>
                  <a:lnTo>
                    <a:pt x="2830" y="386"/>
                  </a:lnTo>
                  <a:cubicBezTo>
                    <a:pt x="2623" y="269"/>
                    <a:pt x="2404" y="173"/>
                    <a:pt x="2177" y="97"/>
                  </a:cubicBezTo>
                  <a:cubicBezTo>
                    <a:pt x="2075" y="66"/>
                    <a:pt x="1970" y="42"/>
                    <a:pt x="1865" y="26"/>
                  </a:cubicBezTo>
                  <a:cubicBezTo>
                    <a:pt x="1770" y="10"/>
                    <a:pt x="1674" y="0"/>
                    <a:pt x="158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8"/>
            <p:cNvSpPr/>
            <p:nvPr/>
          </p:nvSpPr>
          <p:spPr>
            <a:xfrm>
              <a:off x="6602850" y="2966038"/>
              <a:ext cx="9050" cy="207625"/>
            </a:xfrm>
            <a:custGeom>
              <a:avLst/>
              <a:gdLst/>
              <a:ahLst/>
              <a:cxnLst/>
              <a:rect l="l" t="t" r="r" b="b"/>
              <a:pathLst>
                <a:path w="362" h="8305" extrusionOk="0">
                  <a:moveTo>
                    <a:pt x="177" y="0"/>
                  </a:moveTo>
                  <a:lnTo>
                    <a:pt x="0" y="8301"/>
                  </a:lnTo>
                  <a:cubicBezTo>
                    <a:pt x="60" y="8303"/>
                    <a:pt x="121" y="8305"/>
                    <a:pt x="181" y="8305"/>
                  </a:cubicBezTo>
                  <a:cubicBezTo>
                    <a:pt x="241" y="8305"/>
                    <a:pt x="301" y="8303"/>
                    <a:pt x="361" y="8301"/>
                  </a:cubicBezTo>
                  <a:lnTo>
                    <a:pt x="177" y="0"/>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8"/>
            <p:cNvSpPr/>
            <p:nvPr/>
          </p:nvSpPr>
          <p:spPr>
            <a:xfrm>
              <a:off x="2965925" y="3730638"/>
              <a:ext cx="2191125" cy="1495000"/>
            </a:xfrm>
            <a:custGeom>
              <a:avLst/>
              <a:gdLst/>
              <a:ahLst/>
              <a:cxnLst/>
              <a:rect l="l" t="t" r="r" b="b"/>
              <a:pathLst>
                <a:path w="87645" h="59800" extrusionOk="0">
                  <a:moveTo>
                    <a:pt x="45151" y="0"/>
                  </a:moveTo>
                  <a:cubicBezTo>
                    <a:pt x="45151" y="0"/>
                    <a:pt x="37279" y="13779"/>
                    <a:pt x="23887" y="21475"/>
                  </a:cubicBezTo>
                  <a:cubicBezTo>
                    <a:pt x="10498" y="29169"/>
                    <a:pt x="0" y="35265"/>
                    <a:pt x="0" y="35265"/>
                  </a:cubicBezTo>
                  <a:lnTo>
                    <a:pt x="42495" y="59799"/>
                  </a:lnTo>
                  <a:lnTo>
                    <a:pt x="71709" y="42932"/>
                  </a:lnTo>
                  <a:cubicBezTo>
                    <a:pt x="76457" y="40191"/>
                    <a:pt x="84864" y="32378"/>
                    <a:pt x="87645" y="24534"/>
                  </a:cubicBezTo>
                  <a:lnTo>
                    <a:pt x="45151" y="0"/>
                  </a:ln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8"/>
            <p:cNvSpPr/>
            <p:nvPr/>
          </p:nvSpPr>
          <p:spPr>
            <a:xfrm>
              <a:off x="3405250" y="4905513"/>
              <a:ext cx="730375" cy="385925"/>
            </a:xfrm>
            <a:custGeom>
              <a:avLst/>
              <a:gdLst/>
              <a:ahLst/>
              <a:cxnLst/>
              <a:rect l="l" t="t" r="r" b="b"/>
              <a:pathLst>
                <a:path w="29215" h="15437" extrusionOk="0">
                  <a:moveTo>
                    <a:pt x="23903" y="1"/>
                  </a:moveTo>
                  <a:cubicBezTo>
                    <a:pt x="23903" y="1"/>
                    <a:pt x="13031" y="7170"/>
                    <a:pt x="0" y="7668"/>
                  </a:cubicBezTo>
                  <a:cubicBezTo>
                    <a:pt x="1966" y="8803"/>
                    <a:pt x="5758" y="9447"/>
                    <a:pt x="9474" y="9447"/>
                  </a:cubicBezTo>
                  <a:cubicBezTo>
                    <a:pt x="10780" y="9447"/>
                    <a:pt x="12076" y="9367"/>
                    <a:pt x="13280" y="9202"/>
                  </a:cubicBezTo>
                  <a:lnTo>
                    <a:pt x="13280" y="9202"/>
                  </a:lnTo>
                  <a:cubicBezTo>
                    <a:pt x="13280" y="9202"/>
                    <a:pt x="12631" y="11895"/>
                    <a:pt x="7968" y="15335"/>
                  </a:cubicBezTo>
                  <a:cubicBezTo>
                    <a:pt x="7968" y="15335"/>
                    <a:pt x="8344" y="15437"/>
                    <a:pt x="9079" y="15437"/>
                  </a:cubicBezTo>
                  <a:cubicBezTo>
                    <a:pt x="11648" y="15437"/>
                    <a:pt x="18601" y="14198"/>
                    <a:pt x="29214" y="3068"/>
                  </a:cubicBezTo>
                  <a:lnTo>
                    <a:pt x="23903" y="1"/>
                  </a:ln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8"/>
            <p:cNvSpPr/>
            <p:nvPr/>
          </p:nvSpPr>
          <p:spPr>
            <a:xfrm>
              <a:off x="3604700" y="3845463"/>
              <a:ext cx="689650" cy="362750"/>
            </a:xfrm>
            <a:custGeom>
              <a:avLst/>
              <a:gdLst/>
              <a:ahLst/>
              <a:cxnLst/>
              <a:rect l="l" t="t" r="r" b="b"/>
              <a:pathLst>
                <a:path w="27586" h="14510" extrusionOk="0">
                  <a:moveTo>
                    <a:pt x="13792" y="0"/>
                  </a:moveTo>
                  <a:cubicBezTo>
                    <a:pt x="10577" y="0"/>
                    <a:pt x="7362" y="708"/>
                    <a:pt x="4909" y="2125"/>
                  </a:cubicBezTo>
                  <a:cubicBezTo>
                    <a:pt x="0" y="4957"/>
                    <a:pt x="0" y="9550"/>
                    <a:pt x="4909" y="12384"/>
                  </a:cubicBezTo>
                  <a:cubicBezTo>
                    <a:pt x="7363" y="13801"/>
                    <a:pt x="10578" y="14509"/>
                    <a:pt x="13794" y="14509"/>
                  </a:cubicBezTo>
                  <a:cubicBezTo>
                    <a:pt x="17009" y="14509"/>
                    <a:pt x="20224" y="13801"/>
                    <a:pt x="22678" y="12384"/>
                  </a:cubicBezTo>
                  <a:cubicBezTo>
                    <a:pt x="27585" y="9550"/>
                    <a:pt x="27585" y="4957"/>
                    <a:pt x="22678" y="2125"/>
                  </a:cubicBezTo>
                  <a:cubicBezTo>
                    <a:pt x="20224" y="708"/>
                    <a:pt x="17008" y="0"/>
                    <a:pt x="13792"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8"/>
            <p:cNvSpPr/>
            <p:nvPr/>
          </p:nvSpPr>
          <p:spPr>
            <a:xfrm>
              <a:off x="3721175" y="3034788"/>
              <a:ext cx="206925" cy="300225"/>
            </a:xfrm>
            <a:custGeom>
              <a:avLst/>
              <a:gdLst/>
              <a:ahLst/>
              <a:cxnLst/>
              <a:rect l="l" t="t" r="r" b="b"/>
              <a:pathLst>
                <a:path w="8277" h="12009" extrusionOk="0">
                  <a:moveTo>
                    <a:pt x="5498" y="0"/>
                  </a:moveTo>
                  <a:cubicBezTo>
                    <a:pt x="4233" y="62"/>
                    <a:pt x="3339" y="360"/>
                    <a:pt x="2432" y="1272"/>
                  </a:cubicBezTo>
                  <a:cubicBezTo>
                    <a:pt x="1766" y="1942"/>
                    <a:pt x="277" y="6902"/>
                    <a:pt x="130" y="8963"/>
                  </a:cubicBezTo>
                  <a:cubicBezTo>
                    <a:pt x="1" y="10771"/>
                    <a:pt x="1541" y="12009"/>
                    <a:pt x="3313" y="12009"/>
                  </a:cubicBezTo>
                  <a:cubicBezTo>
                    <a:pt x="3560" y="12009"/>
                    <a:pt x="3811" y="11985"/>
                    <a:pt x="4063" y="11935"/>
                  </a:cubicBezTo>
                  <a:cubicBezTo>
                    <a:pt x="5964" y="11559"/>
                    <a:pt x="8277" y="7920"/>
                    <a:pt x="8228" y="6328"/>
                  </a:cubicBezTo>
                  <a:cubicBezTo>
                    <a:pt x="8178" y="4735"/>
                    <a:pt x="5498" y="0"/>
                    <a:pt x="54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8"/>
            <p:cNvSpPr/>
            <p:nvPr/>
          </p:nvSpPr>
          <p:spPr>
            <a:xfrm>
              <a:off x="3748725" y="3027088"/>
              <a:ext cx="157650" cy="104850"/>
            </a:xfrm>
            <a:custGeom>
              <a:avLst/>
              <a:gdLst/>
              <a:ahLst/>
              <a:cxnLst/>
              <a:rect l="l" t="t" r="r" b="b"/>
              <a:pathLst>
                <a:path w="6306" h="4194" extrusionOk="0">
                  <a:moveTo>
                    <a:pt x="4904" y="1"/>
                  </a:moveTo>
                  <a:cubicBezTo>
                    <a:pt x="4757" y="1"/>
                    <a:pt x="4587" y="10"/>
                    <a:pt x="4389" y="29"/>
                  </a:cubicBezTo>
                  <a:cubicBezTo>
                    <a:pt x="2313" y="238"/>
                    <a:pt x="1462" y="927"/>
                    <a:pt x="1125" y="1379"/>
                  </a:cubicBezTo>
                  <a:cubicBezTo>
                    <a:pt x="787" y="1832"/>
                    <a:pt x="263" y="3119"/>
                    <a:pt x="132" y="3653"/>
                  </a:cubicBezTo>
                  <a:cubicBezTo>
                    <a:pt x="0" y="4188"/>
                    <a:pt x="206" y="4193"/>
                    <a:pt x="206" y="4193"/>
                  </a:cubicBezTo>
                  <a:cubicBezTo>
                    <a:pt x="852" y="2288"/>
                    <a:pt x="1689" y="1279"/>
                    <a:pt x="1689" y="1279"/>
                  </a:cubicBezTo>
                  <a:cubicBezTo>
                    <a:pt x="1863" y="1225"/>
                    <a:pt x="2014" y="1204"/>
                    <a:pt x="2146" y="1204"/>
                  </a:cubicBezTo>
                  <a:cubicBezTo>
                    <a:pt x="2616" y="1204"/>
                    <a:pt x="2826" y="1476"/>
                    <a:pt x="2826" y="1476"/>
                  </a:cubicBezTo>
                  <a:lnTo>
                    <a:pt x="5584" y="815"/>
                  </a:lnTo>
                  <a:cubicBezTo>
                    <a:pt x="5584" y="815"/>
                    <a:pt x="6305" y="1"/>
                    <a:pt x="490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a:off x="3919225" y="3034788"/>
              <a:ext cx="406850" cy="314000"/>
            </a:xfrm>
            <a:custGeom>
              <a:avLst/>
              <a:gdLst/>
              <a:ahLst/>
              <a:cxnLst/>
              <a:rect l="l" t="t" r="r" b="b"/>
              <a:pathLst>
                <a:path w="16274" h="12560" extrusionOk="0">
                  <a:moveTo>
                    <a:pt x="1198" y="0"/>
                  </a:moveTo>
                  <a:cubicBezTo>
                    <a:pt x="1148" y="0"/>
                    <a:pt x="1098" y="2"/>
                    <a:pt x="1048" y="5"/>
                  </a:cubicBezTo>
                  <a:cubicBezTo>
                    <a:pt x="331" y="56"/>
                    <a:pt x="0" y="462"/>
                    <a:pt x="669" y="1808"/>
                  </a:cubicBezTo>
                  <a:cubicBezTo>
                    <a:pt x="1335" y="3157"/>
                    <a:pt x="2709" y="5573"/>
                    <a:pt x="4057" y="7116"/>
                  </a:cubicBezTo>
                  <a:cubicBezTo>
                    <a:pt x="4712" y="7865"/>
                    <a:pt x="5786" y="8988"/>
                    <a:pt x="7551" y="10003"/>
                  </a:cubicBezTo>
                  <a:cubicBezTo>
                    <a:pt x="8782" y="10712"/>
                    <a:pt x="9871" y="11133"/>
                    <a:pt x="11231" y="11549"/>
                  </a:cubicBezTo>
                  <a:cubicBezTo>
                    <a:pt x="11601" y="11661"/>
                    <a:pt x="11848" y="11836"/>
                    <a:pt x="12530" y="12135"/>
                  </a:cubicBezTo>
                  <a:cubicBezTo>
                    <a:pt x="13109" y="12390"/>
                    <a:pt x="13817" y="12559"/>
                    <a:pt x="14396" y="12559"/>
                  </a:cubicBezTo>
                  <a:cubicBezTo>
                    <a:pt x="14498" y="12559"/>
                    <a:pt x="14596" y="12554"/>
                    <a:pt x="14688" y="12543"/>
                  </a:cubicBezTo>
                  <a:cubicBezTo>
                    <a:pt x="15307" y="12470"/>
                    <a:pt x="15519" y="12346"/>
                    <a:pt x="15557" y="12216"/>
                  </a:cubicBezTo>
                  <a:cubicBezTo>
                    <a:pt x="15607" y="12050"/>
                    <a:pt x="15477" y="11952"/>
                    <a:pt x="15191" y="11952"/>
                  </a:cubicBezTo>
                  <a:cubicBezTo>
                    <a:pt x="15092" y="11952"/>
                    <a:pt x="14971" y="11958"/>
                    <a:pt x="14830" y="11958"/>
                  </a:cubicBezTo>
                  <a:cubicBezTo>
                    <a:pt x="14563" y="11958"/>
                    <a:pt x="14228" y="11936"/>
                    <a:pt x="13845" y="11813"/>
                  </a:cubicBezTo>
                  <a:lnTo>
                    <a:pt x="13845" y="11813"/>
                  </a:lnTo>
                  <a:cubicBezTo>
                    <a:pt x="13845" y="11813"/>
                    <a:pt x="14246" y="11832"/>
                    <a:pt x="14598" y="11832"/>
                  </a:cubicBezTo>
                  <a:cubicBezTo>
                    <a:pt x="14687" y="11832"/>
                    <a:pt x="14772" y="11831"/>
                    <a:pt x="14847" y="11828"/>
                  </a:cubicBezTo>
                  <a:cubicBezTo>
                    <a:pt x="15223" y="11811"/>
                    <a:pt x="15586" y="11739"/>
                    <a:pt x="15833" y="11656"/>
                  </a:cubicBezTo>
                  <a:cubicBezTo>
                    <a:pt x="16140" y="11552"/>
                    <a:pt x="16274" y="11093"/>
                    <a:pt x="15987" y="11084"/>
                  </a:cubicBezTo>
                  <a:cubicBezTo>
                    <a:pt x="15974" y="11084"/>
                    <a:pt x="15962" y="11084"/>
                    <a:pt x="15949" y="11084"/>
                  </a:cubicBezTo>
                  <a:cubicBezTo>
                    <a:pt x="15677" y="11084"/>
                    <a:pt x="15448" y="11152"/>
                    <a:pt x="14916" y="11166"/>
                  </a:cubicBezTo>
                  <a:cubicBezTo>
                    <a:pt x="14875" y="11168"/>
                    <a:pt x="14834" y="11168"/>
                    <a:pt x="14794" y="11168"/>
                  </a:cubicBezTo>
                  <a:cubicBezTo>
                    <a:pt x="14539" y="11168"/>
                    <a:pt x="14284" y="11141"/>
                    <a:pt x="14033" y="11089"/>
                  </a:cubicBezTo>
                  <a:cubicBezTo>
                    <a:pt x="14033" y="11089"/>
                    <a:pt x="14638" y="11043"/>
                    <a:pt x="15134" y="10906"/>
                  </a:cubicBezTo>
                  <a:cubicBezTo>
                    <a:pt x="15632" y="10770"/>
                    <a:pt x="15809" y="10612"/>
                    <a:pt x="15921" y="10501"/>
                  </a:cubicBezTo>
                  <a:cubicBezTo>
                    <a:pt x="16025" y="10397"/>
                    <a:pt x="16025" y="10138"/>
                    <a:pt x="15732" y="10138"/>
                  </a:cubicBezTo>
                  <a:cubicBezTo>
                    <a:pt x="15712" y="10138"/>
                    <a:pt x="15690" y="10140"/>
                    <a:pt x="15667" y="10142"/>
                  </a:cubicBezTo>
                  <a:cubicBezTo>
                    <a:pt x="15367" y="10175"/>
                    <a:pt x="15005" y="10337"/>
                    <a:pt x="14449" y="10337"/>
                  </a:cubicBezTo>
                  <a:cubicBezTo>
                    <a:pt x="14409" y="10337"/>
                    <a:pt x="14368" y="10336"/>
                    <a:pt x="14326" y="10334"/>
                  </a:cubicBezTo>
                  <a:cubicBezTo>
                    <a:pt x="13871" y="10313"/>
                    <a:pt x="13554" y="10236"/>
                    <a:pt x="13616" y="10171"/>
                  </a:cubicBezTo>
                  <a:cubicBezTo>
                    <a:pt x="13679" y="10105"/>
                    <a:pt x="13946" y="10135"/>
                    <a:pt x="14306" y="9968"/>
                  </a:cubicBezTo>
                  <a:cubicBezTo>
                    <a:pt x="14650" y="9810"/>
                    <a:pt x="14892" y="9449"/>
                    <a:pt x="14789" y="9263"/>
                  </a:cubicBezTo>
                  <a:cubicBezTo>
                    <a:pt x="14750" y="9195"/>
                    <a:pt x="14723" y="9169"/>
                    <a:pt x="14686" y="9169"/>
                  </a:cubicBezTo>
                  <a:cubicBezTo>
                    <a:pt x="14621" y="9169"/>
                    <a:pt x="14525" y="9247"/>
                    <a:pt x="14286" y="9315"/>
                  </a:cubicBezTo>
                  <a:cubicBezTo>
                    <a:pt x="13906" y="9424"/>
                    <a:pt x="13537" y="9377"/>
                    <a:pt x="13014" y="9571"/>
                  </a:cubicBezTo>
                  <a:cubicBezTo>
                    <a:pt x="12555" y="9743"/>
                    <a:pt x="12251" y="9840"/>
                    <a:pt x="11795" y="9878"/>
                  </a:cubicBezTo>
                  <a:cubicBezTo>
                    <a:pt x="11778" y="9879"/>
                    <a:pt x="11761" y="9880"/>
                    <a:pt x="11743" y="9880"/>
                  </a:cubicBezTo>
                  <a:cubicBezTo>
                    <a:pt x="11244" y="9880"/>
                    <a:pt x="9959" y="9380"/>
                    <a:pt x="8834" y="8739"/>
                  </a:cubicBezTo>
                  <a:cubicBezTo>
                    <a:pt x="7457" y="7955"/>
                    <a:pt x="6029" y="6511"/>
                    <a:pt x="5496" y="5803"/>
                  </a:cubicBezTo>
                  <a:cubicBezTo>
                    <a:pt x="4346" y="4274"/>
                    <a:pt x="3115" y="1979"/>
                    <a:pt x="2739" y="1148"/>
                  </a:cubicBezTo>
                  <a:cubicBezTo>
                    <a:pt x="2325" y="235"/>
                    <a:pt x="1760" y="0"/>
                    <a:pt x="1198"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8"/>
            <p:cNvSpPr/>
            <p:nvPr/>
          </p:nvSpPr>
          <p:spPr>
            <a:xfrm>
              <a:off x="3850850" y="3904063"/>
              <a:ext cx="137700" cy="115050"/>
            </a:xfrm>
            <a:custGeom>
              <a:avLst/>
              <a:gdLst/>
              <a:ahLst/>
              <a:cxnLst/>
              <a:rect l="l" t="t" r="r" b="b"/>
              <a:pathLst>
                <a:path w="5508" h="4602" extrusionOk="0">
                  <a:moveTo>
                    <a:pt x="532" y="0"/>
                  </a:moveTo>
                  <a:cubicBezTo>
                    <a:pt x="532" y="0"/>
                    <a:pt x="426" y="388"/>
                    <a:pt x="291" y="699"/>
                  </a:cubicBezTo>
                  <a:cubicBezTo>
                    <a:pt x="154" y="1008"/>
                    <a:pt x="0" y="1532"/>
                    <a:pt x="19" y="1805"/>
                  </a:cubicBezTo>
                  <a:cubicBezTo>
                    <a:pt x="39" y="2075"/>
                    <a:pt x="602" y="2540"/>
                    <a:pt x="1008" y="2657"/>
                  </a:cubicBezTo>
                  <a:cubicBezTo>
                    <a:pt x="1415" y="2774"/>
                    <a:pt x="1992" y="3312"/>
                    <a:pt x="2182" y="3646"/>
                  </a:cubicBezTo>
                  <a:cubicBezTo>
                    <a:pt x="2455" y="4125"/>
                    <a:pt x="3307" y="4576"/>
                    <a:pt x="3897" y="4596"/>
                  </a:cubicBezTo>
                  <a:cubicBezTo>
                    <a:pt x="3985" y="4599"/>
                    <a:pt x="4074" y="4601"/>
                    <a:pt x="4164" y="4601"/>
                  </a:cubicBezTo>
                  <a:cubicBezTo>
                    <a:pt x="4676" y="4601"/>
                    <a:pt x="5186" y="4546"/>
                    <a:pt x="5333" y="4364"/>
                  </a:cubicBezTo>
                  <a:cubicBezTo>
                    <a:pt x="5507" y="4150"/>
                    <a:pt x="5354" y="3860"/>
                    <a:pt x="4268" y="2812"/>
                  </a:cubicBezTo>
                  <a:cubicBezTo>
                    <a:pt x="3180" y="1766"/>
                    <a:pt x="2445" y="1120"/>
                    <a:pt x="2182" y="259"/>
                  </a:cubicBezTo>
                  <a:lnTo>
                    <a:pt x="532"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8"/>
            <p:cNvSpPr/>
            <p:nvPr/>
          </p:nvSpPr>
          <p:spPr>
            <a:xfrm>
              <a:off x="3809400" y="3984388"/>
              <a:ext cx="65875" cy="144975"/>
            </a:xfrm>
            <a:custGeom>
              <a:avLst/>
              <a:gdLst/>
              <a:ahLst/>
              <a:cxnLst/>
              <a:rect l="l" t="t" r="r" b="b"/>
              <a:pathLst>
                <a:path w="2635" h="5799" extrusionOk="0">
                  <a:moveTo>
                    <a:pt x="487" y="0"/>
                  </a:moveTo>
                  <a:cubicBezTo>
                    <a:pt x="358" y="331"/>
                    <a:pt x="115" y="516"/>
                    <a:pt x="183" y="1387"/>
                  </a:cubicBezTo>
                  <a:cubicBezTo>
                    <a:pt x="250" y="2256"/>
                    <a:pt x="173" y="2603"/>
                    <a:pt x="88" y="3313"/>
                  </a:cubicBezTo>
                  <a:cubicBezTo>
                    <a:pt x="1" y="4023"/>
                    <a:pt x="363" y="4999"/>
                    <a:pt x="704" y="5452"/>
                  </a:cubicBezTo>
                  <a:cubicBezTo>
                    <a:pt x="863" y="5664"/>
                    <a:pt x="1151" y="5798"/>
                    <a:pt x="1442" y="5798"/>
                  </a:cubicBezTo>
                  <a:cubicBezTo>
                    <a:pt x="1774" y="5798"/>
                    <a:pt x="2112" y="5624"/>
                    <a:pt x="2268" y="5195"/>
                  </a:cubicBezTo>
                  <a:cubicBezTo>
                    <a:pt x="2564" y="4388"/>
                    <a:pt x="2634" y="3706"/>
                    <a:pt x="2427" y="2894"/>
                  </a:cubicBezTo>
                  <a:cubicBezTo>
                    <a:pt x="2221" y="2082"/>
                    <a:pt x="2495" y="1462"/>
                    <a:pt x="2358" y="919"/>
                  </a:cubicBezTo>
                  <a:cubicBezTo>
                    <a:pt x="2282" y="602"/>
                    <a:pt x="2171" y="294"/>
                    <a:pt x="2031"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8"/>
            <p:cNvSpPr/>
            <p:nvPr/>
          </p:nvSpPr>
          <p:spPr>
            <a:xfrm>
              <a:off x="3778825" y="3370488"/>
              <a:ext cx="238925" cy="619525"/>
            </a:xfrm>
            <a:custGeom>
              <a:avLst/>
              <a:gdLst/>
              <a:ahLst/>
              <a:cxnLst/>
              <a:rect l="l" t="t" r="r" b="b"/>
              <a:pathLst>
                <a:path w="9557" h="24781" extrusionOk="0">
                  <a:moveTo>
                    <a:pt x="5082" y="4174"/>
                  </a:moveTo>
                  <a:lnTo>
                    <a:pt x="5329" y="4244"/>
                  </a:lnTo>
                  <a:lnTo>
                    <a:pt x="5902" y="11350"/>
                  </a:lnTo>
                  <a:cubicBezTo>
                    <a:pt x="5902" y="11350"/>
                    <a:pt x="5115" y="12608"/>
                    <a:pt x="4784" y="13891"/>
                  </a:cubicBezTo>
                  <a:cubicBezTo>
                    <a:pt x="4518" y="14925"/>
                    <a:pt x="3791" y="19129"/>
                    <a:pt x="3518" y="20725"/>
                  </a:cubicBezTo>
                  <a:lnTo>
                    <a:pt x="3518" y="20725"/>
                  </a:lnTo>
                  <a:cubicBezTo>
                    <a:pt x="3596" y="19718"/>
                    <a:pt x="3684" y="18715"/>
                    <a:pt x="3769" y="17998"/>
                  </a:cubicBezTo>
                  <a:cubicBezTo>
                    <a:pt x="4026" y="15830"/>
                    <a:pt x="4111" y="14249"/>
                    <a:pt x="4335" y="12981"/>
                  </a:cubicBezTo>
                  <a:cubicBezTo>
                    <a:pt x="4614" y="11402"/>
                    <a:pt x="5082" y="4174"/>
                    <a:pt x="5082" y="4174"/>
                  </a:cubicBezTo>
                  <a:close/>
                  <a:moveTo>
                    <a:pt x="8804" y="1"/>
                  </a:moveTo>
                  <a:lnTo>
                    <a:pt x="596" y="420"/>
                  </a:lnTo>
                  <a:cubicBezTo>
                    <a:pt x="1" y="2975"/>
                    <a:pt x="788" y="7020"/>
                    <a:pt x="915" y="9115"/>
                  </a:cubicBezTo>
                  <a:cubicBezTo>
                    <a:pt x="1042" y="11211"/>
                    <a:pt x="1227" y="13649"/>
                    <a:pt x="1227" y="13649"/>
                  </a:cubicBezTo>
                  <a:cubicBezTo>
                    <a:pt x="1227" y="13649"/>
                    <a:pt x="587" y="15861"/>
                    <a:pt x="619" y="17564"/>
                  </a:cubicBezTo>
                  <a:cubicBezTo>
                    <a:pt x="653" y="19373"/>
                    <a:pt x="1710" y="24556"/>
                    <a:pt x="1710" y="24556"/>
                  </a:cubicBezTo>
                  <a:cubicBezTo>
                    <a:pt x="1710" y="24556"/>
                    <a:pt x="2011" y="24780"/>
                    <a:pt x="2468" y="24780"/>
                  </a:cubicBezTo>
                  <a:cubicBezTo>
                    <a:pt x="2697" y="24780"/>
                    <a:pt x="2965" y="24724"/>
                    <a:pt x="3254" y="24556"/>
                  </a:cubicBezTo>
                  <a:cubicBezTo>
                    <a:pt x="3254" y="24556"/>
                    <a:pt x="3344" y="23061"/>
                    <a:pt x="3467" y="21397"/>
                  </a:cubicBezTo>
                  <a:lnTo>
                    <a:pt x="3467" y="21397"/>
                  </a:lnTo>
                  <a:cubicBezTo>
                    <a:pt x="3596" y="21518"/>
                    <a:pt x="3944" y="21798"/>
                    <a:pt x="4404" y="21798"/>
                  </a:cubicBezTo>
                  <a:cubicBezTo>
                    <a:pt x="4605" y="21798"/>
                    <a:pt x="4827" y="21745"/>
                    <a:pt x="5062" y="21602"/>
                  </a:cubicBezTo>
                  <a:cubicBezTo>
                    <a:pt x="5062" y="21602"/>
                    <a:pt x="8575" y="13263"/>
                    <a:pt x="9016" y="12500"/>
                  </a:cubicBezTo>
                  <a:cubicBezTo>
                    <a:pt x="9486" y="11686"/>
                    <a:pt x="9556" y="2231"/>
                    <a:pt x="88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8"/>
            <p:cNvSpPr/>
            <p:nvPr/>
          </p:nvSpPr>
          <p:spPr>
            <a:xfrm>
              <a:off x="3905900" y="3449888"/>
              <a:ext cx="61050" cy="184775"/>
            </a:xfrm>
            <a:custGeom>
              <a:avLst/>
              <a:gdLst/>
              <a:ahLst/>
              <a:cxnLst/>
              <a:rect l="l" t="t" r="r" b="b"/>
              <a:pathLst>
                <a:path w="2442" h="7391" extrusionOk="0">
                  <a:moveTo>
                    <a:pt x="2441" y="1"/>
                  </a:moveTo>
                  <a:lnTo>
                    <a:pt x="2441" y="1"/>
                  </a:lnTo>
                  <a:cubicBezTo>
                    <a:pt x="1705" y="487"/>
                    <a:pt x="0" y="998"/>
                    <a:pt x="0" y="998"/>
                  </a:cubicBezTo>
                  <a:lnTo>
                    <a:pt x="246" y="1068"/>
                  </a:lnTo>
                  <a:lnTo>
                    <a:pt x="757" y="7391"/>
                  </a:lnTo>
                  <a:cubicBezTo>
                    <a:pt x="757" y="7391"/>
                    <a:pt x="649" y="1331"/>
                    <a:pt x="1065" y="1048"/>
                  </a:cubicBezTo>
                  <a:cubicBezTo>
                    <a:pt x="1481" y="768"/>
                    <a:pt x="2441" y="1"/>
                    <a:pt x="2441"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8"/>
            <p:cNvSpPr/>
            <p:nvPr/>
          </p:nvSpPr>
          <p:spPr>
            <a:xfrm>
              <a:off x="3822325" y="2983788"/>
              <a:ext cx="148100" cy="155575"/>
            </a:xfrm>
            <a:custGeom>
              <a:avLst/>
              <a:gdLst/>
              <a:ahLst/>
              <a:cxnLst/>
              <a:rect l="l" t="t" r="r" b="b"/>
              <a:pathLst>
                <a:path w="5924" h="6223" extrusionOk="0">
                  <a:moveTo>
                    <a:pt x="1360" y="0"/>
                  </a:moveTo>
                  <a:cubicBezTo>
                    <a:pt x="1360" y="0"/>
                    <a:pt x="1494" y="2401"/>
                    <a:pt x="1450" y="2577"/>
                  </a:cubicBezTo>
                  <a:cubicBezTo>
                    <a:pt x="1405" y="2754"/>
                    <a:pt x="506" y="2921"/>
                    <a:pt x="254" y="3131"/>
                  </a:cubicBezTo>
                  <a:cubicBezTo>
                    <a:pt x="0" y="3340"/>
                    <a:pt x="1551" y="5780"/>
                    <a:pt x="2343" y="6142"/>
                  </a:cubicBezTo>
                  <a:cubicBezTo>
                    <a:pt x="2462" y="6197"/>
                    <a:pt x="2619" y="6223"/>
                    <a:pt x="2800" y="6223"/>
                  </a:cubicBezTo>
                  <a:cubicBezTo>
                    <a:pt x="3821" y="6223"/>
                    <a:pt x="5614" y="5409"/>
                    <a:pt x="5763" y="4373"/>
                  </a:cubicBezTo>
                  <a:cubicBezTo>
                    <a:pt x="5923" y="3250"/>
                    <a:pt x="5066" y="2375"/>
                    <a:pt x="4737" y="2069"/>
                  </a:cubicBezTo>
                  <a:cubicBezTo>
                    <a:pt x="4652" y="2050"/>
                    <a:pt x="4547" y="2045"/>
                    <a:pt x="4444" y="2045"/>
                  </a:cubicBezTo>
                  <a:cubicBezTo>
                    <a:pt x="4324" y="2045"/>
                    <a:pt x="4206" y="2052"/>
                    <a:pt x="4128" y="2052"/>
                  </a:cubicBezTo>
                  <a:cubicBezTo>
                    <a:pt x="4100" y="2052"/>
                    <a:pt x="4076" y="2051"/>
                    <a:pt x="4060" y="2049"/>
                  </a:cubicBezTo>
                  <a:lnTo>
                    <a:pt x="3992" y="884"/>
                  </a:lnTo>
                  <a:cubicBezTo>
                    <a:pt x="2919" y="538"/>
                    <a:pt x="1360" y="0"/>
                    <a:pt x="1360"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8"/>
            <p:cNvSpPr/>
            <p:nvPr/>
          </p:nvSpPr>
          <p:spPr>
            <a:xfrm>
              <a:off x="3799050" y="3034813"/>
              <a:ext cx="237875" cy="227200"/>
            </a:xfrm>
            <a:custGeom>
              <a:avLst/>
              <a:gdLst/>
              <a:ahLst/>
              <a:cxnLst/>
              <a:rect l="l" t="t" r="r" b="b"/>
              <a:pathLst>
                <a:path w="9515" h="9088" extrusionOk="0">
                  <a:moveTo>
                    <a:pt x="5472" y="0"/>
                  </a:moveTo>
                  <a:cubicBezTo>
                    <a:pt x="5359" y="0"/>
                    <a:pt x="5249" y="4"/>
                    <a:pt x="5168" y="9"/>
                  </a:cubicBezTo>
                  <a:cubicBezTo>
                    <a:pt x="5168" y="9"/>
                    <a:pt x="5840" y="606"/>
                    <a:pt x="6172" y="1368"/>
                  </a:cubicBezTo>
                  <a:cubicBezTo>
                    <a:pt x="6478" y="2066"/>
                    <a:pt x="6248" y="2796"/>
                    <a:pt x="5660" y="3055"/>
                  </a:cubicBezTo>
                  <a:cubicBezTo>
                    <a:pt x="5390" y="3174"/>
                    <a:pt x="5143" y="3233"/>
                    <a:pt x="4909" y="3233"/>
                  </a:cubicBezTo>
                  <a:cubicBezTo>
                    <a:pt x="4401" y="3233"/>
                    <a:pt x="3953" y="2958"/>
                    <a:pt x="3459" y="2424"/>
                  </a:cubicBezTo>
                  <a:cubicBezTo>
                    <a:pt x="2968" y="1894"/>
                    <a:pt x="2734" y="1209"/>
                    <a:pt x="1954" y="768"/>
                  </a:cubicBezTo>
                  <a:cubicBezTo>
                    <a:pt x="1279" y="870"/>
                    <a:pt x="331" y="1239"/>
                    <a:pt x="224" y="1607"/>
                  </a:cubicBezTo>
                  <a:cubicBezTo>
                    <a:pt x="99" y="2038"/>
                    <a:pt x="1" y="4058"/>
                    <a:pt x="580" y="5605"/>
                  </a:cubicBezTo>
                  <a:cubicBezTo>
                    <a:pt x="1158" y="7152"/>
                    <a:pt x="1838" y="8201"/>
                    <a:pt x="2173" y="8870"/>
                  </a:cubicBezTo>
                  <a:cubicBezTo>
                    <a:pt x="2173" y="8870"/>
                    <a:pt x="2872" y="9088"/>
                    <a:pt x="3877" y="9088"/>
                  </a:cubicBezTo>
                  <a:cubicBezTo>
                    <a:pt x="4792" y="9088"/>
                    <a:pt x="5961" y="8907"/>
                    <a:pt x="7085" y="8215"/>
                  </a:cubicBezTo>
                  <a:cubicBezTo>
                    <a:pt x="7085" y="8215"/>
                    <a:pt x="7324" y="6957"/>
                    <a:pt x="7337" y="6071"/>
                  </a:cubicBezTo>
                  <a:cubicBezTo>
                    <a:pt x="9514" y="4183"/>
                    <a:pt x="7666" y="1841"/>
                    <a:pt x="5830" y="19"/>
                  </a:cubicBezTo>
                  <a:cubicBezTo>
                    <a:pt x="5735" y="5"/>
                    <a:pt x="5602" y="0"/>
                    <a:pt x="5472"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8"/>
            <p:cNvSpPr/>
            <p:nvPr/>
          </p:nvSpPr>
          <p:spPr>
            <a:xfrm>
              <a:off x="3824200" y="3048188"/>
              <a:ext cx="71525" cy="199700"/>
            </a:xfrm>
            <a:custGeom>
              <a:avLst/>
              <a:gdLst/>
              <a:ahLst/>
              <a:cxnLst/>
              <a:rect l="l" t="t" r="r" b="b"/>
              <a:pathLst>
                <a:path w="2861" h="7988" extrusionOk="0">
                  <a:moveTo>
                    <a:pt x="1375" y="1"/>
                  </a:moveTo>
                  <a:cubicBezTo>
                    <a:pt x="460" y="1"/>
                    <a:pt x="0" y="527"/>
                    <a:pt x="0" y="527"/>
                  </a:cubicBezTo>
                  <a:cubicBezTo>
                    <a:pt x="590" y="706"/>
                    <a:pt x="1247" y="1626"/>
                    <a:pt x="1285" y="3646"/>
                  </a:cubicBezTo>
                  <a:cubicBezTo>
                    <a:pt x="1315" y="5287"/>
                    <a:pt x="151" y="6544"/>
                    <a:pt x="151" y="6544"/>
                  </a:cubicBezTo>
                  <a:lnTo>
                    <a:pt x="802" y="7987"/>
                  </a:lnTo>
                  <a:cubicBezTo>
                    <a:pt x="802" y="7987"/>
                    <a:pt x="2625" y="6234"/>
                    <a:pt x="2745" y="3646"/>
                  </a:cubicBezTo>
                  <a:cubicBezTo>
                    <a:pt x="2861" y="1142"/>
                    <a:pt x="1375" y="1"/>
                    <a:pt x="137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8"/>
            <p:cNvSpPr/>
            <p:nvPr/>
          </p:nvSpPr>
          <p:spPr>
            <a:xfrm>
              <a:off x="3856325" y="2983788"/>
              <a:ext cx="67175" cy="57425"/>
            </a:xfrm>
            <a:custGeom>
              <a:avLst/>
              <a:gdLst/>
              <a:ahLst/>
              <a:cxnLst/>
              <a:rect l="l" t="t" r="r" b="b"/>
              <a:pathLst>
                <a:path w="2687" h="2297" extrusionOk="0">
                  <a:moveTo>
                    <a:pt x="0" y="0"/>
                  </a:moveTo>
                  <a:cubicBezTo>
                    <a:pt x="0" y="0"/>
                    <a:pt x="22" y="435"/>
                    <a:pt x="35" y="754"/>
                  </a:cubicBezTo>
                  <a:cubicBezTo>
                    <a:pt x="35" y="754"/>
                    <a:pt x="112" y="1574"/>
                    <a:pt x="1467" y="2216"/>
                  </a:cubicBezTo>
                  <a:cubicBezTo>
                    <a:pt x="1558" y="2258"/>
                    <a:pt x="1743" y="2297"/>
                    <a:pt x="1943" y="2297"/>
                  </a:cubicBezTo>
                  <a:cubicBezTo>
                    <a:pt x="2272" y="2297"/>
                    <a:pt x="2640" y="2192"/>
                    <a:pt x="2687" y="1827"/>
                  </a:cubicBezTo>
                  <a:lnTo>
                    <a:pt x="2632" y="884"/>
                  </a:lnTo>
                  <a:lnTo>
                    <a:pt x="1868" y="634"/>
                  </a:lnTo>
                  <a:lnTo>
                    <a:pt x="0" y="0"/>
                  </a:lnTo>
                  <a:close/>
                </a:path>
              </a:pathLst>
            </a:custGeom>
            <a:solidFill>
              <a:srgbClr val="A6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8"/>
            <p:cNvSpPr/>
            <p:nvPr/>
          </p:nvSpPr>
          <p:spPr>
            <a:xfrm>
              <a:off x="3820525" y="2844038"/>
              <a:ext cx="156625" cy="183800"/>
            </a:xfrm>
            <a:custGeom>
              <a:avLst/>
              <a:gdLst/>
              <a:ahLst/>
              <a:cxnLst/>
              <a:rect l="l" t="t" r="r" b="b"/>
              <a:pathLst>
                <a:path w="6265" h="7352" extrusionOk="0">
                  <a:moveTo>
                    <a:pt x="3156" y="0"/>
                  </a:moveTo>
                  <a:cubicBezTo>
                    <a:pt x="3101" y="0"/>
                    <a:pt x="3044" y="2"/>
                    <a:pt x="2988" y="5"/>
                  </a:cubicBezTo>
                  <a:cubicBezTo>
                    <a:pt x="1295" y="99"/>
                    <a:pt x="0" y="1547"/>
                    <a:pt x="94" y="3240"/>
                  </a:cubicBezTo>
                  <a:cubicBezTo>
                    <a:pt x="149" y="4229"/>
                    <a:pt x="674" y="5069"/>
                    <a:pt x="1432" y="5590"/>
                  </a:cubicBezTo>
                  <a:cubicBezTo>
                    <a:pt x="1432" y="5590"/>
                    <a:pt x="1576" y="6147"/>
                    <a:pt x="1674" y="6264"/>
                  </a:cubicBezTo>
                  <a:cubicBezTo>
                    <a:pt x="2238" y="6922"/>
                    <a:pt x="3733" y="7343"/>
                    <a:pt x="4227" y="7351"/>
                  </a:cubicBezTo>
                  <a:cubicBezTo>
                    <a:pt x="4231" y="7351"/>
                    <a:pt x="4234" y="7352"/>
                    <a:pt x="4238" y="7352"/>
                  </a:cubicBezTo>
                  <a:cubicBezTo>
                    <a:pt x="4660" y="7352"/>
                    <a:pt x="5028" y="6955"/>
                    <a:pt x="5425" y="6299"/>
                  </a:cubicBezTo>
                  <a:cubicBezTo>
                    <a:pt x="6264" y="4920"/>
                    <a:pt x="6057" y="3390"/>
                    <a:pt x="5927" y="2628"/>
                  </a:cubicBezTo>
                  <a:cubicBezTo>
                    <a:pt x="5698" y="1139"/>
                    <a:pt x="4656" y="0"/>
                    <a:pt x="3156"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8"/>
            <p:cNvSpPr/>
            <p:nvPr/>
          </p:nvSpPr>
          <p:spPr>
            <a:xfrm>
              <a:off x="3820350" y="2844013"/>
              <a:ext cx="142600" cy="139800"/>
            </a:xfrm>
            <a:custGeom>
              <a:avLst/>
              <a:gdLst/>
              <a:ahLst/>
              <a:cxnLst/>
              <a:rect l="l" t="t" r="r" b="b"/>
              <a:pathLst>
                <a:path w="5704" h="5592" extrusionOk="0">
                  <a:moveTo>
                    <a:pt x="3166" y="1"/>
                  </a:moveTo>
                  <a:cubicBezTo>
                    <a:pt x="2956" y="1"/>
                    <a:pt x="2741" y="22"/>
                    <a:pt x="2524" y="68"/>
                  </a:cubicBezTo>
                  <a:cubicBezTo>
                    <a:pt x="1229" y="337"/>
                    <a:pt x="230" y="1460"/>
                    <a:pt x="109" y="2778"/>
                  </a:cubicBezTo>
                  <a:cubicBezTo>
                    <a:pt x="1" y="3964"/>
                    <a:pt x="567" y="4992"/>
                    <a:pt x="1439" y="5591"/>
                  </a:cubicBezTo>
                  <a:cubicBezTo>
                    <a:pt x="1406" y="5486"/>
                    <a:pt x="600" y="4288"/>
                    <a:pt x="1426" y="4023"/>
                  </a:cubicBezTo>
                  <a:lnTo>
                    <a:pt x="1426" y="4023"/>
                  </a:lnTo>
                  <a:cubicBezTo>
                    <a:pt x="1558" y="4175"/>
                    <a:pt x="1593" y="4409"/>
                    <a:pt x="1598" y="4651"/>
                  </a:cubicBezTo>
                  <a:cubicBezTo>
                    <a:pt x="1598" y="4651"/>
                    <a:pt x="2007" y="4612"/>
                    <a:pt x="1915" y="4133"/>
                  </a:cubicBezTo>
                  <a:cubicBezTo>
                    <a:pt x="1890" y="3999"/>
                    <a:pt x="1867" y="3876"/>
                    <a:pt x="1845" y="3765"/>
                  </a:cubicBezTo>
                  <a:cubicBezTo>
                    <a:pt x="1772" y="3393"/>
                    <a:pt x="1867" y="3017"/>
                    <a:pt x="2079" y="2701"/>
                  </a:cubicBezTo>
                  <a:cubicBezTo>
                    <a:pt x="2251" y="2447"/>
                    <a:pt x="2397" y="2094"/>
                    <a:pt x="2296" y="1698"/>
                  </a:cubicBezTo>
                  <a:lnTo>
                    <a:pt x="2296" y="1698"/>
                  </a:lnTo>
                  <a:cubicBezTo>
                    <a:pt x="2296" y="1699"/>
                    <a:pt x="2899" y="1968"/>
                    <a:pt x="3769" y="1968"/>
                  </a:cubicBezTo>
                  <a:cubicBezTo>
                    <a:pt x="4033" y="1968"/>
                    <a:pt x="4322" y="1943"/>
                    <a:pt x="4625" y="1879"/>
                  </a:cubicBezTo>
                  <a:cubicBezTo>
                    <a:pt x="5175" y="1764"/>
                    <a:pt x="5549" y="1556"/>
                    <a:pt x="5703" y="1384"/>
                  </a:cubicBezTo>
                  <a:cubicBezTo>
                    <a:pt x="5154" y="551"/>
                    <a:pt x="4223" y="1"/>
                    <a:pt x="3166" y="1"/>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8"/>
            <p:cNvSpPr/>
            <p:nvPr/>
          </p:nvSpPr>
          <p:spPr>
            <a:xfrm>
              <a:off x="3794325" y="2824738"/>
              <a:ext cx="75125" cy="70025"/>
            </a:xfrm>
            <a:custGeom>
              <a:avLst/>
              <a:gdLst/>
              <a:ahLst/>
              <a:cxnLst/>
              <a:rect l="l" t="t" r="r" b="b"/>
              <a:pathLst>
                <a:path w="3005" h="2801" extrusionOk="0">
                  <a:moveTo>
                    <a:pt x="1754" y="0"/>
                  </a:moveTo>
                  <a:cubicBezTo>
                    <a:pt x="1318" y="0"/>
                    <a:pt x="852" y="224"/>
                    <a:pt x="522" y="638"/>
                  </a:cubicBezTo>
                  <a:cubicBezTo>
                    <a:pt x="1" y="1295"/>
                    <a:pt x="21" y="2179"/>
                    <a:pt x="567" y="2613"/>
                  </a:cubicBezTo>
                  <a:cubicBezTo>
                    <a:pt x="729" y="2742"/>
                    <a:pt x="900" y="2800"/>
                    <a:pt x="1073" y="2800"/>
                  </a:cubicBezTo>
                  <a:cubicBezTo>
                    <a:pt x="1485" y="2800"/>
                    <a:pt x="1913" y="2475"/>
                    <a:pt x="2281" y="2013"/>
                  </a:cubicBezTo>
                  <a:cubicBezTo>
                    <a:pt x="2803" y="1357"/>
                    <a:pt x="3005" y="673"/>
                    <a:pt x="2457" y="237"/>
                  </a:cubicBezTo>
                  <a:cubicBezTo>
                    <a:pt x="2255" y="77"/>
                    <a:pt x="2010" y="0"/>
                    <a:pt x="1754" y="0"/>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8"/>
            <p:cNvSpPr/>
            <p:nvPr/>
          </p:nvSpPr>
          <p:spPr>
            <a:xfrm>
              <a:off x="3877750" y="2846488"/>
              <a:ext cx="110200" cy="89625"/>
            </a:xfrm>
            <a:custGeom>
              <a:avLst/>
              <a:gdLst/>
              <a:ahLst/>
              <a:cxnLst/>
              <a:rect l="l" t="t" r="r" b="b"/>
              <a:pathLst>
                <a:path w="4408" h="3585" extrusionOk="0">
                  <a:moveTo>
                    <a:pt x="1849" y="1"/>
                  </a:moveTo>
                  <a:cubicBezTo>
                    <a:pt x="1788" y="1"/>
                    <a:pt x="1725" y="3"/>
                    <a:pt x="1661" y="7"/>
                  </a:cubicBezTo>
                  <a:lnTo>
                    <a:pt x="0" y="1601"/>
                  </a:lnTo>
                  <a:cubicBezTo>
                    <a:pt x="0" y="1601"/>
                    <a:pt x="353" y="2587"/>
                    <a:pt x="213" y="3536"/>
                  </a:cubicBezTo>
                  <a:cubicBezTo>
                    <a:pt x="213" y="3536"/>
                    <a:pt x="513" y="3584"/>
                    <a:pt x="977" y="3584"/>
                  </a:cubicBezTo>
                  <a:cubicBezTo>
                    <a:pt x="1209" y="3584"/>
                    <a:pt x="1482" y="3572"/>
                    <a:pt x="1778" y="3536"/>
                  </a:cubicBezTo>
                  <a:cubicBezTo>
                    <a:pt x="1778" y="3536"/>
                    <a:pt x="1833" y="2610"/>
                    <a:pt x="1664" y="1601"/>
                  </a:cubicBezTo>
                  <a:lnTo>
                    <a:pt x="1664" y="1601"/>
                  </a:lnTo>
                  <a:cubicBezTo>
                    <a:pt x="1664" y="1601"/>
                    <a:pt x="2017" y="2382"/>
                    <a:pt x="2116" y="3454"/>
                  </a:cubicBezTo>
                  <a:cubicBezTo>
                    <a:pt x="2116" y="3454"/>
                    <a:pt x="2196" y="3464"/>
                    <a:pt x="2324" y="3464"/>
                  </a:cubicBezTo>
                  <a:cubicBezTo>
                    <a:pt x="2561" y="3464"/>
                    <a:pt x="2963" y="3429"/>
                    <a:pt x="3329" y="3229"/>
                  </a:cubicBezTo>
                  <a:cubicBezTo>
                    <a:pt x="3329" y="3229"/>
                    <a:pt x="3392" y="2523"/>
                    <a:pt x="3176" y="1959"/>
                  </a:cubicBezTo>
                  <a:lnTo>
                    <a:pt x="3176" y="1959"/>
                  </a:lnTo>
                  <a:cubicBezTo>
                    <a:pt x="3177" y="1959"/>
                    <a:pt x="3521" y="2425"/>
                    <a:pt x="3566" y="3172"/>
                  </a:cubicBezTo>
                  <a:cubicBezTo>
                    <a:pt x="3566" y="3172"/>
                    <a:pt x="3935" y="3130"/>
                    <a:pt x="4176" y="2861"/>
                  </a:cubicBezTo>
                  <a:cubicBezTo>
                    <a:pt x="4408" y="2599"/>
                    <a:pt x="3969" y="1"/>
                    <a:pt x="1849" y="1"/>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8"/>
            <p:cNvSpPr/>
            <p:nvPr/>
          </p:nvSpPr>
          <p:spPr>
            <a:xfrm>
              <a:off x="3816850" y="2938163"/>
              <a:ext cx="39500" cy="49825"/>
            </a:xfrm>
            <a:custGeom>
              <a:avLst/>
              <a:gdLst/>
              <a:ahLst/>
              <a:cxnLst/>
              <a:rect l="l" t="t" r="r" b="b"/>
              <a:pathLst>
                <a:path w="1580" h="1993" extrusionOk="0">
                  <a:moveTo>
                    <a:pt x="973" y="1"/>
                  </a:moveTo>
                  <a:cubicBezTo>
                    <a:pt x="773" y="1"/>
                    <a:pt x="572" y="78"/>
                    <a:pt x="445" y="278"/>
                  </a:cubicBezTo>
                  <a:cubicBezTo>
                    <a:pt x="1" y="973"/>
                    <a:pt x="632" y="1993"/>
                    <a:pt x="1185" y="1993"/>
                  </a:cubicBezTo>
                  <a:cubicBezTo>
                    <a:pt x="1192" y="1993"/>
                    <a:pt x="1200" y="1993"/>
                    <a:pt x="1207" y="1992"/>
                  </a:cubicBezTo>
                  <a:cubicBezTo>
                    <a:pt x="1506" y="1977"/>
                    <a:pt x="1579" y="1825"/>
                    <a:pt x="1579" y="1825"/>
                  </a:cubicBezTo>
                  <a:lnTo>
                    <a:pt x="1566" y="255"/>
                  </a:lnTo>
                  <a:cubicBezTo>
                    <a:pt x="1454" y="112"/>
                    <a:pt x="1214" y="1"/>
                    <a:pt x="973" y="1"/>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8"/>
            <p:cNvSpPr/>
            <p:nvPr/>
          </p:nvSpPr>
          <p:spPr>
            <a:xfrm>
              <a:off x="3793700" y="3231138"/>
              <a:ext cx="209425" cy="195225"/>
            </a:xfrm>
            <a:custGeom>
              <a:avLst/>
              <a:gdLst/>
              <a:ahLst/>
              <a:cxnLst/>
              <a:rect l="l" t="t" r="r" b="b"/>
              <a:pathLst>
                <a:path w="8377" h="7809" extrusionOk="0">
                  <a:moveTo>
                    <a:pt x="6338" y="1"/>
                  </a:moveTo>
                  <a:cubicBezTo>
                    <a:pt x="4866" y="1"/>
                    <a:pt x="2223" y="703"/>
                    <a:pt x="2223" y="703"/>
                  </a:cubicBezTo>
                  <a:cubicBezTo>
                    <a:pt x="2387" y="1015"/>
                    <a:pt x="2412" y="1356"/>
                    <a:pt x="1864" y="2151"/>
                  </a:cubicBezTo>
                  <a:cubicBezTo>
                    <a:pt x="1314" y="2946"/>
                    <a:pt x="205" y="4669"/>
                    <a:pt x="1" y="5994"/>
                  </a:cubicBezTo>
                  <a:cubicBezTo>
                    <a:pt x="438" y="6460"/>
                    <a:pt x="1062" y="7416"/>
                    <a:pt x="2961" y="7716"/>
                  </a:cubicBezTo>
                  <a:cubicBezTo>
                    <a:pt x="3362" y="7780"/>
                    <a:pt x="3748" y="7808"/>
                    <a:pt x="4116" y="7808"/>
                  </a:cubicBezTo>
                  <a:cubicBezTo>
                    <a:pt x="6262" y="7808"/>
                    <a:pt x="7827" y="6847"/>
                    <a:pt x="8376" y="6248"/>
                  </a:cubicBezTo>
                  <a:cubicBezTo>
                    <a:pt x="8376" y="6248"/>
                    <a:pt x="8341" y="5100"/>
                    <a:pt x="7863" y="3028"/>
                  </a:cubicBezTo>
                  <a:cubicBezTo>
                    <a:pt x="7574" y="1782"/>
                    <a:pt x="7414" y="1332"/>
                    <a:pt x="7299" y="360"/>
                  </a:cubicBezTo>
                  <a:cubicBezTo>
                    <a:pt x="7268" y="97"/>
                    <a:pt x="6883" y="1"/>
                    <a:pt x="6338"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8"/>
            <p:cNvSpPr/>
            <p:nvPr/>
          </p:nvSpPr>
          <p:spPr>
            <a:xfrm>
              <a:off x="3923825" y="3032238"/>
              <a:ext cx="66675" cy="57300"/>
            </a:xfrm>
            <a:custGeom>
              <a:avLst/>
              <a:gdLst/>
              <a:ahLst/>
              <a:cxnLst/>
              <a:rect l="l" t="t" r="r" b="b"/>
              <a:pathLst>
                <a:path w="2667" h="2292" extrusionOk="0">
                  <a:moveTo>
                    <a:pt x="620" y="0"/>
                  </a:moveTo>
                  <a:cubicBezTo>
                    <a:pt x="447" y="0"/>
                    <a:pt x="238" y="28"/>
                    <a:pt x="0" y="111"/>
                  </a:cubicBezTo>
                  <a:cubicBezTo>
                    <a:pt x="0" y="111"/>
                    <a:pt x="1676" y="787"/>
                    <a:pt x="2667" y="2291"/>
                  </a:cubicBezTo>
                  <a:cubicBezTo>
                    <a:pt x="2667" y="2291"/>
                    <a:pt x="1928" y="645"/>
                    <a:pt x="1150" y="102"/>
                  </a:cubicBezTo>
                  <a:cubicBezTo>
                    <a:pt x="1150" y="102"/>
                    <a:pt x="953" y="0"/>
                    <a:pt x="6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8"/>
            <p:cNvSpPr/>
            <p:nvPr/>
          </p:nvSpPr>
          <p:spPr>
            <a:xfrm>
              <a:off x="3795200" y="3069213"/>
              <a:ext cx="236875" cy="447500"/>
            </a:xfrm>
            <a:custGeom>
              <a:avLst/>
              <a:gdLst/>
              <a:ahLst/>
              <a:cxnLst/>
              <a:rect l="l" t="t" r="r" b="b"/>
              <a:pathLst>
                <a:path w="9475" h="17900" extrusionOk="0">
                  <a:moveTo>
                    <a:pt x="821" y="0"/>
                  </a:moveTo>
                  <a:cubicBezTo>
                    <a:pt x="410" y="0"/>
                    <a:pt x="125" y="392"/>
                    <a:pt x="73" y="1514"/>
                  </a:cubicBezTo>
                  <a:cubicBezTo>
                    <a:pt x="1" y="3016"/>
                    <a:pt x="31" y="5794"/>
                    <a:pt x="460" y="7799"/>
                  </a:cubicBezTo>
                  <a:cubicBezTo>
                    <a:pt x="669" y="8770"/>
                    <a:pt x="1062" y="10275"/>
                    <a:pt x="2113" y="12018"/>
                  </a:cubicBezTo>
                  <a:cubicBezTo>
                    <a:pt x="2846" y="13236"/>
                    <a:pt x="3593" y="14132"/>
                    <a:pt x="4580" y="15154"/>
                  </a:cubicBezTo>
                  <a:cubicBezTo>
                    <a:pt x="4851" y="15433"/>
                    <a:pt x="4981" y="15707"/>
                    <a:pt x="5433" y="16299"/>
                  </a:cubicBezTo>
                  <a:cubicBezTo>
                    <a:pt x="5882" y="16892"/>
                    <a:pt x="6545" y="17467"/>
                    <a:pt x="7122" y="17702"/>
                  </a:cubicBezTo>
                  <a:cubicBezTo>
                    <a:pt x="7467" y="17845"/>
                    <a:pt x="7694" y="17899"/>
                    <a:pt x="7841" y="17899"/>
                  </a:cubicBezTo>
                  <a:cubicBezTo>
                    <a:pt x="7939" y="17899"/>
                    <a:pt x="8001" y="17875"/>
                    <a:pt x="8041" y="17837"/>
                  </a:cubicBezTo>
                  <a:cubicBezTo>
                    <a:pt x="8164" y="17719"/>
                    <a:pt x="8097" y="17568"/>
                    <a:pt x="7847" y="17430"/>
                  </a:cubicBezTo>
                  <a:cubicBezTo>
                    <a:pt x="7596" y="17293"/>
                    <a:pt x="7159" y="17106"/>
                    <a:pt x="6737" y="16656"/>
                  </a:cubicBezTo>
                  <a:lnTo>
                    <a:pt x="6737" y="16656"/>
                  </a:lnTo>
                  <a:cubicBezTo>
                    <a:pt x="6738" y="16656"/>
                    <a:pt x="7270" y="16985"/>
                    <a:pt x="7606" y="17154"/>
                  </a:cubicBezTo>
                  <a:cubicBezTo>
                    <a:pt x="7944" y="17323"/>
                    <a:pt x="8296" y="17435"/>
                    <a:pt x="8552" y="17483"/>
                  </a:cubicBezTo>
                  <a:cubicBezTo>
                    <a:pt x="8576" y="17488"/>
                    <a:pt x="8601" y="17490"/>
                    <a:pt x="8625" y="17490"/>
                  </a:cubicBezTo>
                  <a:cubicBezTo>
                    <a:pt x="8920" y="17490"/>
                    <a:pt x="9193" y="17191"/>
                    <a:pt x="8963" y="17057"/>
                  </a:cubicBezTo>
                  <a:cubicBezTo>
                    <a:pt x="8714" y="16912"/>
                    <a:pt x="8482" y="16867"/>
                    <a:pt x="7987" y="16609"/>
                  </a:cubicBezTo>
                  <a:cubicBezTo>
                    <a:pt x="7723" y="16474"/>
                    <a:pt x="7478" y="16307"/>
                    <a:pt x="7254" y="16115"/>
                  </a:cubicBezTo>
                  <a:lnTo>
                    <a:pt x="7254" y="16115"/>
                  </a:lnTo>
                  <a:cubicBezTo>
                    <a:pt x="7254" y="16115"/>
                    <a:pt x="7805" y="16366"/>
                    <a:pt x="8306" y="16487"/>
                  </a:cubicBezTo>
                  <a:cubicBezTo>
                    <a:pt x="8539" y="16545"/>
                    <a:pt x="8713" y="16564"/>
                    <a:pt x="8848" y="16564"/>
                  </a:cubicBezTo>
                  <a:cubicBezTo>
                    <a:pt x="9004" y="16564"/>
                    <a:pt x="9109" y="16538"/>
                    <a:pt x="9190" y="16516"/>
                  </a:cubicBezTo>
                  <a:cubicBezTo>
                    <a:pt x="9341" y="16472"/>
                    <a:pt x="9474" y="16218"/>
                    <a:pt x="9142" y="16078"/>
                  </a:cubicBezTo>
                  <a:cubicBezTo>
                    <a:pt x="8843" y="15953"/>
                    <a:pt x="8410" y="15923"/>
                    <a:pt x="7877" y="15595"/>
                  </a:cubicBezTo>
                  <a:cubicBezTo>
                    <a:pt x="7489" y="15356"/>
                    <a:pt x="7249" y="15136"/>
                    <a:pt x="7336" y="15107"/>
                  </a:cubicBezTo>
                  <a:cubicBezTo>
                    <a:pt x="7342" y="15105"/>
                    <a:pt x="7350" y="15104"/>
                    <a:pt x="7358" y="15104"/>
                  </a:cubicBezTo>
                  <a:cubicBezTo>
                    <a:pt x="7457" y="15104"/>
                    <a:pt x="7671" y="15240"/>
                    <a:pt x="8036" y="15266"/>
                  </a:cubicBezTo>
                  <a:cubicBezTo>
                    <a:pt x="8060" y="15268"/>
                    <a:pt x="8084" y="15269"/>
                    <a:pt x="8109" y="15269"/>
                  </a:cubicBezTo>
                  <a:cubicBezTo>
                    <a:pt x="8462" y="15269"/>
                    <a:pt x="8801" y="15082"/>
                    <a:pt x="8801" y="14884"/>
                  </a:cubicBezTo>
                  <a:cubicBezTo>
                    <a:pt x="8799" y="14670"/>
                    <a:pt x="8719" y="14775"/>
                    <a:pt x="8335" y="14686"/>
                  </a:cubicBezTo>
                  <a:cubicBezTo>
                    <a:pt x="7950" y="14598"/>
                    <a:pt x="7651" y="14376"/>
                    <a:pt x="7100" y="14294"/>
                  </a:cubicBezTo>
                  <a:cubicBezTo>
                    <a:pt x="6614" y="14220"/>
                    <a:pt x="6300" y="14157"/>
                    <a:pt x="5884" y="13970"/>
                  </a:cubicBezTo>
                  <a:cubicBezTo>
                    <a:pt x="5468" y="13781"/>
                    <a:pt x="4545" y="12683"/>
                    <a:pt x="3849" y="11535"/>
                  </a:cubicBezTo>
                  <a:cubicBezTo>
                    <a:pt x="3025" y="10182"/>
                    <a:pt x="2475" y="8227"/>
                    <a:pt x="2353" y="7348"/>
                  </a:cubicBezTo>
                  <a:cubicBezTo>
                    <a:pt x="2089" y="5455"/>
                    <a:pt x="2128" y="2849"/>
                    <a:pt x="2203" y="1942"/>
                  </a:cubicBezTo>
                  <a:cubicBezTo>
                    <a:pt x="2293" y="852"/>
                    <a:pt x="1834" y="381"/>
                    <a:pt x="1279" y="122"/>
                  </a:cubicBezTo>
                  <a:cubicBezTo>
                    <a:pt x="1114" y="45"/>
                    <a:pt x="960" y="0"/>
                    <a:pt x="821" y="0"/>
                  </a:cubicBezTo>
                  <a:close/>
                </a:path>
              </a:pathLst>
            </a:custGeom>
            <a:solidFill>
              <a:srgbClr val="BD70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8"/>
            <p:cNvSpPr/>
            <p:nvPr/>
          </p:nvSpPr>
          <p:spPr>
            <a:xfrm>
              <a:off x="4983600" y="3915763"/>
              <a:ext cx="466800" cy="146375"/>
            </a:xfrm>
            <a:custGeom>
              <a:avLst/>
              <a:gdLst/>
              <a:ahLst/>
              <a:cxnLst/>
              <a:rect l="l" t="t" r="r" b="b"/>
              <a:pathLst>
                <a:path w="18672" h="5855" extrusionOk="0">
                  <a:moveTo>
                    <a:pt x="2627" y="0"/>
                  </a:moveTo>
                  <a:cubicBezTo>
                    <a:pt x="2596" y="0"/>
                    <a:pt x="2557" y="15"/>
                    <a:pt x="2497" y="40"/>
                  </a:cubicBezTo>
                  <a:cubicBezTo>
                    <a:pt x="2299" y="119"/>
                    <a:pt x="2263" y="553"/>
                    <a:pt x="2431" y="892"/>
                  </a:cubicBezTo>
                  <a:cubicBezTo>
                    <a:pt x="2609" y="1246"/>
                    <a:pt x="2836" y="1390"/>
                    <a:pt x="2844" y="1480"/>
                  </a:cubicBezTo>
                  <a:cubicBezTo>
                    <a:pt x="2846" y="1499"/>
                    <a:pt x="2835" y="1508"/>
                    <a:pt x="2812" y="1508"/>
                  </a:cubicBezTo>
                  <a:cubicBezTo>
                    <a:pt x="2727" y="1508"/>
                    <a:pt x="2480" y="1377"/>
                    <a:pt x="2189" y="1164"/>
                  </a:cubicBezTo>
                  <a:cubicBezTo>
                    <a:pt x="1683" y="795"/>
                    <a:pt x="1491" y="408"/>
                    <a:pt x="1262" y="177"/>
                  </a:cubicBezTo>
                  <a:cubicBezTo>
                    <a:pt x="1178" y="93"/>
                    <a:pt x="1101" y="61"/>
                    <a:pt x="1037" y="61"/>
                  </a:cubicBezTo>
                  <a:cubicBezTo>
                    <a:pt x="906" y="61"/>
                    <a:pt x="827" y="195"/>
                    <a:pt x="839" y="299"/>
                  </a:cubicBezTo>
                  <a:cubicBezTo>
                    <a:pt x="856" y="454"/>
                    <a:pt x="896" y="688"/>
                    <a:pt x="1200" y="1106"/>
                  </a:cubicBezTo>
                  <a:cubicBezTo>
                    <a:pt x="1502" y="1522"/>
                    <a:pt x="1944" y="1936"/>
                    <a:pt x="1944" y="1936"/>
                  </a:cubicBezTo>
                  <a:cubicBezTo>
                    <a:pt x="1680" y="1804"/>
                    <a:pt x="1434" y="1639"/>
                    <a:pt x="1208" y="1447"/>
                  </a:cubicBezTo>
                  <a:cubicBezTo>
                    <a:pt x="782" y="1088"/>
                    <a:pt x="652" y="889"/>
                    <a:pt x="423" y="713"/>
                  </a:cubicBezTo>
                  <a:cubicBezTo>
                    <a:pt x="387" y="686"/>
                    <a:pt x="353" y="674"/>
                    <a:pt x="320" y="674"/>
                  </a:cubicBezTo>
                  <a:cubicBezTo>
                    <a:pt x="146" y="674"/>
                    <a:pt x="38" y="1026"/>
                    <a:pt x="186" y="1255"/>
                  </a:cubicBezTo>
                  <a:cubicBezTo>
                    <a:pt x="326" y="1475"/>
                    <a:pt x="565" y="1758"/>
                    <a:pt x="848" y="2005"/>
                  </a:cubicBezTo>
                  <a:cubicBezTo>
                    <a:pt x="1132" y="2252"/>
                    <a:pt x="1640" y="2620"/>
                    <a:pt x="1640" y="2620"/>
                  </a:cubicBezTo>
                  <a:cubicBezTo>
                    <a:pt x="1063" y="2401"/>
                    <a:pt x="724" y="2067"/>
                    <a:pt x="502" y="1888"/>
                  </a:cubicBezTo>
                  <a:cubicBezTo>
                    <a:pt x="385" y="1794"/>
                    <a:pt x="286" y="1748"/>
                    <a:pt x="208" y="1748"/>
                  </a:cubicBezTo>
                  <a:cubicBezTo>
                    <a:pt x="136" y="1748"/>
                    <a:pt x="82" y="1787"/>
                    <a:pt x="51" y="1865"/>
                  </a:cubicBezTo>
                  <a:cubicBezTo>
                    <a:pt x="0" y="1992"/>
                    <a:pt x="87" y="2220"/>
                    <a:pt x="525" y="2663"/>
                  </a:cubicBezTo>
                  <a:cubicBezTo>
                    <a:pt x="963" y="3106"/>
                    <a:pt x="1746" y="3502"/>
                    <a:pt x="2465" y="3694"/>
                  </a:cubicBezTo>
                  <a:cubicBezTo>
                    <a:pt x="3183" y="3886"/>
                    <a:pt x="3527" y="4083"/>
                    <a:pt x="3888" y="4227"/>
                  </a:cubicBezTo>
                  <a:cubicBezTo>
                    <a:pt x="5208" y="4752"/>
                    <a:pt x="5923" y="5193"/>
                    <a:pt x="7303" y="5532"/>
                  </a:cubicBezTo>
                  <a:cubicBezTo>
                    <a:pt x="8270" y="5769"/>
                    <a:pt x="9095" y="5854"/>
                    <a:pt x="9805" y="5854"/>
                  </a:cubicBezTo>
                  <a:cubicBezTo>
                    <a:pt x="10388" y="5854"/>
                    <a:pt x="10893" y="5796"/>
                    <a:pt x="11333" y="5717"/>
                  </a:cubicBezTo>
                  <a:cubicBezTo>
                    <a:pt x="13352" y="5355"/>
                    <a:pt x="15871" y="4486"/>
                    <a:pt x="17235" y="3851"/>
                  </a:cubicBezTo>
                  <a:cubicBezTo>
                    <a:pt x="18596" y="3216"/>
                    <a:pt x="18672" y="2416"/>
                    <a:pt x="18142" y="1930"/>
                  </a:cubicBezTo>
                  <a:cubicBezTo>
                    <a:pt x="17831" y="1645"/>
                    <a:pt x="17517" y="1430"/>
                    <a:pt x="17025" y="1430"/>
                  </a:cubicBezTo>
                  <a:cubicBezTo>
                    <a:pt x="16805" y="1430"/>
                    <a:pt x="16549" y="1473"/>
                    <a:pt x="16242" y="1572"/>
                  </a:cubicBezTo>
                  <a:cubicBezTo>
                    <a:pt x="15250" y="1895"/>
                    <a:pt x="12874" y="2922"/>
                    <a:pt x="11131" y="3375"/>
                  </a:cubicBezTo>
                  <a:cubicBezTo>
                    <a:pt x="10619" y="3508"/>
                    <a:pt x="9902" y="3600"/>
                    <a:pt x="9075" y="3600"/>
                  </a:cubicBezTo>
                  <a:cubicBezTo>
                    <a:pt x="8515" y="3600"/>
                    <a:pt x="7905" y="3558"/>
                    <a:pt x="7273" y="3458"/>
                  </a:cubicBezTo>
                  <a:cubicBezTo>
                    <a:pt x="5947" y="3248"/>
                    <a:pt x="4827" y="2476"/>
                    <a:pt x="4431" y="2180"/>
                  </a:cubicBezTo>
                  <a:cubicBezTo>
                    <a:pt x="4065" y="1906"/>
                    <a:pt x="3954" y="1738"/>
                    <a:pt x="3703" y="1315"/>
                  </a:cubicBezTo>
                  <a:cubicBezTo>
                    <a:pt x="3417" y="837"/>
                    <a:pt x="3115" y="623"/>
                    <a:pt x="2888" y="301"/>
                  </a:cubicBezTo>
                  <a:cubicBezTo>
                    <a:pt x="2729" y="78"/>
                    <a:pt x="2697" y="0"/>
                    <a:pt x="2627"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8"/>
            <p:cNvSpPr/>
            <p:nvPr/>
          </p:nvSpPr>
          <p:spPr>
            <a:xfrm>
              <a:off x="5295200" y="3947088"/>
              <a:ext cx="157450" cy="105850"/>
            </a:xfrm>
            <a:custGeom>
              <a:avLst/>
              <a:gdLst/>
              <a:ahLst/>
              <a:cxnLst/>
              <a:rect l="l" t="t" r="r" b="b"/>
              <a:pathLst>
                <a:path w="6298" h="4234" extrusionOk="0">
                  <a:moveTo>
                    <a:pt x="4998" y="1"/>
                  </a:moveTo>
                  <a:cubicBezTo>
                    <a:pt x="4763" y="1"/>
                    <a:pt x="4483" y="35"/>
                    <a:pt x="4154" y="99"/>
                  </a:cubicBezTo>
                  <a:cubicBezTo>
                    <a:pt x="2986" y="324"/>
                    <a:pt x="821" y="1211"/>
                    <a:pt x="256" y="1430"/>
                  </a:cubicBezTo>
                  <a:cubicBezTo>
                    <a:pt x="256" y="1430"/>
                    <a:pt x="1" y="1816"/>
                    <a:pt x="318" y="2854"/>
                  </a:cubicBezTo>
                  <a:cubicBezTo>
                    <a:pt x="637" y="3890"/>
                    <a:pt x="978" y="4234"/>
                    <a:pt x="978" y="4234"/>
                  </a:cubicBezTo>
                  <a:cubicBezTo>
                    <a:pt x="978" y="4234"/>
                    <a:pt x="3628" y="3375"/>
                    <a:pt x="4604" y="2927"/>
                  </a:cubicBezTo>
                  <a:cubicBezTo>
                    <a:pt x="5579" y="2479"/>
                    <a:pt x="6298" y="1938"/>
                    <a:pt x="6030" y="754"/>
                  </a:cubicBezTo>
                  <a:cubicBezTo>
                    <a:pt x="5912" y="223"/>
                    <a:pt x="5597" y="1"/>
                    <a:pt x="4998"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8"/>
            <p:cNvSpPr/>
            <p:nvPr/>
          </p:nvSpPr>
          <p:spPr>
            <a:xfrm>
              <a:off x="5292525" y="3979163"/>
              <a:ext cx="38675" cy="75375"/>
            </a:xfrm>
            <a:custGeom>
              <a:avLst/>
              <a:gdLst/>
              <a:ahLst/>
              <a:cxnLst/>
              <a:rect l="l" t="t" r="r" b="b"/>
              <a:pathLst>
                <a:path w="1547" h="3015" extrusionOk="0">
                  <a:moveTo>
                    <a:pt x="737" y="0"/>
                  </a:moveTo>
                  <a:lnTo>
                    <a:pt x="211" y="182"/>
                  </a:lnTo>
                  <a:cubicBezTo>
                    <a:pt x="211" y="182"/>
                    <a:pt x="1" y="542"/>
                    <a:pt x="280" y="1592"/>
                  </a:cubicBezTo>
                  <a:cubicBezTo>
                    <a:pt x="559" y="2643"/>
                    <a:pt x="958" y="3014"/>
                    <a:pt x="958" y="3014"/>
                  </a:cubicBezTo>
                  <a:lnTo>
                    <a:pt x="1546" y="2799"/>
                  </a:lnTo>
                  <a:cubicBezTo>
                    <a:pt x="1546" y="2799"/>
                    <a:pt x="1090" y="2229"/>
                    <a:pt x="878" y="1399"/>
                  </a:cubicBezTo>
                  <a:cubicBezTo>
                    <a:pt x="762" y="941"/>
                    <a:pt x="716" y="470"/>
                    <a:pt x="737"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8"/>
            <p:cNvSpPr/>
            <p:nvPr/>
          </p:nvSpPr>
          <p:spPr>
            <a:xfrm>
              <a:off x="2965925" y="3078888"/>
              <a:ext cx="2257500" cy="2070100"/>
            </a:xfrm>
            <a:custGeom>
              <a:avLst/>
              <a:gdLst/>
              <a:ahLst/>
              <a:cxnLst/>
              <a:rect l="l" t="t" r="r" b="b"/>
              <a:pathLst>
                <a:path w="90300" h="82804" extrusionOk="0">
                  <a:moveTo>
                    <a:pt x="47806" y="1"/>
                  </a:moveTo>
                  <a:cubicBezTo>
                    <a:pt x="47806" y="27602"/>
                    <a:pt x="23902" y="44469"/>
                    <a:pt x="15936" y="49068"/>
                  </a:cubicBezTo>
                  <a:lnTo>
                    <a:pt x="0" y="58269"/>
                  </a:lnTo>
                  <a:lnTo>
                    <a:pt x="42493" y="82803"/>
                  </a:lnTo>
                  <a:cubicBezTo>
                    <a:pt x="42493" y="82803"/>
                    <a:pt x="50491" y="78319"/>
                    <a:pt x="58429" y="73604"/>
                  </a:cubicBezTo>
                  <a:cubicBezTo>
                    <a:pt x="66397" y="68871"/>
                    <a:pt x="90299" y="52136"/>
                    <a:pt x="90299" y="24536"/>
                  </a:cubicBezTo>
                  <a:lnTo>
                    <a:pt x="4780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8"/>
            <p:cNvSpPr/>
            <p:nvPr/>
          </p:nvSpPr>
          <p:spPr>
            <a:xfrm>
              <a:off x="3430675" y="4842288"/>
              <a:ext cx="730425" cy="385900"/>
            </a:xfrm>
            <a:custGeom>
              <a:avLst/>
              <a:gdLst/>
              <a:ahLst/>
              <a:cxnLst/>
              <a:rect l="l" t="t" r="r" b="b"/>
              <a:pathLst>
                <a:path w="29217" h="15436" extrusionOk="0">
                  <a:moveTo>
                    <a:pt x="23903" y="0"/>
                  </a:moveTo>
                  <a:cubicBezTo>
                    <a:pt x="23903" y="0"/>
                    <a:pt x="13033" y="7168"/>
                    <a:pt x="1" y="7668"/>
                  </a:cubicBezTo>
                  <a:cubicBezTo>
                    <a:pt x="1967" y="8803"/>
                    <a:pt x="5761" y="9446"/>
                    <a:pt x="9477" y="9446"/>
                  </a:cubicBezTo>
                  <a:cubicBezTo>
                    <a:pt x="10782" y="9446"/>
                    <a:pt x="12077" y="9366"/>
                    <a:pt x="13280" y="9201"/>
                  </a:cubicBezTo>
                  <a:lnTo>
                    <a:pt x="13280" y="9201"/>
                  </a:lnTo>
                  <a:cubicBezTo>
                    <a:pt x="13280" y="9201"/>
                    <a:pt x="12634" y="11893"/>
                    <a:pt x="7969" y="15335"/>
                  </a:cubicBezTo>
                  <a:cubicBezTo>
                    <a:pt x="7969" y="15335"/>
                    <a:pt x="8344" y="15436"/>
                    <a:pt x="9079" y="15436"/>
                  </a:cubicBezTo>
                  <a:cubicBezTo>
                    <a:pt x="11646" y="15436"/>
                    <a:pt x="18600" y="14198"/>
                    <a:pt x="29216" y="3066"/>
                  </a:cubicBezTo>
                  <a:lnTo>
                    <a:pt x="23903"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8"/>
            <p:cNvSpPr/>
            <p:nvPr/>
          </p:nvSpPr>
          <p:spPr>
            <a:xfrm>
              <a:off x="3949500" y="4751738"/>
              <a:ext cx="290325" cy="230125"/>
            </a:xfrm>
            <a:custGeom>
              <a:avLst/>
              <a:gdLst/>
              <a:ahLst/>
              <a:cxnLst/>
              <a:rect l="l" t="t" r="r" b="b"/>
              <a:pathLst>
                <a:path w="11613" h="9205" extrusionOk="0">
                  <a:moveTo>
                    <a:pt x="5807" y="0"/>
                  </a:moveTo>
                  <a:cubicBezTo>
                    <a:pt x="2600" y="0"/>
                    <a:pt x="1" y="2060"/>
                    <a:pt x="1" y="4601"/>
                  </a:cubicBezTo>
                  <a:cubicBezTo>
                    <a:pt x="1" y="7144"/>
                    <a:pt x="2600" y="9204"/>
                    <a:pt x="5807" y="9204"/>
                  </a:cubicBezTo>
                  <a:cubicBezTo>
                    <a:pt x="9013" y="9204"/>
                    <a:pt x="11613" y="7144"/>
                    <a:pt x="11613" y="4601"/>
                  </a:cubicBezTo>
                  <a:cubicBezTo>
                    <a:pt x="11613" y="2060"/>
                    <a:pt x="9013" y="0"/>
                    <a:pt x="580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8"/>
            <p:cNvSpPr/>
            <p:nvPr/>
          </p:nvSpPr>
          <p:spPr>
            <a:xfrm>
              <a:off x="3982200" y="4784438"/>
              <a:ext cx="224925" cy="164725"/>
            </a:xfrm>
            <a:custGeom>
              <a:avLst/>
              <a:gdLst/>
              <a:ahLst/>
              <a:cxnLst/>
              <a:rect l="l" t="t" r="r" b="b"/>
              <a:pathLst>
                <a:path w="8997" h="6589" extrusionOk="0">
                  <a:moveTo>
                    <a:pt x="4499" y="0"/>
                  </a:moveTo>
                  <a:cubicBezTo>
                    <a:pt x="2014" y="0"/>
                    <a:pt x="1" y="1474"/>
                    <a:pt x="1" y="3293"/>
                  </a:cubicBezTo>
                  <a:cubicBezTo>
                    <a:pt x="1" y="5113"/>
                    <a:pt x="2014" y="6588"/>
                    <a:pt x="4499" y="6588"/>
                  </a:cubicBezTo>
                  <a:cubicBezTo>
                    <a:pt x="6983" y="6588"/>
                    <a:pt x="8996" y="5113"/>
                    <a:pt x="8996" y="3293"/>
                  </a:cubicBezTo>
                  <a:cubicBezTo>
                    <a:pt x="8996" y="1474"/>
                    <a:pt x="6983" y="0"/>
                    <a:pt x="4499"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8"/>
            <p:cNvSpPr/>
            <p:nvPr/>
          </p:nvSpPr>
          <p:spPr>
            <a:xfrm>
              <a:off x="4163324" y="3704884"/>
              <a:ext cx="863450" cy="544250"/>
            </a:xfrm>
            <a:custGeom>
              <a:avLst/>
              <a:gdLst/>
              <a:ahLst/>
              <a:cxnLst/>
              <a:rect l="l" t="t" r="r" b="b"/>
              <a:pathLst>
                <a:path w="34538" h="21770" extrusionOk="0">
                  <a:moveTo>
                    <a:pt x="751" y="0"/>
                  </a:moveTo>
                  <a:cubicBezTo>
                    <a:pt x="304" y="0"/>
                    <a:pt x="0" y="333"/>
                    <a:pt x="0" y="917"/>
                  </a:cubicBezTo>
                  <a:cubicBezTo>
                    <a:pt x="0" y="1761"/>
                    <a:pt x="635" y="2810"/>
                    <a:pt x="1417" y="3261"/>
                  </a:cubicBezTo>
                  <a:lnTo>
                    <a:pt x="33122" y="21564"/>
                  </a:lnTo>
                  <a:cubicBezTo>
                    <a:pt x="33362" y="21703"/>
                    <a:pt x="33588" y="21769"/>
                    <a:pt x="33787" y="21769"/>
                  </a:cubicBezTo>
                  <a:cubicBezTo>
                    <a:pt x="34233" y="21769"/>
                    <a:pt x="34537" y="21434"/>
                    <a:pt x="34537" y="20848"/>
                  </a:cubicBezTo>
                  <a:cubicBezTo>
                    <a:pt x="34537" y="20000"/>
                    <a:pt x="33904" y="18948"/>
                    <a:pt x="33122" y="18497"/>
                  </a:cubicBezTo>
                  <a:lnTo>
                    <a:pt x="1417" y="205"/>
                  </a:lnTo>
                  <a:cubicBezTo>
                    <a:pt x="1176" y="66"/>
                    <a:pt x="949" y="0"/>
                    <a:pt x="75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8"/>
            <p:cNvSpPr/>
            <p:nvPr/>
          </p:nvSpPr>
          <p:spPr>
            <a:xfrm>
              <a:off x="4072770" y="3846330"/>
              <a:ext cx="869550" cy="538825"/>
            </a:xfrm>
            <a:custGeom>
              <a:avLst/>
              <a:gdLst/>
              <a:ahLst/>
              <a:cxnLst/>
              <a:rect l="l" t="t" r="r" b="b"/>
              <a:pathLst>
                <a:path w="34782" h="21553" extrusionOk="0">
                  <a:moveTo>
                    <a:pt x="1020" y="1"/>
                  </a:moveTo>
                  <a:cubicBezTo>
                    <a:pt x="560" y="1"/>
                    <a:pt x="206" y="290"/>
                    <a:pt x="124" y="806"/>
                  </a:cubicBezTo>
                  <a:cubicBezTo>
                    <a:pt x="1" y="1580"/>
                    <a:pt x="537" y="2572"/>
                    <a:pt x="1317" y="3024"/>
                  </a:cubicBezTo>
                  <a:lnTo>
                    <a:pt x="33022" y="21332"/>
                  </a:lnTo>
                  <a:cubicBezTo>
                    <a:pt x="33281" y="21481"/>
                    <a:pt x="33534" y="21552"/>
                    <a:pt x="33762" y="21552"/>
                  </a:cubicBezTo>
                  <a:cubicBezTo>
                    <a:pt x="34222" y="21552"/>
                    <a:pt x="34576" y="21263"/>
                    <a:pt x="34658" y="20744"/>
                  </a:cubicBezTo>
                  <a:cubicBezTo>
                    <a:pt x="34782" y="19967"/>
                    <a:pt x="34245" y="18971"/>
                    <a:pt x="33463" y="18520"/>
                  </a:cubicBezTo>
                  <a:lnTo>
                    <a:pt x="1760" y="222"/>
                  </a:lnTo>
                  <a:cubicBezTo>
                    <a:pt x="1501" y="72"/>
                    <a:pt x="1247" y="1"/>
                    <a:pt x="1020"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8"/>
            <p:cNvSpPr/>
            <p:nvPr/>
          </p:nvSpPr>
          <p:spPr>
            <a:xfrm>
              <a:off x="3981450" y="3945050"/>
              <a:ext cx="875650" cy="533575"/>
            </a:xfrm>
            <a:custGeom>
              <a:avLst/>
              <a:gdLst/>
              <a:ahLst/>
              <a:cxnLst/>
              <a:rect l="l" t="t" r="r" b="b"/>
              <a:pathLst>
                <a:path w="35026" h="21343" extrusionOk="0">
                  <a:moveTo>
                    <a:pt x="1272" y="0"/>
                  </a:moveTo>
                  <a:cubicBezTo>
                    <a:pt x="801" y="0"/>
                    <a:pt x="403" y="247"/>
                    <a:pt x="246" y="698"/>
                  </a:cubicBezTo>
                  <a:cubicBezTo>
                    <a:pt x="1" y="1401"/>
                    <a:pt x="437" y="2337"/>
                    <a:pt x="1219" y="2789"/>
                  </a:cubicBezTo>
                  <a:lnTo>
                    <a:pt x="32922" y="21103"/>
                  </a:lnTo>
                  <a:cubicBezTo>
                    <a:pt x="33203" y="21265"/>
                    <a:pt x="33490" y="21342"/>
                    <a:pt x="33755" y="21342"/>
                  </a:cubicBezTo>
                  <a:cubicBezTo>
                    <a:pt x="34227" y="21342"/>
                    <a:pt x="34625" y="21095"/>
                    <a:pt x="34781" y="20642"/>
                  </a:cubicBezTo>
                  <a:cubicBezTo>
                    <a:pt x="35025" y="19935"/>
                    <a:pt x="34589" y="18998"/>
                    <a:pt x="33807" y="18547"/>
                  </a:cubicBezTo>
                  <a:lnTo>
                    <a:pt x="2104" y="240"/>
                  </a:lnTo>
                  <a:cubicBezTo>
                    <a:pt x="1823" y="78"/>
                    <a:pt x="1536" y="0"/>
                    <a:pt x="1272"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8"/>
            <p:cNvSpPr/>
            <p:nvPr/>
          </p:nvSpPr>
          <p:spPr>
            <a:xfrm>
              <a:off x="3875604" y="4025025"/>
              <a:ext cx="881700" cy="528425"/>
            </a:xfrm>
            <a:custGeom>
              <a:avLst/>
              <a:gdLst/>
              <a:ahLst/>
              <a:cxnLst/>
              <a:rect l="l" t="t" r="r" b="b"/>
              <a:pathLst>
                <a:path w="35268" h="21137" extrusionOk="0">
                  <a:moveTo>
                    <a:pt x="1504" y="0"/>
                  </a:moveTo>
                  <a:cubicBezTo>
                    <a:pt x="1023" y="0"/>
                    <a:pt x="591" y="206"/>
                    <a:pt x="368" y="591"/>
                  </a:cubicBezTo>
                  <a:cubicBezTo>
                    <a:pt x="1" y="1225"/>
                    <a:pt x="338" y="2105"/>
                    <a:pt x="1119" y="2556"/>
                  </a:cubicBezTo>
                  <a:lnTo>
                    <a:pt x="32822" y="20876"/>
                  </a:lnTo>
                  <a:cubicBezTo>
                    <a:pt x="33127" y="21052"/>
                    <a:pt x="33454" y="21137"/>
                    <a:pt x="33762" y="21137"/>
                  </a:cubicBezTo>
                  <a:cubicBezTo>
                    <a:pt x="34244" y="21137"/>
                    <a:pt x="34678" y="20930"/>
                    <a:pt x="34902" y="20542"/>
                  </a:cubicBezTo>
                  <a:cubicBezTo>
                    <a:pt x="35268" y="19906"/>
                    <a:pt x="34932" y="19025"/>
                    <a:pt x="34150" y="18574"/>
                  </a:cubicBezTo>
                  <a:lnTo>
                    <a:pt x="2447" y="262"/>
                  </a:lnTo>
                  <a:cubicBezTo>
                    <a:pt x="2141" y="85"/>
                    <a:pt x="1812" y="0"/>
                    <a:pt x="1504"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8"/>
            <p:cNvSpPr/>
            <p:nvPr/>
          </p:nvSpPr>
          <p:spPr>
            <a:xfrm>
              <a:off x="3765541" y="4128938"/>
              <a:ext cx="887800" cy="523525"/>
            </a:xfrm>
            <a:custGeom>
              <a:avLst/>
              <a:gdLst/>
              <a:ahLst/>
              <a:cxnLst/>
              <a:rect l="l" t="t" r="r" b="b"/>
              <a:pathLst>
                <a:path w="35512" h="20941" extrusionOk="0">
                  <a:moveTo>
                    <a:pt x="1711" y="0"/>
                  </a:moveTo>
                  <a:cubicBezTo>
                    <a:pt x="1225" y="0"/>
                    <a:pt x="768" y="168"/>
                    <a:pt x="488" y="490"/>
                  </a:cubicBezTo>
                  <a:cubicBezTo>
                    <a:pt x="0" y="1053"/>
                    <a:pt x="238" y="1877"/>
                    <a:pt x="1018" y="2328"/>
                  </a:cubicBezTo>
                  <a:lnTo>
                    <a:pt x="32721" y="20653"/>
                  </a:lnTo>
                  <a:cubicBezTo>
                    <a:pt x="33056" y="20846"/>
                    <a:pt x="33436" y="20940"/>
                    <a:pt x="33799" y="20940"/>
                  </a:cubicBezTo>
                  <a:cubicBezTo>
                    <a:pt x="34286" y="20940"/>
                    <a:pt x="34743" y="20772"/>
                    <a:pt x="35022" y="20448"/>
                  </a:cubicBezTo>
                  <a:cubicBezTo>
                    <a:pt x="35511" y="19881"/>
                    <a:pt x="35272" y="19059"/>
                    <a:pt x="34491" y="18608"/>
                  </a:cubicBezTo>
                  <a:lnTo>
                    <a:pt x="2789" y="288"/>
                  </a:lnTo>
                  <a:cubicBezTo>
                    <a:pt x="2454" y="94"/>
                    <a:pt x="2074" y="0"/>
                    <a:pt x="171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8"/>
            <p:cNvSpPr/>
            <p:nvPr/>
          </p:nvSpPr>
          <p:spPr>
            <a:xfrm>
              <a:off x="3626650" y="4210550"/>
              <a:ext cx="893900" cy="518825"/>
            </a:xfrm>
            <a:custGeom>
              <a:avLst/>
              <a:gdLst/>
              <a:ahLst/>
              <a:cxnLst/>
              <a:rect l="l" t="t" r="r" b="b"/>
              <a:pathLst>
                <a:path w="35756" h="20753" extrusionOk="0">
                  <a:moveTo>
                    <a:pt x="1891" y="0"/>
                  </a:moveTo>
                  <a:cubicBezTo>
                    <a:pt x="1405" y="0"/>
                    <a:pt x="936" y="133"/>
                    <a:pt x="612" y="394"/>
                  </a:cubicBezTo>
                  <a:cubicBezTo>
                    <a:pt x="1" y="887"/>
                    <a:pt x="139" y="1654"/>
                    <a:pt x="921" y="2105"/>
                  </a:cubicBezTo>
                  <a:lnTo>
                    <a:pt x="32623" y="20435"/>
                  </a:lnTo>
                  <a:cubicBezTo>
                    <a:pt x="32991" y="20647"/>
                    <a:pt x="33436" y="20752"/>
                    <a:pt x="33868" y="20752"/>
                  </a:cubicBezTo>
                  <a:cubicBezTo>
                    <a:pt x="34353" y="20752"/>
                    <a:pt x="34821" y="20620"/>
                    <a:pt x="35144" y="20358"/>
                  </a:cubicBezTo>
                  <a:cubicBezTo>
                    <a:pt x="35756" y="19864"/>
                    <a:pt x="35617" y="19097"/>
                    <a:pt x="34835" y="18646"/>
                  </a:cubicBezTo>
                  <a:lnTo>
                    <a:pt x="3135" y="317"/>
                  </a:lnTo>
                  <a:cubicBezTo>
                    <a:pt x="2767" y="105"/>
                    <a:pt x="2323" y="0"/>
                    <a:pt x="1891"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8"/>
            <p:cNvSpPr/>
            <p:nvPr/>
          </p:nvSpPr>
          <p:spPr>
            <a:xfrm>
              <a:off x="3486287" y="4310588"/>
              <a:ext cx="899950" cy="514450"/>
            </a:xfrm>
            <a:custGeom>
              <a:avLst/>
              <a:gdLst/>
              <a:ahLst/>
              <a:cxnLst/>
              <a:rect l="l" t="t" r="r" b="b"/>
              <a:pathLst>
                <a:path w="35998" h="20578" extrusionOk="0">
                  <a:moveTo>
                    <a:pt x="2025" y="1"/>
                  </a:moveTo>
                  <a:cubicBezTo>
                    <a:pt x="1550" y="1"/>
                    <a:pt x="1085" y="101"/>
                    <a:pt x="734" y="305"/>
                  </a:cubicBezTo>
                  <a:cubicBezTo>
                    <a:pt x="1" y="727"/>
                    <a:pt x="39" y="1437"/>
                    <a:pt x="821" y="1888"/>
                  </a:cubicBezTo>
                  <a:lnTo>
                    <a:pt x="32523" y="20224"/>
                  </a:lnTo>
                  <a:cubicBezTo>
                    <a:pt x="32930" y="20459"/>
                    <a:pt x="33458" y="20578"/>
                    <a:pt x="33975" y="20578"/>
                  </a:cubicBezTo>
                  <a:cubicBezTo>
                    <a:pt x="34449" y="20578"/>
                    <a:pt x="34914" y="20477"/>
                    <a:pt x="35264" y="20274"/>
                  </a:cubicBezTo>
                  <a:cubicBezTo>
                    <a:pt x="35998" y="19851"/>
                    <a:pt x="35958" y="19141"/>
                    <a:pt x="35176" y="18690"/>
                  </a:cubicBezTo>
                  <a:lnTo>
                    <a:pt x="3478" y="355"/>
                  </a:lnTo>
                  <a:cubicBezTo>
                    <a:pt x="3070" y="120"/>
                    <a:pt x="2542" y="1"/>
                    <a:pt x="2025"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8"/>
            <p:cNvSpPr/>
            <p:nvPr/>
          </p:nvSpPr>
          <p:spPr>
            <a:xfrm>
              <a:off x="4992500" y="4687863"/>
              <a:ext cx="628225" cy="362750"/>
            </a:xfrm>
            <a:custGeom>
              <a:avLst/>
              <a:gdLst/>
              <a:ahLst/>
              <a:cxnLst/>
              <a:rect l="l" t="t" r="r" b="b"/>
              <a:pathLst>
                <a:path w="25129" h="14510" extrusionOk="0">
                  <a:moveTo>
                    <a:pt x="12565" y="0"/>
                  </a:moveTo>
                  <a:cubicBezTo>
                    <a:pt x="9233" y="0"/>
                    <a:pt x="6037" y="764"/>
                    <a:pt x="3681" y="2126"/>
                  </a:cubicBezTo>
                  <a:cubicBezTo>
                    <a:pt x="1324" y="3486"/>
                    <a:pt x="0" y="5330"/>
                    <a:pt x="0" y="7255"/>
                  </a:cubicBezTo>
                  <a:cubicBezTo>
                    <a:pt x="0" y="9178"/>
                    <a:pt x="1324" y="11024"/>
                    <a:pt x="3681" y="12384"/>
                  </a:cubicBezTo>
                  <a:cubicBezTo>
                    <a:pt x="6037" y="13744"/>
                    <a:pt x="9233" y="14509"/>
                    <a:pt x="12565" y="14509"/>
                  </a:cubicBezTo>
                  <a:cubicBezTo>
                    <a:pt x="15898" y="14509"/>
                    <a:pt x="19092" y="13744"/>
                    <a:pt x="21450" y="12384"/>
                  </a:cubicBezTo>
                  <a:cubicBezTo>
                    <a:pt x="23806" y="11024"/>
                    <a:pt x="25129" y="9178"/>
                    <a:pt x="25129" y="7255"/>
                  </a:cubicBezTo>
                  <a:cubicBezTo>
                    <a:pt x="25129" y="5330"/>
                    <a:pt x="23806" y="3486"/>
                    <a:pt x="21450" y="2126"/>
                  </a:cubicBezTo>
                  <a:cubicBezTo>
                    <a:pt x="19092" y="764"/>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8"/>
            <p:cNvSpPr/>
            <p:nvPr/>
          </p:nvSpPr>
          <p:spPr>
            <a:xfrm>
              <a:off x="5252800" y="3759413"/>
              <a:ext cx="154375" cy="89650"/>
            </a:xfrm>
            <a:custGeom>
              <a:avLst/>
              <a:gdLst/>
              <a:ahLst/>
              <a:cxnLst/>
              <a:rect l="l" t="t" r="r" b="b"/>
              <a:pathLst>
                <a:path w="6175" h="3586" extrusionOk="0">
                  <a:moveTo>
                    <a:pt x="2920" y="1"/>
                  </a:moveTo>
                  <a:cubicBezTo>
                    <a:pt x="1757" y="1"/>
                    <a:pt x="977" y="674"/>
                    <a:pt x="542" y="1564"/>
                  </a:cubicBezTo>
                  <a:cubicBezTo>
                    <a:pt x="1" y="2667"/>
                    <a:pt x="848" y="3586"/>
                    <a:pt x="848" y="3586"/>
                  </a:cubicBezTo>
                  <a:lnTo>
                    <a:pt x="6134" y="1960"/>
                  </a:lnTo>
                  <a:cubicBezTo>
                    <a:pt x="6174" y="917"/>
                    <a:pt x="5108" y="458"/>
                    <a:pt x="3825" y="124"/>
                  </a:cubicBezTo>
                  <a:cubicBezTo>
                    <a:pt x="3501" y="40"/>
                    <a:pt x="3199" y="1"/>
                    <a:pt x="2920"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8"/>
            <p:cNvSpPr/>
            <p:nvPr/>
          </p:nvSpPr>
          <p:spPr>
            <a:xfrm>
              <a:off x="5132225" y="4814213"/>
              <a:ext cx="124575" cy="116675"/>
            </a:xfrm>
            <a:custGeom>
              <a:avLst/>
              <a:gdLst/>
              <a:ahLst/>
              <a:cxnLst/>
              <a:rect l="l" t="t" r="r" b="b"/>
              <a:pathLst>
                <a:path w="4983" h="4667" extrusionOk="0">
                  <a:moveTo>
                    <a:pt x="696" y="1"/>
                  </a:moveTo>
                  <a:cubicBezTo>
                    <a:pt x="631" y="1"/>
                    <a:pt x="572" y="13"/>
                    <a:pt x="521" y="41"/>
                  </a:cubicBezTo>
                  <a:cubicBezTo>
                    <a:pt x="112" y="259"/>
                    <a:pt x="0" y="792"/>
                    <a:pt x="237" y="1444"/>
                  </a:cubicBezTo>
                  <a:cubicBezTo>
                    <a:pt x="500" y="2163"/>
                    <a:pt x="1191" y="2620"/>
                    <a:pt x="1753" y="3031"/>
                  </a:cubicBezTo>
                  <a:cubicBezTo>
                    <a:pt x="2339" y="3457"/>
                    <a:pt x="2792" y="3935"/>
                    <a:pt x="3213" y="4395"/>
                  </a:cubicBezTo>
                  <a:cubicBezTo>
                    <a:pt x="3392" y="4589"/>
                    <a:pt x="3628" y="4667"/>
                    <a:pt x="3877" y="4667"/>
                  </a:cubicBezTo>
                  <a:cubicBezTo>
                    <a:pt x="4098" y="4667"/>
                    <a:pt x="4328" y="4606"/>
                    <a:pt x="4538" y="4513"/>
                  </a:cubicBezTo>
                  <a:cubicBezTo>
                    <a:pt x="4982" y="4318"/>
                    <a:pt x="4936" y="3655"/>
                    <a:pt x="4922" y="3232"/>
                  </a:cubicBezTo>
                  <a:cubicBezTo>
                    <a:pt x="4909" y="2837"/>
                    <a:pt x="4929" y="2395"/>
                    <a:pt x="4929" y="2395"/>
                  </a:cubicBezTo>
                  <a:cubicBezTo>
                    <a:pt x="4929" y="2395"/>
                    <a:pt x="3798" y="1111"/>
                    <a:pt x="3295" y="1111"/>
                  </a:cubicBezTo>
                  <a:cubicBezTo>
                    <a:pt x="3253" y="1111"/>
                    <a:pt x="3216" y="1120"/>
                    <a:pt x="3185" y="1138"/>
                  </a:cubicBezTo>
                  <a:cubicBezTo>
                    <a:pt x="3155" y="1156"/>
                    <a:pt x="3120" y="1164"/>
                    <a:pt x="3079" y="1164"/>
                  </a:cubicBezTo>
                  <a:cubicBezTo>
                    <a:pt x="2588" y="1164"/>
                    <a:pt x="1330" y="1"/>
                    <a:pt x="696"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8"/>
            <p:cNvSpPr/>
            <p:nvPr/>
          </p:nvSpPr>
          <p:spPr>
            <a:xfrm>
              <a:off x="5213750" y="4329438"/>
              <a:ext cx="227125" cy="545225"/>
            </a:xfrm>
            <a:custGeom>
              <a:avLst/>
              <a:gdLst/>
              <a:ahLst/>
              <a:cxnLst/>
              <a:rect l="l" t="t" r="r" b="b"/>
              <a:pathLst>
                <a:path w="9085" h="21809" extrusionOk="0">
                  <a:moveTo>
                    <a:pt x="9085" y="0"/>
                  </a:moveTo>
                  <a:lnTo>
                    <a:pt x="3000" y="1673"/>
                  </a:lnTo>
                  <a:lnTo>
                    <a:pt x="1429" y="11530"/>
                  </a:lnTo>
                  <a:lnTo>
                    <a:pt x="1" y="20506"/>
                  </a:lnTo>
                  <a:cubicBezTo>
                    <a:pt x="387" y="21651"/>
                    <a:pt x="1087" y="21809"/>
                    <a:pt x="1445" y="21809"/>
                  </a:cubicBezTo>
                  <a:cubicBezTo>
                    <a:pt x="1581" y="21809"/>
                    <a:pt x="1668" y="21786"/>
                    <a:pt x="1668" y="21786"/>
                  </a:cubicBezTo>
                  <a:lnTo>
                    <a:pt x="4286" y="14083"/>
                  </a:lnTo>
                  <a:lnTo>
                    <a:pt x="908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8"/>
            <p:cNvSpPr/>
            <p:nvPr/>
          </p:nvSpPr>
          <p:spPr>
            <a:xfrm>
              <a:off x="5213750" y="4617688"/>
              <a:ext cx="107175" cy="256975"/>
            </a:xfrm>
            <a:custGeom>
              <a:avLst/>
              <a:gdLst/>
              <a:ahLst/>
              <a:cxnLst/>
              <a:rect l="l" t="t" r="r" b="b"/>
              <a:pathLst>
                <a:path w="4287" h="10279" extrusionOk="0">
                  <a:moveTo>
                    <a:pt x="1429" y="0"/>
                  </a:moveTo>
                  <a:lnTo>
                    <a:pt x="1" y="8976"/>
                  </a:lnTo>
                  <a:cubicBezTo>
                    <a:pt x="387" y="10121"/>
                    <a:pt x="1087" y="10279"/>
                    <a:pt x="1445" y="10279"/>
                  </a:cubicBezTo>
                  <a:cubicBezTo>
                    <a:pt x="1581" y="10279"/>
                    <a:pt x="1668" y="10256"/>
                    <a:pt x="1668" y="10256"/>
                  </a:cubicBezTo>
                  <a:lnTo>
                    <a:pt x="4286" y="2553"/>
                  </a:lnTo>
                  <a:lnTo>
                    <a:pt x="142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8"/>
            <p:cNvSpPr/>
            <p:nvPr/>
          </p:nvSpPr>
          <p:spPr>
            <a:xfrm>
              <a:off x="5306400" y="4848338"/>
              <a:ext cx="134475" cy="133525"/>
            </a:xfrm>
            <a:custGeom>
              <a:avLst/>
              <a:gdLst/>
              <a:ahLst/>
              <a:cxnLst/>
              <a:rect l="l" t="t" r="r" b="b"/>
              <a:pathLst>
                <a:path w="5379" h="5341" extrusionOk="0">
                  <a:moveTo>
                    <a:pt x="3671" y="1"/>
                  </a:moveTo>
                  <a:lnTo>
                    <a:pt x="2132" y="669"/>
                  </a:lnTo>
                  <a:cubicBezTo>
                    <a:pt x="2296" y="1374"/>
                    <a:pt x="1791" y="3636"/>
                    <a:pt x="1177" y="3706"/>
                  </a:cubicBezTo>
                  <a:cubicBezTo>
                    <a:pt x="1102" y="3696"/>
                    <a:pt x="1031" y="3692"/>
                    <a:pt x="965" y="3692"/>
                  </a:cubicBezTo>
                  <a:cubicBezTo>
                    <a:pt x="244" y="3692"/>
                    <a:pt x="1" y="4241"/>
                    <a:pt x="167" y="4478"/>
                  </a:cubicBezTo>
                  <a:cubicBezTo>
                    <a:pt x="167" y="4478"/>
                    <a:pt x="734" y="4936"/>
                    <a:pt x="1177" y="5127"/>
                  </a:cubicBezTo>
                  <a:cubicBezTo>
                    <a:pt x="1508" y="5270"/>
                    <a:pt x="1779" y="5340"/>
                    <a:pt x="2041" y="5340"/>
                  </a:cubicBezTo>
                  <a:cubicBezTo>
                    <a:pt x="2127" y="5340"/>
                    <a:pt x="2213" y="5332"/>
                    <a:pt x="2299" y="5317"/>
                  </a:cubicBezTo>
                  <a:cubicBezTo>
                    <a:pt x="3140" y="5165"/>
                    <a:pt x="3325" y="4341"/>
                    <a:pt x="3601" y="3808"/>
                  </a:cubicBezTo>
                  <a:cubicBezTo>
                    <a:pt x="3791" y="3439"/>
                    <a:pt x="4196" y="2959"/>
                    <a:pt x="4471" y="2647"/>
                  </a:cubicBezTo>
                  <a:cubicBezTo>
                    <a:pt x="4630" y="2470"/>
                    <a:pt x="4802" y="2308"/>
                    <a:pt x="4946" y="2114"/>
                  </a:cubicBezTo>
                  <a:cubicBezTo>
                    <a:pt x="5213" y="1753"/>
                    <a:pt x="5379" y="1265"/>
                    <a:pt x="5011" y="899"/>
                  </a:cubicBezTo>
                  <a:cubicBezTo>
                    <a:pt x="4924" y="811"/>
                    <a:pt x="4817" y="747"/>
                    <a:pt x="4710" y="687"/>
                  </a:cubicBezTo>
                  <a:cubicBezTo>
                    <a:pt x="4406" y="518"/>
                    <a:pt x="4002" y="418"/>
                    <a:pt x="367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8"/>
            <p:cNvSpPr/>
            <p:nvPr/>
          </p:nvSpPr>
          <p:spPr>
            <a:xfrm>
              <a:off x="5216600" y="4263513"/>
              <a:ext cx="236650" cy="605725"/>
            </a:xfrm>
            <a:custGeom>
              <a:avLst/>
              <a:gdLst/>
              <a:ahLst/>
              <a:cxnLst/>
              <a:rect l="l" t="t" r="r" b="b"/>
              <a:pathLst>
                <a:path w="9466" h="24229" extrusionOk="0">
                  <a:moveTo>
                    <a:pt x="9135" y="0"/>
                  </a:moveTo>
                  <a:cubicBezTo>
                    <a:pt x="9134" y="0"/>
                    <a:pt x="9134" y="4"/>
                    <a:pt x="9136" y="13"/>
                  </a:cubicBezTo>
                  <a:lnTo>
                    <a:pt x="846" y="2612"/>
                  </a:lnTo>
                  <a:cubicBezTo>
                    <a:pt x="582" y="5720"/>
                    <a:pt x="0" y="8981"/>
                    <a:pt x="57" y="13681"/>
                  </a:cubicBezTo>
                  <a:cubicBezTo>
                    <a:pt x="72" y="14968"/>
                    <a:pt x="1669" y="17260"/>
                    <a:pt x="2937" y="19245"/>
                  </a:cubicBezTo>
                  <a:cubicBezTo>
                    <a:pt x="4205" y="21230"/>
                    <a:pt x="5731" y="24189"/>
                    <a:pt x="5731" y="24189"/>
                  </a:cubicBezTo>
                  <a:cubicBezTo>
                    <a:pt x="5870" y="24217"/>
                    <a:pt x="5997" y="24229"/>
                    <a:pt x="6115" y="24229"/>
                  </a:cubicBezTo>
                  <a:cubicBezTo>
                    <a:pt x="7035" y="24229"/>
                    <a:pt x="7332" y="23474"/>
                    <a:pt x="7332" y="23474"/>
                  </a:cubicBezTo>
                  <a:cubicBezTo>
                    <a:pt x="7332" y="23474"/>
                    <a:pt x="6053" y="19440"/>
                    <a:pt x="5652" y="18014"/>
                  </a:cubicBezTo>
                  <a:cubicBezTo>
                    <a:pt x="4775" y="14894"/>
                    <a:pt x="3479" y="13944"/>
                    <a:pt x="3479" y="13944"/>
                  </a:cubicBezTo>
                  <a:cubicBezTo>
                    <a:pt x="3479" y="13944"/>
                    <a:pt x="3794" y="12674"/>
                    <a:pt x="4132" y="11102"/>
                  </a:cubicBezTo>
                  <a:cubicBezTo>
                    <a:pt x="4528" y="9255"/>
                    <a:pt x="5365" y="5698"/>
                    <a:pt x="5365" y="5698"/>
                  </a:cubicBezTo>
                  <a:cubicBezTo>
                    <a:pt x="5365" y="5698"/>
                    <a:pt x="8444" y="4504"/>
                    <a:pt x="8971" y="2637"/>
                  </a:cubicBezTo>
                  <a:cubicBezTo>
                    <a:pt x="9465" y="889"/>
                    <a:pt x="9152" y="0"/>
                    <a:pt x="91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8"/>
            <p:cNvSpPr/>
            <p:nvPr/>
          </p:nvSpPr>
          <p:spPr>
            <a:xfrm>
              <a:off x="5312200" y="4368863"/>
              <a:ext cx="103400" cy="206825"/>
            </a:xfrm>
            <a:custGeom>
              <a:avLst/>
              <a:gdLst/>
              <a:ahLst/>
              <a:cxnLst/>
              <a:rect l="l" t="t" r="r" b="b"/>
              <a:pathLst>
                <a:path w="4136" h="8273" extrusionOk="0">
                  <a:moveTo>
                    <a:pt x="4136" y="1"/>
                  </a:moveTo>
                  <a:cubicBezTo>
                    <a:pt x="3265" y="741"/>
                    <a:pt x="1544" y="1321"/>
                    <a:pt x="1544" y="1321"/>
                  </a:cubicBezTo>
                  <a:lnTo>
                    <a:pt x="1" y="8273"/>
                  </a:lnTo>
                  <a:cubicBezTo>
                    <a:pt x="1" y="8273"/>
                    <a:pt x="1636" y="2178"/>
                    <a:pt x="2259" y="1670"/>
                  </a:cubicBezTo>
                  <a:cubicBezTo>
                    <a:pt x="2995" y="1070"/>
                    <a:pt x="3825" y="607"/>
                    <a:pt x="4136" y="1"/>
                  </a:cubicBezTo>
                  <a:close/>
                </a:path>
              </a:pathLst>
            </a:custGeom>
            <a:solidFill>
              <a:srgbClr val="D83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8"/>
            <p:cNvSpPr/>
            <p:nvPr/>
          </p:nvSpPr>
          <p:spPr>
            <a:xfrm>
              <a:off x="5265550" y="3777213"/>
              <a:ext cx="159625" cy="180225"/>
            </a:xfrm>
            <a:custGeom>
              <a:avLst/>
              <a:gdLst/>
              <a:ahLst/>
              <a:cxnLst/>
              <a:rect l="l" t="t" r="r" b="b"/>
              <a:pathLst>
                <a:path w="6385" h="7209" extrusionOk="0">
                  <a:moveTo>
                    <a:pt x="3166" y="0"/>
                  </a:moveTo>
                  <a:cubicBezTo>
                    <a:pt x="1739" y="0"/>
                    <a:pt x="703" y="1065"/>
                    <a:pt x="411" y="2494"/>
                  </a:cubicBezTo>
                  <a:cubicBezTo>
                    <a:pt x="244" y="3250"/>
                    <a:pt x="0" y="4859"/>
                    <a:pt x="470" y="6095"/>
                  </a:cubicBezTo>
                  <a:cubicBezTo>
                    <a:pt x="735" y="6795"/>
                    <a:pt x="1061" y="7072"/>
                    <a:pt x="1684" y="7193"/>
                  </a:cubicBezTo>
                  <a:cubicBezTo>
                    <a:pt x="1740" y="7203"/>
                    <a:pt x="1811" y="7209"/>
                    <a:pt x="1894" y="7209"/>
                  </a:cubicBezTo>
                  <a:cubicBezTo>
                    <a:pt x="2545" y="7209"/>
                    <a:pt x="3956" y="6890"/>
                    <a:pt x="4483" y="6332"/>
                  </a:cubicBezTo>
                  <a:cubicBezTo>
                    <a:pt x="4588" y="6220"/>
                    <a:pt x="4762" y="5671"/>
                    <a:pt x="4762" y="5671"/>
                  </a:cubicBezTo>
                  <a:cubicBezTo>
                    <a:pt x="5546" y="5188"/>
                    <a:pt x="6107" y="4374"/>
                    <a:pt x="6209" y="3387"/>
                  </a:cubicBezTo>
                  <a:cubicBezTo>
                    <a:pt x="6384" y="1701"/>
                    <a:pt x="5161" y="192"/>
                    <a:pt x="3476" y="17"/>
                  </a:cubicBezTo>
                  <a:cubicBezTo>
                    <a:pt x="3371" y="6"/>
                    <a:pt x="3267" y="0"/>
                    <a:pt x="3166"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8"/>
            <p:cNvSpPr/>
            <p:nvPr/>
          </p:nvSpPr>
          <p:spPr>
            <a:xfrm>
              <a:off x="5295725" y="3928363"/>
              <a:ext cx="129600" cy="94975"/>
            </a:xfrm>
            <a:custGeom>
              <a:avLst/>
              <a:gdLst/>
              <a:ahLst/>
              <a:cxnLst/>
              <a:rect l="l" t="t" r="r" b="b"/>
              <a:pathLst>
                <a:path w="5184" h="3799" extrusionOk="0">
                  <a:moveTo>
                    <a:pt x="3421" y="1"/>
                  </a:moveTo>
                  <a:lnTo>
                    <a:pt x="994" y="1145"/>
                  </a:lnTo>
                  <a:cubicBezTo>
                    <a:pt x="994" y="1145"/>
                    <a:pt x="1077" y="1613"/>
                    <a:pt x="1136" y="1914"/>
                  </a:cubicBezTo>
                  <a:cubicBezTo>
                    <a:pt x="1194" y="2214"/>
                    <a:pt x="1171" y="2373"/>
                    <a:pt x="573" y="2741"/>
                  </a:cubicBezTo>
                  <a:cubicBezTo>
                    <a:pt x="1" y="3093"/>
                    <a:pt x="1342" y="3798"/>
                    <a:pt x="2320" y="3798"/>
                  </a:cubicBezTo>
                  <a:cubicBezTo>
                    <a:pt x="2368" y="3798"/>
                    <a:pt x="2415" y="3797"/>
                    <a:pt x="2461" y="3793"/>
                  </a:cubicBezTo>
                  <a:cubicBezTo>
                    <a:pt x="3441" y="3718"/>
                    <a:pt x="4547" y="3127"/>
                    <a:pt x="4850" y="2490"/>
                  </a:cubicBezTo>
                  <a:cubicBezTo>
                    <a:pt x="5183" y="1790"/>
                    <a:pt x="5160" y="968"/>
                    <a:pt x="4745" y="968"/>
                  </a:cubicBezTo>
                  <a:cubicBezTo>
                    <a:pt x="4740" y="968"/>
                    <a:pt x="4735" y="968"/>
                    <a:pt x="4730" y="968"/>
                  </a:cubicBezTo>
                  <a:cubicBezTo>
                    <a:pt x="4326" y="987"/>
                    <a:pt x="3989" y="1062"/>
                    <a:pt x="3780" y="1062"/>
                  </a:cubicBezTo>
                  <a:cubicBezTo>
                    <a:pt x="3667" y="1062"/>
                    <a:pt x="3591" y="1040"/>
                    <a:pt x="3563" y="975"/>
                  </a:cubicBezTo>
                  <a:cubicBezTo>
                    <a:pt x="3502" y="833"/>
                    <a:pt x="3421" y="1"/>
                    <a:pt x="3421"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8"/>
            <p:cNvSpPr/>
            <p:nvPr/>
          </p:nvSpPr>
          <p:spPr>
            <a:xfrm>
              <a:off x="5288975" y="3777163"/>
              <a:ext cx="141125" cy="175150"/>
            </a:xfrm>
            <a:custGeom>
              <a:avLst/>
              <a:gdLst/>
              <a:ahLst/>
              <a:cxnLst/>
              <a:rect l="l" t="t" r="r" b="b"/>
              <a:pathLst>
                <a:path w="5645" h="7006" extrusionOk="0">
                  <a:moveTo>
                    <a:pt x="2231" y="1"/>
                  </a:moveTo>
                  <a:cubicBezTo>
                    <a:pt x="1278" y="1"/>
                    <a:pt x="499" y="476"/>
                    <a:pt x="1" y="1217"/>
                  </a:cubicBezTo>
                  <a:cubicBezTo>
                    <a:pt x="1" y="1217"/>
                    <a:pt x="114" y="1444"/>
                    <a:pt x="288" y="1614"/>
                  </a:cubicBezTo>
                  <a:cubicBezTo>
                    <a:pt x="288" y="1614"/>
                    <a:pt x="149" y="2005"/>
                    <a:pt x="397" y="2283"/>
                  </a:cubicBezTo>
                  <a:cubicBezTo>
                    <a:pt x="575" y="2483"/>
                    <a:pt x="627" y="2765"/>
                    <a:pt x="587" y="3029"/>
                  </a:cubicBezTo>
                  <a:cubicBezTo>
                    <a:pt x="544" y="3317"/>
                    <a:pt x="510" y="3673"/>
                    <a:pt x="542" y="3987"/>
                  </a:cubicBezTo>
                  <a:cubicBezTo>
                    <a:pt x="585" y="4431"/>
                    <a:pt x="1003" y="4635"/>
                    <a:pt x="1003" y="4635"/>
                  </a:cubicBezTo>
                  <a:cubicBezTo>
                    <a:pt x="1003" y="4635"/>
                    <a:pt x="1063" y="3957"/>
                    <a:pt x="1232" y="3587"/>
                  </a:cubicBezTo>
                  <a:cubicBezTo>
                    <a:pt x="1318" y="3399"/>
                    <a:pt x="1530" y="3282"/>
                    <a:pt x="1747" y="3282"/>
                  </a:cubicBezTo>
                  <a:cubicBezTo>
                    <a:pt x="1953" y="3282"/>
                    <a:pt x="2164" y="3388"/>
                    <a:pt x="2276" y="3639"/>
                  </a:cubicBezTo>
                  <a:cubicBezTo>
                    <a:pt x="2508" y="4154"/>
                    <a:pt x="2433" y="4503"/>
                    <a:pt x="2216" y="4891"/>
                  </a:cubicBezTo>
                  <a:cubicBezTo>
                    <a:pt x="2028" y="5225"/>
                    <a:pt x="1843" y="5300"/>
                    <a:pt x="1714" y="5300"/>
                  </a:cubicBezTo>
                  <a:cubicBezTo>
                    <a:pt x="1611" y="5300"/>
                    <a:pt x="1544" y="5252"/>
                    <a:pt x="1544" y="5252"/>
                  </a:cubicBezTo>
                  <a:lnTo>
                    <a:pt x="1544" y="5252"/>
                  </a:lnTo>
                  <a:cubicBezTo>
                    <a:pt x="1414" y="5352"/>
                    <a:pt x="1793" y="6632"/>
                    <a:pt x="2112" y="6851"/>
                  </a:cubicBezTo>
                  <a:cubicBezTo>
                    <a:pt x="2276" y="6963"/>
                    <a:pt x="2452" y="7006"/>
                    <a:pt x="2629" y="7006"/>
                  </a:cubicBezTo>
                  <a:cubicBezTo>
                    <a:pt x="3070" y="7006"/>
                    <a:pt x="3513" y="6738"/>
                    <a:pt x="3757" y="6613"/>
                  </a:cubicBezTo>
                  <a:cubicBezTo>
                    <a:pt x="3962" y="6510"/>
                    <a:pt x="4413" y="5764"/>
                    <a:pt x="4413" y="5764"/>
                  </a:cubicBezTo>
                  <a:cubicBezTo>
                    <a:pt x="4965" y="4772"/>
                    <a:pt x="5208" y="4567"/>
                    <a:pt x="5422" y="3599"/>
                  </a:cubicBezTo>
                  <a:cubicBezTo>
                    <a:pt x="5645" y="2597"/>
                    <a:pt x="5556" y="1395"/>
                    <a:pt x="4689" y="1248"/>
                  </a:cubicBezTo>
                  <a:cubicBezTo>
                    <a:pt x="4178" y="553"/>
                    <a:pt x="3397" y="106"/>
                    <a:pt x="2539" y="17"/>
                  </a:cubicBezTo>
                  <a:cubicBezTo>
                    <a:pt x="2434" y="6"/>
                    <a:pt x="2332" y="1"/>
                    <a:pt x="2231"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8"/>
            <p:cNvSpPr/>
            <p:nvPr/>
          </p:nvSpPr>
          <p:spPr>
            <a:xfrm>
              <a:off x="5235775" y="3948438"/>
              <a:ext cx="235725" cy="405175"/>
            </a:xfrm>
            <a:custGeom>
              <a:avLst/>
              <a:gdLst/>
              <a:ahLst/>
              <a:cxnLst/>
              <a:rect l="l" t="t" r="r" b="b"/>
              <a:pathLst>
                <a:path w="9429" h="16207" extrusionOk="0">
                  <a:moveTo>
                    <a:pt x="7513" y="1"/>
                  </a:moveTo>
                  <a:cubicBezTo>
                    <a:pt x="7502" y="1"/>
                    <a:pt x="7490" y="1"/>
                    <a:pt x="7478" y="1"/>
                  </a:cubicBezTo>
                  <a:cubicBezTo>
                    <a:pt x="6783" y="20"/>
                    <a:pt x="6060" y="247"/>
                    <a:pt x="6060" y="247"/>
                  </a:cubicBezTo>
                  <a:cubicBezTo>
                    <a:pt x="6234" y="678"/>
                    <a:pt x="6022" y="1017"/>
                    <a:pt x="4849" y="1385"/>
                  </a:cubicBezTo>
                  <a:cubicBezTo>
                    <a:pt x="4377" y="1533"/>
                    <a:pt x="4068" y="1578"/>
                    <a:pt x="3867" y="1578"/>
                  </a:cubicBezTo>
                  <a:cubicBezTo>
                    <a:pt x="3569" y="1578"/>
                    <a:pt x="3509" y="1480"/>
                    <a:pt x="3509" y="1480"/>
                  </a:cubicBezTo>
                  <a:cubicBezTo>
                    <a:pt x="3509" y="1480"/>
                    <a:pt x="1791" y="2263"/>
                    <a:pt x="1231" y="2654"/>
                  </a:cubicBezTo>
                  <a:cubicBezTo>
                    <a:pt x="526" y="3146"/>
                    <a:pt x="216" y="4569"/>
                    <a:pt x="120" y="6972"/>
                  </a:cubicBezTo>
                  <a:cubicBezTo>
                    <a:pt x="10" y="9752"/>
                    <a:pt x="0" y="14666"/>
                    <a:pt x="94" y="15377"/>
                  </a:cubicBezTo>
                  <a:cubicBezTo>
                    <a:pt x="94" y="15377"/>
                    <a:pt x="1188" y="16206"/>
                    <a:pt x="2701" y="16206"/>
                  </a:cubicBezTo>
                  <a:cubicBezTo>
                    <a:pt x="2810" y="16206"/>
                    <a:pt x="2921" y="16202"/>
                    <a:pt x="3034" y="16193"/>
                  </a:cubicBezTo>
                  <a:cubicBezTo>
                    <a:pt x="4717" y="16054"/>
                    <a:pt x="7794" y="14484"/>
                    <a:pt x="8483" y="13334"/>
                  </a:cubicBezTo>
                  <a:cubicBezTo>
                    <a:pt x="8549" y="11078"/>
                    <a:pt x="8558" y="9381"/>
                    <a:pt x="8611" y="8464"/>
                  </a:cubicBezTo>
                  <a:cubicBezTo>
                    <a:pt x="8812" y="5129"/>
                    <a:pt x="9428" y="4357"/>
                    <a:pt x="8989" y="2222"/>
                  </a:cubicBezTo>
                  <a:cubicBezTo>
                    <a:pt x="8634" y="490"/>
                    <a:pt x="8190" y="1"/>
                    <a:pt x="7513"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8"/>
            <p:cNvSpPr/>
            <p:nvPr/>
          </p:nvSpPr>
          <p:spPr>
            <a:xfrm>
              <a:off x="4932900" y="4015238"/>
              <a:ext cx="381825" cy="345600"/>
            </a:xfrm>
            <a:custGeom>
              <a:avLst/>
              <a:gdLst/>
              <a:ahLst/>
              <a:cxnLst/>
              <a:rect l="l" t="t" r="r" b="b"/>
              <a:pathLst>
                <a:path w="15273" h="13824" extrusionOk="0">
                  <a:moveTo>
                    <a:pt x="14092" y="0"/>
                  </a:moveTo>
                  <a:cubicBezTo>
                    <a:pt x="14080" y="0"/>
                    <a:pt x="14069" y="0"/>
                    <a:pt x="14058" y="1"/>
                  </a:cubicBezTo>
                  <a:cubicBezTo>
                    <a:pt x="13447" y="19"/>
                    <a:pt x="12934" y="149"/>
                    <a:pt x="12449" y="1073"/>
                  </a:cubicBezTo>
                  <a:cubicBezTo>
                    <a:pt x="11965" y="1997"/>
                    <a:pt x="10984" y="4393"/>
                    <a:pt x="10053" y="5934"/>
                  </a:cubicBezTo>
                  <a:cubicBezTo>
                    <a:pt x="9595" y="6692"/>
                    <a:pt x="8302" y="8285"/>
                    <a:pt x="7011" y="9200"/>
                  </a:cubicBezTo>
                  <a:cubicBezTo>
                    <a:pt x="5915" y="9977"/>
                    <a:pt x="4668" y="10682"/>
                    <a:pt x="4177" y="10747"/>
                  </a:cubicBezTo>
                  <a:cubicBezTo>
                    <a:pt x="4041" y="10765"/>
                    <a:pt x="3929" y="10774"/>
                    <a:pt x="3824" y="10774"/>
                  </a:cubicBezTo>
                  <a:cubicBezTo>
                    <a:pt x="3581" y="10774"/>
                    <a:pt x="3385" y="10726"/>
                    <a:pt x="3053" y="10639"/>
                  </a:cubicBezTo>
                  <a:cubicBezTo>
                    <a:pt x="2515" y="10497"/>
                    <a:pt x="2147" y="10553"/>
                    <a:pt x="1759" y="10483"/>
                  </a:cubicBezTo>
                  <a:cubicBezTo>
                    <a:pt x="1583" y="10451"/>
                    <a:pt x="1489" y="10426"/>
                    <a:pt x="1431" y="10426"/>
                  </a:cubicBezTo>
                  <a:cubicBezTo>
                    <a:pt x="1362" y="10426"/>
                    <a:pt x="1344" y="10462"/>
                    <a:pt x="1297" y="10568"/>
                  </a:cubicBezTo>
                  <a:cubicBezTo>
                    <a:pt x="1211" y="10764"/>
                    <a:pt x="1489" y="11098"/>
                    <a:pt x="1846" y="11223"/>
                  </a:cubicBezTo>
                  <a:cubicBezTo>
                    <a:pt x="2222" y="11354"/>
                    <a:pt x="2485" y="11297"/>
                    <a:pt x="2553" y="11355"/>
                  </a:cubicBezTo>
                  <a:cubicBezTo>
                    <a:pt x="2622" y="11416"/>
                    <a:pt x="2312" y="11522"/>
                    <a:pt x="1863" y="11588"/>
                  </a:cubicBezTo>
                  <a:cubicBezTo>
                    <a:pt x="1716" y="11609"/>
                    <a:pt x="1581" y="11617"/>
                    <a:pt x="1456" y="11617"/>
                  </a:cubicBezTo>
                  <a:cubicBezTo>
                    <a:pt x="1054" y="11617"/>
                    <a:pt x="757" y="11533"/>
                    <a:pt x="510" y="11531"/>
                  </a:cubicBezTo>
                  <a:cubicBezTo>
                    <a:pt x="507" y="11531"/>
                    <a:pt x="504" y="11531"/>
                    <a:pt x="500" y="11531"/>
                  </a:cubicBezTo>
                  <a:cubicBezTo>
                    <a:pt x="149" y="11531"/>
                    <a:pt x="172" y="11814"/>
                    <a:pt x="293" y="11912"/>
                  </a:cubicBezTo>
                  <a:cubicBezTo>
                    <a:pt x="414" y="12012"/>
                    <a:pt x="607" y="12151"/>
                    <a:pt x="1115" y="12238"/>
                  </a:cubicBezTo>
                  <a:cubicBezTo>
                    <a:pt x="1515" y="12306"/>
                    <a:pt x="1975" y="12313"/>
                    <a:pt x="2152" y="12313"/>
                  </a:cubicBezTo>
                  <a:cubicBezTo>
                    <a:pt x="2200" y="12313"/>
                    <a:pt x="2227" y="12313"/>
                    <a:pt x="2227" y="12313"/>
                  </a:cubicBezTo>
                  <a:lnTo>
                    <a:pt x="2227" y="12313"/>
                  </a:lnTo>
                  <a:cubicBezTo>
                    <a:pt x="1947" y="12401"/>
                    <a:pt x="1654" y="12455"/>
                    <a:pt x="1360" y="12475"/>
                  </a:cubicBezTo>
                  <a:cubicBezTo>
                    <a:pt x="1179" y="12488"/>
                    <a:pt x="1033" y="12492"/>
                    <a:pt x="907" y="12492"/>
                  </a:cubicBezTo>
                  <a:cubicBezTo>
                    <a:pt x="758" y="12492"/>
                    <a:pt x="639" y="12487"/>
                    <a:pt x="529" y="12487"/>
                  </a:cubicBezTo>
                  <a:cubicBezTo>
                    <a:pt x="446" y="12487"/>
                    <a:pt x="368" y="12490"/>
                    <a:pt x="286" y="12500"/>
                  </a:cubicBezTo>
                  <a:cubicBezTo>
                    <a:pt x="0" y="12535"/>
                    <a:pt x="179" y="12979"/>
                    <a:pt x="495" y="13053"/>
                  </a:cubicBezTo>
                  <a:cubicBezTo>
                    <a:pt x="698" y="13100"/>
                    <a:pt x="975" y="13133"/>
                    <a:pt x="1271" y="13133"/>
                  </a:cubicBezTo>
                  <a:cubicBezTo>
                    <a:pt x="1344" y="13133"/>
                    <a:pt x="1418" y="13131"/>
                    <a:pt x="1492" y="13126"/>
                  </a:cubicBezTo>
                  <a:cubicBezTo>
                    <a:pt x="1868" y="13105"/>
                    <a:pt x="2488" y="13013"/>
                    <a:pt x="2488" y="13013"/>
                  </a:cubicBezTo>
                  <a:lnTo>
                    <a:pt x="2488" y="13013"/>
                  </a:lnTo>
                  <a:cubicBezTo>
                    <a:pt x="1923" y="13260"/>
                    <a:pt x="1447" y="13258"/>
                    <a:pt x="1163" y="13285"/>
                  </a:cubicBezTo>
                  <a:cubicBezTo>
                    <a:pt x="877" y="13312"/>
                    <a:pt x="757" y="13424"/>
                    <a:pt x="824" y="13583"/>
                  </a:cubicBezTo>
                  <a:cubicBezTo>
                    <a:pt x="877" y="13710"/>
                    <a:pt x="1099" y="13811"/>
                    <a:pt x="1721" y="13823"/>
                  </a:cubicBezTo>
                  <a:cubicBezTo>
                    <a:pt x="1732" y="13823"/>
                    <a:pt x="1744" y="13823"/>
                    <a:pt x="1756" y="13823"/>
                  </a:cubicBezTo>
                  <a:cubicBezTo>
                    <a:pt x="2375" y="13823"/>
                    <a:pt x="3192" y="13562"/>
                    <a:pt x="3830" y="13205"/>
                  </a:cubicBezTo>
                  <a:cubicBezTo>
                    <a:pt x="4478" y="12841"/>
                    <a:pt x="4707" y="12640"/>
                    <a:pt x="5064" y="12492"/>
                  </a:cubicBezTo>
                  <a:cubicBezTo>
                    <a:pt x="6376" y="11945"/>
                    <a:pt x="7413" y="11502"/>
                    <a:pt x="8570" y="10675"/>
                  </a:cubicBezTo>
                  <a:cubicBezTo>
                    <a:pt x="10225" y="9491"/>
                    <a:pt x="11258" y="8278"/>
                    <a:pt x="11834" y="7469"/>
                  </a:cubicBezTo>
                  <a:cubicBezTo>
                    <a:pt x="13026" y="5798"/>
                    <a:pt x="14220" y="3416"/>
                    <a:pt x="14752" y="2009"/>
                  </a:cubicBezTo>
                  <a:cubicBezTo>
                    <a:pt x="15273" y="624"/>
                    <a:pt x="14792" y="0"/>
                    <a:pt x="14092"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8"/>
            <p:cNvSpPr/>
            <p:nvPr/>
          </p:nvSpPr>
          <p:spPr>
            <a:xfrm>
              <a:off x="5200550" y="4010488"/>
              <a:ext cx="116600" cy="150525"/>
            </a:xfrm>
            <a:custGeom>
              <a:avLst/>
              <a:gdLst/>
              <a:ahLst/>
              <a:cxnLst/>
              <a:rect l="l" t="t" r="r" b="b"/>
              <a:pathLst>
                <a:path w="4664" h="6021" extrusionOk="0">
                  <a:moveTo>
                    <a:pt x="3177" y="1"/>
                  </a:moveTo>
                  <a:cubicBezTo>
                    <a:pt x="2733" y="1"/>
                    <a:pt x="2282" y="230"/>
                    <a:pt x="1858" y="842"/>
                  </a:cubicBezTo>
                  <a:cubicBezTo>
                    <a:pt x="1182" y="1820"/>
                    <a:pt x="251" y="3968"/>
                    <a:pt x="1" y="4518"/>
                  </a:cubicBezTo>
                  <a:cubicBezTo>
                    <a:pt x="1" y="4518"/>
                    <a:pt x="87" y="4974"/>
                    <a:pt x="1040" y="5492"/>
                  </a:cubicBezTo>
                  <a:cubicBezTo>
                    <a:pt x="1992" y="6012"/>
                    <a:pt x="2477" y="6020"/>
                    <a:pt x="2477" y="6020"/>
                  </a:cubicBezTo>
                  <a:cubicBezTo>
                    <a:pt x="2477" y="6020"/>
                    <a:pt x="3773" y="3554"/>
                    <a:pt x="4157" y="2552"/>
                  </a:cubicBezTo>
                  <a:cubicBezTo>
                    <a:pt x="4542" y="1549"/>
                    <a:pt x="4664" y="578"/>
                    <a:pt x="3952" y="211"/>
                  </a:cubicBezTo>
                  <a:cubicBezTo>
                    <a:pt x="3701" y="82"/>
                    <a:pt x="3440" y="1"/>
                    <a:pt x="3177"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8"/>
            <p:cNvSpPr/>
            <p:nvPr/>
          </p:nvSpPr>
          <p:spPr>
            <a:xfrm>
              <a:off x="5198425" y="4114288"/>
              <a:ext cx="69650" cy="50100"/>
            </a:xfrm>
            <a:custGeom>
              <a:avLst/>
              <a:gdLst/>
              <a:ahLst/>
              <a:cxnLst/>
              <a:rect l="l" t="t" r="r" b="b"/>
              <a:pathLst>
                <a:path w="2786" h="2004" extrusionOk="0">
                  <a:moveTo>
                    <a:pt x="249" y="0"/>
                  </a:moveTo>
                  <a:lnTo>
                    <a:pt x="0" y="500"/>
                  </a:lnTo>
                  <a:cubicBezTo>
                    <a:pt x="0" y="500"/>
                    <a:pt x="101" y="904"/>
                    <a:pt x="1035" y="1460"/>
                  </a:cubicBezTo>
                  <a:cubicBezTo>
                    <a:pt x="1926" y="1991"/>
                    <a:pt x="2462" y="2003"/>
                    <a:pt x="2510" y="2003"/>
                  </a:cubicBezTo>
                  <a:cubicBezTo>
                    <a:pt x="2512" y="2003"/>
                    <a:pt x="2513" y="2003"/>
                    <a:pt x="2513" y="2003"/>
                  </a:cubicBezTo>
                  <a:lnTo>
                    <a:pt x="2786" y="1437"/>
                  </a:lnTo>
                  <a:cubicBezTo>
                    <a:pt x="2786" y="1437"/>
                    <a:pt x="2060" y="1349"/>
                    <a:pt x="1329" y="902"/>
                  </a:cubicBezTo>
                  <a:cubicBezTo>
                    <a:pt x="928" y="657"/>
                    <a:pt x="563" y="353"/>
                    <a:pt x="249"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8"/>
            <p:cNvSpPr/>
            <p:nvPr/>
          </p:nvSpPr>
          <p:spPr>
            <a:xfrm>
              <a:off x="5291700" y="3988913"/>
              <a:ext cx="53400" cy="26200"/>
            </a:xfrm>
            <a:custGeom>
              <a:avLst/>
              <a:gdLst/>
              <a:ahLst/>
              <a:cxnLst/>
              <a:rect l="l" t="t" r="r" b="b"/>
              <a:pathLst>
                <a:path w="2136" h="1048" extrusionOk="0">
                  <a:moveTo>
                    <a:pt x="1050" y="1"/>
                  </a:moveTo>
                  <a:cubicBezTo>
                    <a:pt x="962" y="1"/>
                    <a:pt x="880" y="16"/>
                    <a:pt x="812" y="51"/>
                  </a:cubicBezTo>
                  <a:lnTo>
                    <a:pt x="0" y="471"/>
                  </a:lnTo>
                  <a:cubicBezTo>
                    <a:pt x="0" y="471"/>
                    <a:pt x="939" y="559"/>
                    <a:pt x="1140" y="1047"/>
                  </a:cubicBezTo>
                  <a:cubicBezTo>
                    <a:pt x="1140" y="1047"/>
                    <a:pt x="1977" y="970"/>
                    <a:pt x="2135" y="390"/>
                  </a:cubicBezTo>
                  <a:cubicBezTo>
                    <a:pt x="2135" y="390"/>
                    <a:pt x="1502" y="1"/>
                    <a:pt x="1050" y="1"/>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8"/>
            <p:cNvSpPr/>
            <p:nvPr/>
          </p:nvSpPr>
          <p:spPr>
            <a:xfrm>
              <a:off x="5387250" y="3949138"/>
              <a:ext cx="44400" cy="32300"/>
            </a:xfrm>
            <a:custGeom>
              <a:avLst/>
              <a:gdLst/>
              <a:ahLst/>
              <a:cxnLst/>
              <a:rect l="l" t="t" r="r" b="b"/>
              <a:pathLst>
                <a:path w="1776" h="1292" extrusionOk="0">
                  <a:moveTo>
                    <a:pt x="681" y="0"/>
                  </a:moveTo>
                  <a:cubicBezTo>
                    <a:pt x="280" y="0"/>
                    <a:pt x="1" y="219"/>
                    <a:pt x="1" y="219"/>
                  </a:cubicBezTo>
                  <a:cubicBezTo>
                    <a:pt x="1" y="219"/>
                    <a:pt x="539" y="879"/>
                    <a:pt x="607" y="1291"/>
                  </a:cubicBezTo>
                  <a:lnTo>
                    <a:pt x="1775" y="1273"/>
                  </a:lnTo>
                  <a:cubicBezTo>
                    <a:pt x="1775" y="1273"/>
                    <a:pt x="1398" y="119"/>
                    <a:pt x="888" y="20"/>
                  </a:cubicBezTo>
                  <a:cubicBezTo>
                    <a:pt x="816" y="6"/>
                    <a:pt x="747" y="0"/>
                    <a:pt x="681" y="0"/>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8"/>
            <p:cNvSpPr/>
            <p:nvPr/>
          </p:nvSpPr>
          <p:spPr>
            <a:xfrm>
              <a:off x="5284375" y="3975713"/>
              <a:ext cx="227300" cy="291775"/>
            </a:xfrm>
            <a:custGeom>
              <a:avLst/>
              <a:gdLst/>
              <a:ahLst/>
              <a:cxnLst/>
              <a:rect l="l" t="t" r="r" b="b"/>
              <a:pathLst>
                <a:path w="9092" h="11671" extrusionOk="0">
                  <a:moveTo>
                    <a:pt x="5278" y="0"/>
                  </a:moveTo>
                  <a:cubicBezTo>
                    <a:pt x="5116" y="0"/>
                    <a:pt x="4947" y="23"/>
                    <a:pt x="4771" y="71"/>
                  </a:cubicBezTo>
                  <a:cubicBezTo>
                    <a:pt x="3294" y="479"/>
                    <a:pt x="1500" y="1116"/>
                    <a:pt x="1112" y="2066"/>
                  </a:cubicBezTo>
                  <a:cubicBezTo>
                    <a:pt x="726" y="3017"/>
                    <a:pt x="1" y="9030"/>
                    <a:pt x="893" y="10208"/>
                  </a:cubicBezTo>
                  <a:cubicBezTo>
                    <a:pt x="1745" y="11333"/>
                    <a:pt x="2766" y="11671"/>
                    <a:pt x="3695" y="11671"/>
                  </a:cubicBezTo>
                  <a:cubicBezTo>
                    <a:pt x="3740" y="11671"/>
                    <a:pt x="3785" y="11670"/>
                    <a:pt x="3830" y="11668"/>
                  </a:cubicBezTo>
                  <a:cubicBezTo>
                    <a:pt x="4794" y="11637"/>
                    <a:pt x="7625" y="10439"/>
                    <a:pt x="8376" y="9064"/>
                  </a:cubicBezTo>
                  <a:cubicBezTo>
                    <a:pt x="9091" y="7759"/>
                    <a:pt x="8265" y="0"/>
                    <a:pt x="5278"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8"/>
            <p:cNvSpPr/>
            <p:nvPr/>
          </p:nvSpPr>
          <p:spPr>
            <a:xfrm>
              <a:off x="5390650" y="4123038"/>
              <a:ext cx="100650" cy="111350"/>
            </a:xfrm>
            <a:custGeom>
              <a:avLst/>
              <a:gdLst/>
              <a:ahLst/>
              <a:cxnLst/>
              <a:rect l="l" t="t" r="r" b="b"/>
              <a:pathLst>
                <a:path w="4026" h="4454" extrusionOk="0">
                  <a:moveTo>
                    <a:pt x="3508" y="0"/>
                  </a:moveTo>
                  <a:cubicBezTo>
                    <a:pt x="2883" y="0"/>
                    <a:pt x="297" y="1260"/>
                    <a:pt x="0" y="1824"/>
                  </a:cubicBezTo>
                  <a:cubicBezTo>
                    <a:pt x="0" y="1824"/>
                    <a:pt x="191" y="3864"/>
                    <a:pt x="234" y="4345"/>
                  </a:cubicBezTo>
                  <a:cubicBezTo>
                    <a:pt x="241" y="4420"/>
                    <a:pt x="315" y="4454"/>
                    <a:pt x="437" y="4454"/>
                  </a:cubicBezTo>
                  <a:cubicBezTo>
                    <a:pt x="1098" y="4454"/>
                    <a:pt x="3169" y="3465"/>
                    <a:pt x="3654" y="2731"/>
                  </a:cubicBezTo>
                  <a:cubicBezTo>
                    <a:pt x="4025" y="2170"/>
                    <a:pt x="3746" y="429"/>
                    <a:pt x="3641" y="58"/>
                  </a:cubicBezTo>
                  <a:cubicBezTo>
                    <a:pt x="3630" y="18"/>
                    <a:pt x="3583" y="0"/>
                    <a:pt x="3508" y="0"/>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8"/>
            <p:cNvSpPr/>
            <p:nvPr/>
          </p:nvSpPr>
          <p:spPr>
            <a:xfrm>
              <a:off x="5284375" y="4021213"/>
              <a:ext cx="93650" cy="243025"/>
            </a:xfrm>
            <a:custGeom>
              <a:avLst/>
              <a:gdLst/>
              <a:ahLst/>
              <a:cxnLst/>
              <a:rect l="l" t="t" r="r" b="b"/>
              <a:pathLst>
                <a:path w="3746" h="9721" extrusionOk="0">
                  <a:moveTo>
                    <a:pt x="1488" y="1"/>
                  </a:moveTo>
                  <a:cubicBezTo>
                    <a:pt x="1392" y="1"/>
                    <a:pt x="1300" y="20"/>
                    <a:pt x="1214" y="54"/>
                  </a:cubicBezTo>
                  <a:cubicBezTo>
                    <a:pt x="1174" y="116"/>
                    <a:pt x="1140" y="179"/>
                    <a:pt x="1112" y="246"/>
                  </a:cubicBezTo>
                  <a:cubicBezTo>
                    <a:pt x="726" y="1195"/>
                    <a:pt x="1" y="7210"/>
                    <a:pt x="893" y="8388"/>
                  </a:cubicBezTo>
                  <a:cubicBezTo>
                    <a:pt x="1449" y="9121"/>
                    <a:pt x="2076" y="9519"/>
                    <a:pt x="2704" y="9708"/>
                  </a:cubicBezTo>
                  <a:cubicBezTo>
                    <a:pt x="2760" y="9717"/>
                    <a:pt x="2814" y="9721"/>
                    <a:pt x="2865" y="9721"/>
                  </a:cubicBezTo>
                  <a:cubicBezTo>
                    <a:pt x="3454" y="9721"/>
                    <a:pt x="3746" y="9170"/>
                    <a:pt x="3715" y="8388"/>
                  </a:cubicBezTo>
                  <a:cubicBezTo>
                    <a:pt x="3682" y="7499"/>
                    <a:pt x="3304" y="4194"/>
                    <a:pt x="2905" y="2199"/>
                  </a:cubicBezTo>
                  <a:cubicBezTo>
                    <a:pt x="2570" y="525"/>
                    <a:pt x="1985" y="1"/>
                    <a:pt x="1488"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8"/>
            <p:cNvSpPr/>
            <p:nvPr/>
          </p:nvSpPr>
          <p:spPr>
            <a:xfrm>
              <a:off x="5356975" y="4061563"/>
              <a:ext cx="121650" cy="48250"/>
            </a:xfrm>
            <a:custGeom>
              <a:avLst/>
              <a:gdLst/>
              <a:ahLst/>
              <a:cxnLst/>
              <a:rect l="l" t="t" r="r" b="b"/>
              <a:pathLst>
                <a:path w="4866" h="1930" extrusionOk="0">
                  <a:moveTo>
                    <a:pt x="4866" y="1"/>
                  </a:moveTo>
                  <a:lnTo>
                    <a:pt x="4866" y="1"/>
                  </a:lnTo>
                  <a:cubicBezTo>
                    <a:pt x="4490" y="507"/>
                    <a:pt x="3204" y="1103"/>
                    <a:pt x="1800" y="1406"/>
                  </a:cubicBezTo>
                  <a:cubicBezTo>
                    <a:pt x="1561" y="1457"/>
                    <a:pt x="1352" y="1480"/>
                    <a:pt x="1171" y="1480"/>
                  </a:cubicBezTo>
                  <a:cubicBezTo>
                    <a:pt x="286" y="1480"/>
                    <a:pt x="39" y="943"/>
                    <a:pt x="1" y="585"/>
                  </a:cubicBezTo>
                  <a:lnTo>
                    <a:pt x="1" y="585"/>
                  </a:lnTo>
                  <a:cubicBezTo>
                    <a:pt x="69" y="1534"/>
                    <a:pt x="526" y="1929"/>
                    <a:pt x="1275" y="1929"/>
                  </a:cubicBezTo>
                  <a:cubicBezTo>
                    <a:pt x="1726" y="1929"/>
                    <a:pt x="2284" y="1785"/>
                    <a:pt x="2928" y="1533"/>
                  </a:cubicBezTo>
                  <a:cubicBezTo>
                    <a:pt x="4639" y="861"/>
                    <a:pt x="4866" y="1"/>
                    <a:pt x="4866" y="1"/>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8"/>
            <p:cNvSpPr/>
            <p:nvPr/>
          </p:nvSpPr>
          <p:spPr>
            <a:xfrm>
              <a:off x="6321275" y="4421163"/>
              <a:ext cx="628275" cy="362750"/>
            </a:xfrm>
            <a:custGeom>
              <a:avLst/>
              <a:gdLst/>
              <a:ahLst/>
              <a:cxnLst/>
              <a:rect l="l" t="t" r="r" b="b"/>
              <a:pathLst>
                <a:path w="25131" h="14510" extrusionOk="0">
                  <a:moveTo>
                    <a:pt x="12565" y="0"/>
                  </a:moveTo>
                  <a:cubicBezTo>
                    <a:pt x="9233" y="0"/>
                    <a:pt x="6037" y="766"/>
                    <a:pt x="3681" y="2126"/>
                  </a:cubicBezTo>
                  <a:cubicBezTo>
                    <a:pt x="1324" y="3486"/>
                    <a:pt x="0" y="5330"/>
                    <a:pt x="0" y="7255"/>
                  </a:cubicBezTo>
                  <a:cubicBezTo>
                    <a:pt x="0" y="9180"/>
                    <a:pt x="1324" y="11024"/>
                    <a:pt x="3681" y="12384"/>
                  </a:cubicBezTo>
                  <a:cubicBezTo>
                    <a:pt x="6037" y="13744"/>
                    <a:pt x="9233" y="14510"/>
                    <a:pt x="12565" y="14510"/>
                  </a:cubicBezTo>
                  <a:cubicBezTo>
                    <a:pt x="15898" y="14510"/>
                    <a:pt x="19094" y="13744"/>
                    <a:pt x="21450" y="12384"/>
                  </a:cubicBezTo>
                  <a:cubicBezTo>
                    <a:pt x="23806" y="11024"/>
                    <a:pt x="25131" y="9180"/>
                    <a:pt x="25131" y="7255"/>
                  </a:cubicBezTo>
                  <a:cubicBezTo>
                    <a:pt x="25131" y="5330"/>
                    <a:pt x="23806" y="3486"/>
                    <a:pt x="21450" y="2126"/>
                  </a:cubicBezTo>
                  <a:cubicBezTo>
                    <a:pt x="19094" y="766"/>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8"/>
            <p:cNvSpPr/>
            <p:nvPr/>
          </p:nvSpPr>
          <p:spPr>
            <a:xfrm>
              <a:off x="6578275" y="4023313"/>
              <a:ext cx="372150" cy="307475"/>
            </a:xfrm>
            <a:custGeom>
              <a:avLst/>
              <a:gdLst/>
              <a:ahLst/>
              <a:cxnLst/>
              <a:rect l="l" t="t" r="r" b="b"/>
              <a:pathLst>
                <a:path w="14886" h="12299" extrusionOk="0">
                  <a:moveTo>
                    <a:pt x="1298" y="0"/>
                  </a:moveTo>
                  <a:cubicBezTo>
                    <a:pt x="1262" y="0"/>
                    <a:pt x="1226" y="1"/>
                    <a:pt x="1189" y="2"/>
                  </a:cubicBezTo>
                  <a:cubicBezTo>
                    <a:pt x="470" y="20"/>
                    <a:pt x="1" y="670"/>
                    <a:pt x="611" y="2047"/>
                  </a:cubicBezTo>
                  <a:cubicBezTo>
                    <a:pt x="1221" y="3422"/>
                    <a:pt x="2383" y="5522"/>
                    <a:pt x="3667" y="7123"/>
                  </a:cubicBezTo>
                  <a:cubicBezTo>
                    <a:pt x="4288" y="7898"/>
                    <a:pt x="6316" y="9928"/>
                    <a:pt x="9665" y="11153"/>
                  </a:cubicBezTo>
                  <a:cubicBezTo>
                    <a:pt x="10029" y="11286"/>
                    <a:pt x="10435" y="11467"/>
                    <a:pt x="11102" y="11794"/>
                  </a:cubicBezTo>
                  <a:cubicBezTo>
                    <a:pt x="11709" y="12092"/>
                    <a:pt x="12467" y="12299"/>
                    <a:pt x="13067" y="12299"/>
                  </a:cubicBezTo>
                  <a:cubicBezTo>
                    <a:pt x="13127" y="12299"/>
                    <a:pt x="13185" y="12296"/>
                    <a:pt x="13242" y="12292"/>
                  </a:cubicBezTo>
                  <a:cubicBezTo>
                    <a:pt x="13862" y="12245"/>
                    <a:pt x="14079" y="12132"/>
                    <a:pt x="14124" y="12001"/>
                  </a:cubicBezTo>
                  <a:cubicBezTo>
                    <a:pt x="14181" y="11839"/>
                    <a:pt x="14056" y="11736"/>
                    <a:pt x="13768" y="11724"/>
                  </a:cubicBezTo>
                  <a:cubicBezTo>
                    <a:pt x="13482" y="11712"/>
                    <a:pt x="13008" y="11741"/>
                    <a:pt x="12430" y="11529"/>
                  </a:cubicBezTo>
                  <a:lnTo>
                    <a:pt x="12430" y="11529"/>
                  </a:lnTo>
                  <a:cubicBezTo>
                    <a:pt x="12430" y="11529"/>
                    <a:pt x="13053" y="11584"/>
                    <a:pt x="13431" y="11584"/>
                  </a:cubicBezTo>
                  <a:cubicBezTo>
                    <a:pt x="13436" y="11584"/>
                    <a:pt x="13441" y="11584"/>
                    <a:pt x="13447" y="11584"/>
                  </a:cubicBezTo>
                  <a:cubicBezTo>
                    <a:pt x="13817" y="11584"/>
                    <a:pt x="14176" y="11528"/>
                    <a:pt x="14423" y="11455"/>
                  </a:cubicBezTo>
                  <a:cubicBezTo>
                    <a:pt x="14734" y="11365"/>
                    <a:pt x="14886" y="10909"/>
                    <a:pt x="14599" y="10890"/>
                  </a:cubicBezTo>
                  <a:cubicBezTo>
                    <a:pt x="14562" y="10888"/>
                    <a:pt x="14526" y="10887"/>
                    <a:pt x="14491" y="10887"/>
                  </a:cubicBezTo>
                  <a:cubicBezTo>
                    <a:pt x="14265" y="10887"/>
                    <a:pt x="14045" y="10928"/>
                    <a:pt x="13626" y="10928"/>
                  </a:cubicBezTo>
                  <a:cubicBezTo>
                    <a:pt x="13594" y="10928"/>
                    <a:pt x="13561" y="10928"/>
                    <a:pt x="13526" y="10927"/>
                  </a:cubicBezTo>
                  <a:cubicBezTo>
                    <a:pt x="13230" y="10924"/>
                    <a:pt x="12934" y="10885"/>
                    <a:pt x="12649" y="10814"/>
                  </a:cubicBezTo>
                  <a:cubicBezTo>
                    <a:pt x="12649" y="10814"/>
                    <a:pt x="13254" y="10790"/>
                    <a:pt x="13756" y="10677"/>
                  </a:cubicBezTo>
                  <a:cubicBezTo>
                    <a:pt x="14258" y="10561"/>
                    <a:pt x="14443" y="10411"/>
                    <a:pt x="14558" y="10304"/>
                  </a:cubicBezTo>
                  <a:cubicBezTo>
                    <a:pt x="14669" y="10203"/>
                    <a:pt x="14680" y="9935"/>
                    <a:pt x="14363" y="9935"/>
                  </a:cubicBezTo>
                  <a:cubicBezTo>
                    <a:pt x="14349" y="9935"/>
                    <a:pt x="14334" y="9935"/>
                    <a:pt x="14319" y="9936"/>
                  </a:cubicBezTo>
                  <a:cubicBezTo>
                    <a:pt x="14040" y="9954"/>
                    <a:pt x="13704" y="10081"/>
                    <a:pt x="13216" y="10081"/>
                  </a:cubicBezTo>
                  <a:cubicBezTo>
                    <a:pt x="13139" y="10081"/>
                    <a:pt x="13058" y="10077"/>
                    <a:pt x="12973" y="10070"/>
                  </a:cubicBezTo>
                  <a:cubicBezTo>
                    <a:pt x="12518" y="10030"/>
                    <a:pt x="12204" y="9940"/>
                    <a:pt x="12269" y="9878"/>
                  </a:cubicBezTo>
                  <a:cubicBezTo>
                    <a:pt x="12336" y="9814"/>
                    <a:pt x="12600" y="9856"/>
                    <a:pt x="12968" y="9704"/>
                  </a:cubicBezTo>
                  <a:cubicBezTo>
                    <a:pt x="13319" y="9560"/>
                    <a:pt x="13576" y="9210"/>
                    <a:pt x="13479" y="9019"/>
                  </a:cubicBezTo>
                  <a:cubicBezTo>
                    <a:pt x="13429" y="8920"/>
                    <a:pt x="13409" y="8883"/>
                    <a:pt x="13348" y="8883"/>
                  </a:cubicBezTo>
                  <a:cubicBezTo>
                    <a:pt x="13291" y="8883"/>
                    <a:pt x="13199" y="8915"/>
                    <a:pt x="13015" y="8959"/>
                  </a:cubicBezTo>
                  <a:cubicBezTo>
                    <a:pt x="12632" y="9051"/>
                    <a:pt x="12263" y="9014"/>
                    <a:pt x="11733" y="9188"/>
                  </a:cubicBezTo>
                  <a:cubicBezTo>
                    <a:pt x="11469" y="9274"/>
                    <a:pt x="11207" y="9319"/>
                    <a:pt x="10950" y="9319"/>
                  </a:cubicBezTo>
                  <a:cubicBezTo>
                    <a:pt x="10754" y="9319"/>
                    <a:pt x="10560" y="9293"/>
                    <a:pt x="10370" y="9238"/>
                  </a:cubicBezTo>
                  <a:cubicBezTo>
                    <a:pt x="7499" y="8403"/>
                    <a:pt x="6022" y="6431"/>
                    <a:pt x="5523" y="5699"/>
                  </a:cubicBezTo>
                  <a:cubicBezTo>
                    <a:pt x="4507" y="4212"/>
                    <a:pt x="3393" y="1877"/>
                    <a:pt x="2856" y="981"/>
                  </a:cubicBezTo>
                  <a:cubicBezTo>
                    <a:pt x="2352" y="141"/>
                    <a:pt x="1863" y="0"/>
                    <a:pt x="1298" y="0"/>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8"/>
            <p:cNvSpPr/>
            <p:nvPr/>
          </p:nvSpPr>
          <p:spPr>
            <a:xfrm>
              <a:off x="6579000" y="4018063"/>
              <a:ext cx="147675" cy="184950"/>
            </a:xfrm>
            <a:custGeom>
              <a:avLst/>
              <a:gdLst/>
              <a:ahLst/>
              <a:cxnLst/>
              <a:rect l="l" t="t" r="r" b="b"/>
              <a:pathLst>
                <a:path w="5907" h="7398" extrusionOk="0">
                  <a:moveTo>
                    <a:pt x="1586" y="1"/>
                  </a:moveTo>
                  <a:cubicBezTo>
                    <a:pt x="1446" y="1"/>
                    <a:pt x="1308" y="31"/>
                    <a:pt x="1175" y="93"/>
                  </a:cubicBezTo>
                  <a:cubicBezTo>
                    <a:pt x="0" y="641"/>
                    <a:pt x="483" y="1801"/>
                    <a:pt x="1345" y="3589"/>
                  </a:cubicBezTo>
                  <a:cubicBezTo>
                    <a:pt x="2209" y="5376"/>
                    <a:pt x="3623" y="7398"/>
                    <a:pt x="3623" y="7398"/>
                  </a:cubicBezTo>
                  <a:cubicBezTo>
                    <a:pt x="4993" y="7329"/>
                    <a:pt x="5906" y="6041"/>
                    <a:pt x="5906" y="6041"/>
                  </a:cubicBezTo>
                  <a:cubicBezTo>
                    <a:pt x="5906" y="6041"/>
                    <a:pt x="5663" y="5458"/>
                    <a:pt x="5195" y="4785"/>
                  </a:cubicBezTo>
                  <a:cubicBezTo>
                    <a:pt x="4725" y="4111"/>
                    <a:pt x="3731" y="2080"/>
                    <a:pt x="3155" y="1171"/>
                  </a:cubicBezTo>
                  <a:cubicBezTo>
                    <a:pt x="2695" y="450"/>
                    <a:pt x="2127" y="1"/>
                    <a:pt x="158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8"/>
            <p:cNvSpPr/>
            <p:nvPr/>
          </p:nvSpPr>
          <p:spPr>
            <a:xfrm>
              <a:off x="6660475" y="4154663"/>
              <a:ext cx="83875" cy="73325"/>
            </a:xfrm>
            <a:custGeom>
              <a:avLst/>
              <a:gdLst/>
              <a:ahLst/>
              <a:cxnLst/>
              <a:rect l="l" t="t" r="r" b="b"/>
              <a:pathLst>
                <a:path w="3355" h="2933" extrusionOk="0">
                  <a:moveTo>
                    <a:pt x="2366" y="0"/>
                  </a:moveTo>
                  <a:cubicBezTo>
                    <a:pt x="2362" y="0"/>
                    <a:pt x="2360" y="1"/>
                    <a:pt x="2360" y="1"/>
                  </a:cubicBezTo>
                  <a:lnTo>
                    <a:pt x="2485" y="235"/>
                  </a:lnTo>
                  <a:cubicBezTo>
                    <a:pt x="2485" y="235"/>
                    <a:pt x="2200" y="826"/>
                    <a:pt x="1553" y="1222"/>
                  </a:cubicBezTo>
                  <a:cubicBezTo>
                    <a:pt x="758" y="1708"/>
                    <a:pt x="237" y="1742"/>
                    <a:pt x="237" y="1742"/>
                  </a:cubicBezTo>
                  <a:lnTo>
                    <a:pt x="66" y="1495"/>
                  </a:lnTo>
                  <a:lnTo>
                    <a:pt x="66" y="1495"/>
                  </a:lnTo>
                  <a:cubicBezTo>
                    <a:pt x="1" y="1909"/>
                    <a:pt x="726" y="2606"/>
                    <a:pt x="1018" y="2848"/>
                  </a:cubicBezTo>
                  <a:cubicBezTo>
                    <a:pt x="1089" y="2906"/>
                    <a:pt x="1191" y="2933"/>
                    <a:pt x="1313" y="2933"/>
                  </a:cubicBezTo>
                  <a:cubicBezTo>
                    <a:pt x="1913" y="2933"/>
                    <a:pt x="3008" y="2290"/>
                    <a:pt x="3296" y="1536"/>
                  </a:cubicBezTo>
                  <a:cubicBezTo>
                    <a:pt x="3354" y="1383"/>
                    <a:pt x="3211" y="1010"/>
                    <a:pt x="2853" y="489"/>
                  </a:cubicBezTo>
                  <a:cubicBezTo>
                    <a:pt x="2536" y="28"/>
                    <a:pt x="2395" y="0"/>
                    <a:pt x="236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8"/>
            <p:cNvSpPr/>
            <p:nvPr/>
          </p:nvSpPr>
          <p:spPr>
            <a:xfrm>
              <a:off x="6380075" y="4330763"/>
              <a:ext cx="517950" cy="269325"/>
            </a:xfrm>
            <a:custGeom>
              <a:avLst/>
              <a:gdLst/>
              <a:ahLst/>
              <a:cxnLst/>
              <a:rect l="l" t="t" r="r" b="b"/>
              <a:pathLst>
                <a:path w="20718" h="10773" extrusionOk="0">
                  <a:moveTo>
                    <a:pt x="11829" y="0"/>
                  </a:moveTo>
                  <a:cubicBezTo>
                    <a:pt x="11493" y="0"/>
                    <a:pt x="11295" y="4"/>
                    <a:pt x="11295" y="4"/>
                  </a:cubicBezTo>
                  <a:lnTo>
                    <a:pt x="2631" y="2903"/>
                  </a:lnTo>
                  <a:cubicBezTo>
                    <a:pt x="2631" y="2903"/>
                    <a:pt x="1827" y="4821"/>
                    <a:pt x="1104" y="6686"/>
                  </a:cubicBezTo>
                  <a:cubicBezTo>
                    <a:pt x="445" y="8383"/>
                    <a:pt x="1" y="9765"/>
                    <a:pt x="509" y="10772"/>
                  </a:cubicBezTo>
                  <a:lnTo>
                    <a:pt x="5530" y="9623"/>
                  </a:lnTo>
                  <a:lnTo>
                    <a:pt x="8955" y="5287"/>
                  </a:lnTo>
                  <a:lnTo>
                    <a:pt x="9468" y="5040"/>
                  </a:lnTo>
                  <a:lnTo>
                    <a:pt x="14360" y="4776"/>
                  </a:lnTo>
                  <a:cubicBezTo>
                    <a:pt x="15157" y="4697"/>
                    <a:pt x="20717" y="2759"/>
                    <a:pt x="20089" y="1468"/>
                  </a:cubicBezTo>
                  <a:cubicBezTo>
                    <a:pt x="19426" y="107"/>
                    <a:pt x="13632" y="0"/>
                    <a:pt x="11829"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8"/>
            <p:cNvSpPr/>
            <p:nvPr/>
          </p:nvSpPr>
          <p:spPr>
            <a:xfrm>
              <a:off x="6583625" y="4586538"/>
              <a:ext cx="77425" cy="168100"/>
            </a:xfrm>
            <a:custGeom>
              <a:avLst/>
              <a:gdLst/>
              <a:ahLst/>
              <a:cxnLst/>
              <a:rect l="l" t="t" r="r" b="b"/>
              <a:pathLst>
                <a:path w="3097" h="6724" extrusionOk="0">
                  <a:moveTo>
                    <a:pt x="1620" y="0"/>
                  </a:moveTo>
                  <a:cubicBezTo>
                    <a:pt x="1521" y="119"/>
                    <a:pt x="1354" y="266"/>
                    <a:pt x="1209" y="409"/>
                  </a:cubicBezTo>
                  <a:cubicBezTo>
                    <a:pt x="1063" y="555"/>
                    <a:pt x="895" y="683"/>
                    <a:pt x="736" y="815"/>
                  </a:cubicBezTo>
                  <a:cubicBezTo>
                    <a:pt x="420" y="1078"/>
                    <a:pt x="116" y="1372"/>
                    <a:pt x="51" y="1796"/>
                  </a:cubicBezTo>
                  <a:cubicBezTo>
                    <a:pt x="1" y="2115"/>
                    <a:pt x="148" y="2426"/>
                    <a:pt x="221" y="2740"/>
                  </a:cubicBezTo>
                  <a:cubicBezTo>
                    <a:pt x="360" y="3338"/>
                    <a:pt x="226" y="3961"/>
                    <a:pt x="200" y="4573"/>
                  </a:cubicBezTo>
                  <a:cubicBezTo>
                    <a:pt x="174" y="5118"/>
                    <a:pt x="467" y="5602"/>
                    <a:pt x="844" y="5988"/>
                  </a:cubicBezTo>
                  <a:cubicBezTo>
                    <a:pt x="1043" y="6192"/>
                    <a:pt x="1270" y="6362"/>
                    <a:pt x="1499" y="6531"/>
                  </a:cubicBezTo>
                  <a:cubicBezTo>
                    <a:pt x="1636" y="6634"/>
                    <a:pt x="1849" y="6723"/>
                    <a:pt x="2044" y="6723"/>
                  </a:cubicBezTo>
                  <a:cubicBezTo>
                    <a:pt x="2192" y="6723"/>
                    <a:pt x="2330" y="6672"/>
                    <a:pt x="2418" y="6538"/>
                  </a:cubicBezTo>
                  <a:cubicBezTo>
                    <a:pt x="2483" y="6438"/>
                    <a:pt x="2485" y="6311"/>
                    <a:pt x="2485" y="6192"/>
                  </a:cubicBezTo>
                  <a:cubicBezTo>
                    <a:pt x="2482" y="5405"/>
                    <a:pt x="2433" y="4616"/>
                    <a:pt x="2480" y="3830"/>
                  </a:cubicBezTo>
                  <a:cubicBezTo>
                    <a:pt x="2534" y="2944"/>
                    <a:pt x="2565" y="2094"/>
                    <a:pt x="3097" y="1104"/>
                  </a:cubicBezTo>
                  <a:lnTo>
                    <a:pt x="1620"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8"/>
            <p:cNvSpPr/>
            <p:nvPr/>
          </p:nvSpPr>
          <p:spPr>
            <a:xfrm>
              <a:off x="6622850" y="4360438"/>
              <a:ext cx="277825" cy="257200"/>
            </a:xfrm>
            <a:custGeom>
              <a:avLst/>
              <a:gdLst/>
              <a:ahLst/>
              <a:cxnLst/>
              <a:rect l="l" t="t" r="r" b="b"/>
              <a:pathLst>
                <a:path w="11113" h="10288" extrusionOk="0">
                  <a:moveTo>
                    <a:pt x="9247" y="1"/>
                  </a:moveTo>
                  <a:cubicBezTo>
                    <a:pt x="7721" y="1"/>
                    <a:pt x="5983" y="972"/>
                    <a:pt x="5401" y="1592"/>
                  </a:cubicBezTo>
                  <a:cubicBezTo>
                    <a:pt x="5401" y="1592"/>
                    <a:pt x="4336" y="2670"/>
                    <a:pt x="3686" y="3581"/>
                  </a:cubicBezTo>
                  <a:cubicBezTo>
                    <a:pt x="2258" y="5581"/>
                    <a:pt x="1" y="9189"/>
                    <a:pt x="1" y="9189"/>
                  </a:cubicBezTo>
                  <a:cubicBezTo>
                    <a:pt x="1" y="9189"/>
                    <a:pt x="338" y="10287"/>
                    <a:pt x="1363" y="10287"/>
                  </a:cubicBezTo>
                  <a:cubicBezTo>
                    <a:pt x="1385" y="10287"/>
                    <a:pt x="1408" y="10287"/>
                    <a:pt x="1431" y="10285"/>
                  </a:cubicBezTo>
                  <a:cubicBezTo>
                    <a:pt x="1431" y="10285"/>
                    <a:pt x="8852" y="3355"/>
                    <a:pt x="9457" y="2715"/>
                  </a:cubicBezTo>
                  <a:cubicBezTo>
                    <a:pt x="10378" y="1744"/>
                    <a:pt x="11113" y="144"/>
                    <a:pt x="9526" y="12"/>
                  </a:cubicBezTo>
                  <a:cubicBezTo>
                    <a:pt x="9434" y="4"/>
                    <a:pt x="9341" y="1"/>
                    <a:pt x="9247" y="1"/>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8"/>
            <p:cNvSpPr/>
            <p:nvPr/>
          </p:nvSpPr>
          <p:spPr>
            <a:xfrm>
              <a:off x="6695650" y="4382638"/>
              <a:ext cx="85775" cy="69700"/>
            </a:xfrm>
            <a:custGeom>
              <a:avLst/>
              <a:gdLst/>
              <a:ahLst/>
              <a:cxnLst/>
              <a:rect l="l" t="t" r="r" b="b"/>
              <a:pathLst>
                <a:path w="3431" h="2788" extrusionOk="0">
                  <a:moveTo>
                    <a:pt x="3431" y="1"/>
                  </a:moveTo>
                  <a:cubicBezTo>
                    <a:pt x="3431" y="1"/>
                    <a:pt x="2066" y="272"/>
                    <a:pt x="1" y="2788"/>
                  </a:cubicBezTo>
                  <a:lnTo>
                    <a:pt x="736" y="2748"/>
                  </a:lnTo>
                  <a:cubicBezTo>
                    <a:pt x="736" y="2748"/>
                    <a:pt x="2057" y="808"/>
                    <a:pt x="3431"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8"/>
            <p:cNvSpPr/>
            <p:nvPr/>
          </p:nvSpPr>
          <p:spPr>
            <a:xfrm>
              <a:off x="6627775" y="4567863"/>
              <a:ext cx="83975" cy="49800"/>
            </a:xfrm>
            <a:custGeom>
              <a:avLst/>
              <a:gdLst/>
              <a:ahLst/>
              <a:cxnLst/>
              <a:rect l="l" t="t" r="r" b="b"/>
              <a:pathLst>
                <a:path w="3359" h="1992" extrusionOk="0">
                  <a:moveTo>
                    <a:pt x="3359" y="0"/>
                  </a:moveTo>
                  <a:lnTo>
                    <a:pt x="1" y="1288"/>
                  </a:lnTo>
                  <a:cubicBezTo>
                    <a:pt x="1" y="1288"/>
                    <a:pt x="16" y="1482"/>
                    <a:pt x="425" y="1758"/>
                  </a:cubicBezTo>
                  <a:cubicBezTo>
                    <a:pt x="734" y="1966"/>
                    <a:pt x="1036" y="1991"/>
                    <a:pt x="1167" y="1991"/>
                  </a:cubicBezTo>
                  <a:cubicBezTo>
                    <a:pt x="1209" y="1991"/>
                    <a:pt x="1234" y="1988"/>
                    <a:pt x="1234" y="1988"/>
                  </a:cubicBezTo>
                  <a:lnTo>
                    <a:pt x="3359" y="0"/>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8"/>
            <p:cNvSpPr/>
            <p:nvPr/>
          </p:nvSpPr>
          <p:spPr>
            <a:xfrm>
              <a:off x="6465175" y="4003663"/>
              <a:ext cx="145125" cy="134675"/>
            </a:xfrm>
            <a:custGeom>
              <a:avLst/>
              <a:gdLst/>
              <a:ahLst/>
              <a:cxnLst/>
              <a:rect l="l" t="t" r="r" b="b"/>
              <a:pathLst>
                <a:path w="5805" h="5387" extrusionOk="0">
                  <a:moveTo>
                    <a:pt x="1360" y="1"/>
                  </a:moveTo>
                  <a:cubicBezTo>
                    <a:pt x="1360" y="1"/>
                    <a:pt x="1462" y="1989"/>
                    <a:pt x="1419" y="2165"/>
                  </a:cubicBezTo>
                  <a:cubicBezTo>
                    <a:pt x="1375" y="2340"/>
                    <a:pt x="507" y="2923"/>
                    <a:pt x="254" y="3132"/>
                  </a:cubicBezTo>
                  <a:cubicBezTo>
                    <a:pt x="0" y="3341"/>
                    <a:pt x="1628" y="4946"/>
                    <a:pt x="2420" y="5309"/>
                  </a:cubicBezTo>
                  <a:cubicBezTo>
                    <a:pt x="2535" y="5362"/>
                    <a:pt x="2687" y="5387"/>
                    <a:pt x="2862" y="5387"/>
                  </a:cubicBezTo>
                  <a:cubicBezTo>
                    <a:pt x="3888" y="5387"/>
                    <a:pt x="5723" y="4535"/>
                    <a:pt x="5761" y="3485"/>
                  </a:cubicBezTo>
                  <a:cubicBezTo>
                    <a:pt x="5805" y="2253"/>
                    <a:pt x="5332" y="1219"/>
                    <a:pt x="4948" y="1165"/>
                  </a:cubicBezTo>
                  <a:cubicBezTo>
                    <a:pt x="4562" y="1112"/>
                    <a:pt x="1361" y="1"/>
                    <a:pt x="1360"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8"/>
            <p:cNvSpPr/>
            <p:nvPr/>
          </p:nvSpPr>
          <p:spPr>
            <a:xfrm>
              <a:off x="6499175" y="4003663"/>
              <a:ext cx="88200" cy="63675"/>
            </a:xfrm>
            <a:custGeom>
              <a:avLst/>
              <a:gdLst/>
              <a:ahLst/>
              <a:cxnLst/>
              <a:rect l="l" t="t" r="r" b="b"/>
              <a:pathLst>
                <a:path w="3528" h="2547" extrusionOk="0">
                  <a:moveTo>
                    <a:pt x="0" y="1"/>
                  </a:moveTo>
                  <a:cubicBezTo>
                    <a:pt x="0" y="1"/>
                    <a:pt x="22" y="459"/>
                    <a:pt x="37" y="778"/>
                  </a:cubicBezTo>
                  <a:cubicBezTo>
                    <a:pt x="37" y="1150"/>
                    <a:pt x="271" y="1531"/>
                    <a:pt x="568" y="1757"/>
                  </a:cubicBezTo>
                  <a:cubicBezTo>
                    <a:pt x="791" y="1927"/>
                    <a:pt x="1085" y="2131"/>
                    <a:pt x="1454" y="2273"/>
                  </a:cubicBezTo>
                  <a:cubicBezTo>
                    <a:pt x="1659" y="2353"/>
                    <a:pt x="2081" y="2546"/>
                    <a:pt x="2517" y="2546"/>
                  </a:cubicBezTo>
                  <a:cubicBezTo>
                    <a:pt x="2776" y="2546"/>
                    <a:pt x="3040" y="2478"/>
                    <a:pt x="3265" y="2275"/>
                  </a:cubicBezTo>
                  <a:cubicBezTo>
                    <a:pt x="3527" y="2039"/>
                    <a:pt x="3225" y="1518"/>
                    <a:pt x="3045" y="1155"/>
                  </a:cubicBezTo>
                  <a:cubicBezTo>
                    <a:pt x="2224" y="907"/>
                    <a:pt x="1" y="1"/>
                    <a:pt x="0" y="1"/>
                  </a:cubicBezTo>
                  <a:close/>
                </a:path>
              </a:pathLst>
            </a:custGeom>
            <a:solidFill>
              <a:srgbClr val="9C5C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8"/>
            <p:cNvSpPr/>
            <p:nvPr/>
          </p:nvSpPr>
          <p:spPr>
            <a:xfrm>
              <a:off x="6431675" y="4021363"/>
              <a:ext cx="236700" cy="426100"/>
            </a:xfrm>
            <a:custGeom>
              <a:avLst/>
              <a:gdLst/>
              <a:ahLst/>
              <a:cxnLst/>
              <a:rect l="l" t="t" r="r" b="b"/>
              <a:pathLst>
                <a:path w="9468" h="17044" extrusionOk="0">
                  <a:moveTo>
                    <a:pt x="6952" y="0"/>
                  </a:moveTo>
                  <a:cubicBezTo>
                    <a:pt x="6416" y="0"/>
                    <a:pt x="5745" y="541"/>
                    <a:pt x="5745" y="541"/>
                  </a:cubicBezTo>
                  <a:cubicBezTo>
                    <a:pt x="6506" y="1325"/>
                    <a:pt x="6338" y="2379"/>
                    <a:pt x="5524" y="2713"/>
                  </a:cubicBezTo>
                  <a:cubicBezTo>
                    <a:pt x="5273" y="2816"/>
                    <a:pt x="5021" y="2859"/>
                    <a:pt x="4777" y="2859"/>
                  </a:cubicBezTo>
                  <a:cubicBezTo>
                    <a:pt x="3538" y="2859"/>
                    <a:pt x="2475" y="1752"/>
                    <a:pt x="2475" y="1752"/>
                  </a:cubicBezTo>
                  <a:cubicBezTo>
                    <a:pt x="2475" y="1752"/>
                    <a:pt x="2065" y="1949"/>
                    <a:pt x="1053" y="2670"/>
                  </a:cubicBezTo>
                  <a:cubicBezTo>
                    <a:pt x="299" y="3206"/>
                    <a:pt x="0" y="3176"/>
                    <a:pt x="102" y="4678"/>
                  </a:cubicBezTo>
                  <a:cubicBezTo>
                    <a:pt x="204" y="6180"/>
                    <a:pt x="400" y="7739"/>
                    <a:pt x="550" y="9608"/>
                  </a:cubicBezTo>
                  <a:cubicBezTo>
                    <a:pt x="692" y="11374"/>
                    <a:pt x="639" y="13595"/>
                    <a:pt x="436" y="15279"/>
                  </a:cubicBezTo>
                  <a:cubicBezTo>
                    <a:pt x="655" y="15757"/>
                    <a:pt x="1479" y="16679"/>
                    <a:pt x="2497" y="16916"/>
                  </a:cubicBezTo>
                  <a:cubicBezTo>
                    <a:pt x="2857" y="17000"/>
                    <a:pt x="3243" y="17043"/>
                    <a:pt x="3650" y="17043"/>
                  </a:cubicBezTo>
                  <a:cubicBezTo>
                    <a:pt x="4639" y="17043"/>
                    <a:pt x="5751" y="16791"/>
                    <a:pt x="6914" y="16258"/>
                  </a:cubicBezTo>
                  <a:cubicBezTo>
                    <a:pt x="9467" y="15089"/>
                    <a:pt x="9123" y="13546"/>
                    <a:pt x="9123" y="13546"/>
                  </a:cubicBezTo>
                  <a:cubicBezTo>
                    <a:pt x="9123" y="13546"/>
                    <a:pt x="9023" y="8310"/>
                    <a:pt x="9056" y="6202"/>
                  </a:cubicBezTo>
                  <a:cubicBezTo>
                    <a:pt x="9089" y="4093"/>
                    <a:pt x="8717" y="2736"/>
                    <a:pt x="8346" y="1602"/>
                  </a:cubicBezTo>
                  <a:cubicBezTo>
                    <a:pt x="7973" y="468"/>
                    <a:pt x="7103" y="16"/>
                    <a:pt x="7103" y="16"/>
                  </a:cubicBezTo>
                  <a:cubicBezTo>
                    <a:pt x="7054" y="5"/>
                    <a:pt x="7004" y="0"/>
                    <a:pt x="6952"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8"/>
            <p:cNvSpPr/>
            <p:nvPr/>
          </p:nvSpPr>
          <p:spPr>
            <a:xfrm>
              <a:off x="6574575" y="4019538"/>
              <a:ext cx="90825" cy="394800"/>
            </a:xfrm>
            <a:custGeom>
              <a:avLst/>
              <a:gdLst/>
              <a:ahLst/>
              <a:cxnLst/>
              <a:rect l="l" t="t" r="r" b="b"/>
              <a:pathLst>
                <a:path w="3633" h="15792" extrusionOk="0">
                  <a:moveTo>
                    <a:pt x="1223" y="1"/>
                  </a:moveTo>
                  <a:lnTo>
                    <a:pt x="0" y="619"/>
                  </a:lnTo>
                  <a:cubicBezTo>
                    <a:pt x="0" y="619"/>
                    <a:pt x="1141" y="1857"/>
                    <a:pt x="1709" y="3600"/>
                  </a:cubicBezTo>
                  <a:cubicBezTo>
                    <a:pt x="2277" y="5341"/>
                    <a:pt x="2439" y="7986"/>
                    <a:pt x="2495" y="9775"/>
                  </a:cubicBezTo>
                  <a:cubicBezTo>
                    <a:pt x="2548" y="11564"/>
                    <a:pt x="2737" y="15791"/>
                    <a:pt x="2737" y="15791"/>
                  </a:cubicBezTo>
                  <a:cubicBezTo>
                    <a:pt x="2737" y="15791"/>
                    <a:pt x="3632" y="15180"/>
                    <a:pt x="3617" y="13601"/>
                  </a:cubicBezTo>
                  <a:cubicBezTo>
                    <a:pt x="3617" y="13601"/>
                    <a:pt x="3474" y="10806"/>
                    <a:pt x="3394" y="8345"/>
                  </a:cubicBezTo>
                  <a:cubicBezTo>
                    <a:pt x="3313" y="5884"/>
                    <a:pt x="3465" y="3812"/>
                    <a:pt x="2864" y="2063"/>
                  </a:cubicBezTo>
                  <a:cubicBezTo>
                    <a:pt x="2262" y="313"/>
                    <a:pt x="1223" y="1"/>
                    <a:pt x="12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8"/>
            <p:cNvSpPr/>
            <p:nvPr/>
          </p:nvSpPr>
          <p:spPr>
            <a:xfrm>
              <a:off x="6565000" y="4019538"/>
              <a:ext cx="79850" cy="180300"/>
            </a:xfrm>
            <a:custGeom>
              <a:avLst/>
              <a:gdLst/>
              <a:ahLst/>
              <a:cxnLst/>
              <a:rect l="l" t="t" r="r" b="b"/>
              <a:pathLst>
                <a:path w="3194" h="7212" extrusionOk="0">
                  <a:moveTo>
                    <a:pt x="1" y="1"/>
                  </a:moveTo>
                  <a:cubicBezTo>
                    <a:pt x="1" y="1"/>
                    <a:pt x="579" y="679"/>
                    <a:pt x="1224" y="2063"/>
                  </a:cubicBezTo>
                  <a:cubicBezTo>
                    <a:pt x="1868" y="3446"/>
                    <a:pt x="2468" y="4891"/>
                    <a:pt x="2731" y="7212"/>
                  </a:cubicBezTo>
                  <a:cubicBezTo>
                    <a:pt x="2731" y="7212"/>
                    <a:pt x="3193" y="4773"/>
                    <a:pt x="3073" y="4009"/>
                  </a:cubicBezTo>
                  <a:cubicBezTo>
                    <a:pt x="2953" y="3246"/>
                    <a:pt x="2290" y="2945"/>
                    <a:pt x="2290" y="2945"/>
                  </a:cubicBezTo>
                  <a:cubicBezTo>
                    <a:pt x="2290" y="2945"/>
                    <a:pt x="1807" y="997"/>
                    <a:pt x="1606" y="534"/>
                  </a:cubicBezTo>
                  <a:cubicBezTo>
                    <a:pt x="1406" y="73"/>
                    <a:pt x="1" y="1"/>
                    <a:pt x="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8"/>
            <p:cNvSpPr/>
            <p:nvPr/>
          </p:nvSpPr>
          <p:spPr>
            <a:xfrm>
              <a:off x="6419900" y="4057888"/>
              <a:ext cx="132250" cy="412075"/>
            </a:xfrm>
            <a:custGeom>
              <a:avLst/>
              <a:gdLst/>
              <a:ahLst/>
              <a:cxnLst/>
              <a:rect l="l" t="t" r="r" b="b"/>
              <a:pathLst>
                <a:path w="5290" h="16483" extrusionOk="0">
                  <a:moveTo>
                    <a:pt x="3235" y="1"/>
                  </a:moveTo>
                  <a:cubicBezTo>
                    <a:pt x="3235" y="1"/>
                    <a:pt x="1572" y="856"/>
                    <a:pt x="785" y="1523"/>
                  </a:cubicBezTo>
                  <a:cubicBezTo>
                    <a:pt x="0" y="2188"/>
                    <a:pt x="456" y="3954"/>
                    <a:pt x="699" y="5925"/>
                  </a:cubicBezTo>
                  <a:cubicBezTo>
                    <a:pt x="941" y="7898"/>
                    <a:pt x="1178" y="10622"/>
                    <a:pt x="785" y="12525"/>
                  </a:cubicBezTo>
                  <a:cubicBezTo>
                    <a:pt x="393" y="14430"/>
                    <a:pt x="242" y="15541"/>
                    <a:pt x="242" y="15541"/>
                  </a:cubicBezTo>
                  <a:cubicBezTo>
                    <a:pt x="266" y="15542"/>
                    <a:pt x="290" y="15542"/>
                    <a:pt x="313" y="15542"/>
                  </a:cubicBezTo>
                  <a:cubicBezTo>
                    <a:pt x="1463" y="15542"/>
                    <a:pt x="1723" y="14259"/>
                    <a:pt x="1723" y="14259"/>
                  </a:cubicBezTo>
                  <a:cubicBezTo>
                    <a:pt x="1845" y="16175"/>
                    <a:pt x="4640" y="16483"/>
                    <a:pt x="4640" y="16483"/>
                  </a:cubicBezTo>
                  <a:cubicBezTo>
                    <a:pt x="4640" y="16483"/>
                    <a:pt x="5290" y="8112"/>
                    <a:pt x="5086" y="4620"/>
                  </a:cubicBezTo>
                  <a:cubicBezTo>
                    <a:pt x="4884" y="1128"/>
                    <a:pt x="3240" y="637"/>
                    <a:pt x="32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8"/>
            <p:cNvSpPr/>
            <p:nvPr/>
          </p:nvSpPr>
          <p:spPr>
            <a:xfrm>
              <a:off x="6476775" y="4042288"/>
              <a:ext cx="78800" cy="192225"/>
            </a:xfrm>
            <a:custGeom>
              <a:avLst/>
              <a:gdLst/>
              <a:ahLst/>
              <a:cxnLst/>
              <a:rect l="l" t="t" r="r" b="b"/>
              <a:pathLst>
                <a:path w="3152" h="7689" extrusionOk="0">
                  <a:moveTo>
                    <a:pt x="909" y="0"/>
                  </a:moveTo>
                  <a:cubicBezTo>
                    <a:pt x="834" y="0"/>
                    <a:pt x="696" y="30"/>
                    <a:pt x="602" y="220"/>
                  </a:cubicBezTo>
                  <a:cubicBezTo>
                    <a:pt x="509" y="412"/>
                    <a:pt x="1" y="1153"/>
                    <a:pt x="1" y="1153"/>
                  </a:cubicBezTo>
                  <a:cubicBezTo>
                    <a:pt x="1" y="1153"/>
                    <a:pt x="241" y="1866"/>
                    <a:pt x="965" y="2548"/>
                  </a:cubicBezTo>
                  <a:cubicBezTo>
                    <a:pt x="1688" y="3229"/>
                    <a:pt x="2166" y="4040"/>
                    <a:pt x="2166" y="4040"/>
                  </a:cubicBezTo>
                  <a:cubicBezTo>
                    <a:pt x="2166" y="4040"/>
                    <a:pt x="1707" y="5567"/>
                    <a:pt x="1652" y="5898"/>
                  </a:cubicBezTo>
                  <a:cubicBezTo>
                    <a:pt x="1595" y="6228"/>
                    <a:pt x="2851" y="7689"/>
                    <a:pt x="2851" y="7689"/>
                  </a:cubicBezTo>
                  <a:cubicBezTo>
                    <a:pt x="2851" y="7689"/>
                    <a:pt x="3152" y="4995"/>
                    <a:pt x="2586" y="3356"/>
                  </a:cubicBezTo>
                  <a:cubicBezTo>
                    <a:pt x="2019" y="1719"/>
                    <a:pt x="1025" y="773"/>
                    <a:pt x="970" y="499"/>
                  </a:cubicBezTo>
                  <a:cubicBezTo>
                    <a:pt x="968" y="322"/>
                    <a:pt x="967" y="155"/>
                    <a:pt x="962" y="6"/>
                  </a:cubicBezTo>
                  <a:cubicBezTo>
                    <a:pt x="962" y="6"/>
                    <a:pt x="941" y="0"/>
                    <a:pt x="9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8"/>
            <p:cNvSpPr/>
            <p:nvPr/>
          </p:nvSpPr>
          <p:spPr>
            <a:xfrm>
              <a:off x="6463425" y="3863888"/>
              <a:ext cx="155650" cy="181725"/>
            </a:xfrm>
            <a:custGeom>
              <a:avLst/>
              <a:gdLst/>
              <a:ahLst/>
              <a:cxnLst/>
              <a:rect l="l" t="t" r="r" b="b"/>
              <a:pathLst>
                <a:path w="6226" h="7269" extrusionOk="0">
                  <a:moveTo>
                    <a:pt x="3155" y="0"/>
                  </a:moveTo>
                  <a:cubicBezTo>
                    <a:pt x="3100" y="0"/>
                    <a:pt x="3045" y="2"/>
                    <a:pt x="2989" y="5"/>
                  </a:cubicBezTo>
                  <a:cubicBezTo>
                    <a:pt x="1297" y="100"/>
                    <a:pt x="0" y="1549"/>
                    <a:pt x="94" y="3241"/>
                  </a:cubicBezTo>
                  <a:cubicBezTo>
                    <a:pt x="149" y="4230"/>
                    <a:pt x="670" y="5071"/>
                    <a:pt x="1430" y="5590"/>
                  </a:cubicBezTo>
                  <a:cubicBezTo>
                    <a:pt x="1430" y="5590"/>
                    <a:pt x="1577" y="6148"/>
                    <a:pt x="1678" y="6265"/>
                  </a:cubicBezTo>
                  <a:cubicBezTo>
                    <a:pt x="2199" y="6874"/>
                    <a:pt x="3694" y="7269"/>
                    <a:pt x="4302" y="7269"/>
                  </a:cubicBezTo>
                  <a:cubicBezTo>
                    <a:pt x="4351" y="7269"/>
                    <a:pt x="4395" y="7266"/>
                    <a:pt x="4431" y="7261"/>
                  </a:cubicBezTo>
                  <a:cubicBezTo>
                    <a:pt x="5058" y="7171"/>
                    <a:pt x="5398" y="6909"/>
                    <a:pt x="5698" y="6224"/>
                  </a:cubicBezTo>
                  <a:cubicBezTo>
                    <a:pt x="6226" y="5012"/>
                    <a:pt x="6058" y="3392"/>
                    <a:pt x="5928" y="2630"/>
                  </a:cubicBezTo>
                  <a:cubicBezTo>
                    <a:pt x="5699" y="1140"/>
                    <a:pt x="4657" y="0"/>
                    <a:pt x="3155" y="0"/>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8"/>
            <p:cNvSpPr/>
            <p:nvPr/>
          </p:nvSpPr>
          <p:spPr>
            <a:xfrm>
              <a:off x="6461400" y="3863913"/>
              <a:ext cx="144475" cy="139775"/>
            </a:xfrm>
            <a:custGeom>
              <a:avLst/>
              <a:gdLst/>
              <a:ahLst/>
              <a:cxnLst/>
              <a:rect l="l" t="t" r="r" b="b"/>
              <a:pathLst>
                <a:path w="5779" h="5591" extrusionOk="0">
                  <a:moveTo>
                    <a:pt x="3241" y="0"/>
                  </a:moveTo>
                  <a:cubicBezTo>
                    <a:pt x="3031" y="0"/>
                    <a:pt x="2817" y="22"/>
                    <a:pt x="2599" y="67"/>
                  </a:cubicBezTo>
                  <a:cubicBezTo>
                    <a:pt x="1304" y="336"/>
                    <a:pt x="230" y="1426"/>
                    <a:pt x="110" y="2744"/>
                  </a:cubicBezTo>
                  <a:cubicBezTo>
                    <a:pt x="1" y="3929"/>
                    <a:pt x="639" y="4991"/>
                    <a:pt x="1511" y="5591"/>
                  </a:cubicBezTo>
                  <a:cubicBezTo>
                    <a:pt x="1478" y="5486"/>
                    <a:pt x="676" y="4286"/>
                    <a:pt x="1501" y="4022"/>
                  </a:cubicBezTo>
                  <a:lnTo>
                    <a:pt x="1501" y="4022"/>
                  </a:lnTo>
                  <a:cubicBezTo>
                    <a:pt x="1633" y="4174"/>
                    <a:pt x="1667" y="4408"/>
                    <a:pt x="1673" y="4650"/>
                  </a:cubicBezTo>
                  <a:cubicBezTo>
                    <a:pt x="1673" y="4650"/>
                    <a:pt x="2083" y="4612"/>
                    <a:pt x="1991" y="4132"/>
                  </a:cubicBezTo>
                  <a:cubicBezTo>
                    <a:pt x="1966" y="3999"/>
                    <a:pt x="1941" y="3875"/>
                    <a:pt x="1919" y="3765"/>
                  </a:cubicBezTo>
                  <a:cubicBezTo>
                    <a:pt x="1846" y="3392"/>
                    <a:pt x="1942" y="3016"/>
                    <a:pt x="2155" y="2700"/>
                  </a:cubicBezTo>
                  <a:cubicBezTo>
                    <a:pt x="2327" y="2447"/>
                    <a:pt x="2472" y="2094"/>
                    <a:pt x="2372" y="1698"/>
                  </a:cubicBezTo>
                  <a:lnTo>
                    <a:pt x="2372" y="1698"/>
                  </a:lnTo>
                  <a:cubicBezTo>
                    <a:pt x="2372" y="1698"/>
                    <a:pt x="2973" y="1968"/>
                    <a:pt x="3844" y="1968"/>
                  </a:cubicBezTo>
                  <a:cubicBezTo>
                    <a:pt x="4107" y="1968"/>
                    <a:pt x="4395" y="1943"/>
                    <a:pt x="4699" y="1878"/>
                  </a:cubicBezTo>
                  <a:cubicBezTo>
                    <a:pt x="5251" y="1763"/>
                    <a:pt x="5625" y="1556"/>
                    <a:pt x="5779" y="1384"/>
                  </a:cubicBezTo>
                  <a:cubicBezTo>
                    <a:pt x="5229" y="550"/>
                    <a:pt x="4298" y="0"/>
                    <a:pt x="3241" y="0"/>
                  </a:cubicBezTo>
                  <a:close/>
                </a:path>
              </a:pathLst>
            </a:custGeom>
            <a:solidFill>
              <a:srgbClr val="9264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28"/>
            <p:cNvSpPr/>
            <p:nvPr/>
          </p:nvSpPr>
          <p:spPr>
            <a:xfrm>
              <a:off x="6473075" y="3856588"/>
              <a:ext cx="166125" cy="66300"/>
            </a:xfrm>
            <a:custGeom>
              <a:avLst/>
              <a:gdLst/>
              <a:ahLst/>
              <a:cxnLst/>
              <a:rect l="l" t="t" r="r" b="b"/>
              <a:pathLst>
                <a:path w="6645" h="2652" extrusionOk="0">
                  <a:moveTo>
                    <a:pt x="2308" y="1"/>
                  </a:moveTo>
                  <a:cubicBezTo>
                    <a:pt x="1738" y="1"/>
                    <a:pt x="1219" y="142"/>
                    <a:pt x="782" y="472"/>
                  </a:cubicBezTo>
                  <a:cubicBezTo>
                    <a:pt x="0" y="1064"/>
                    <a:pt x="152" y="1669"/>
                    <a:pt x="152" y="1669"/>
                  </a:cubicBezTo>
                  <a:cubicBezTo>
                    <a:pt x="259" y="1644"/>
                    <a:pt x="372" y="1634"/>
                    <a:pt x="486" y="1634"/>
                  </a:cubicBezTo>
                  <a:cubicBezTo>
                    <a:pt x="1125" y="1634"/>
                    <a:pt x="1815" y="1955"/>
                    <a:pt x="1890" y="1979"/>
                  </a:cubicBezTo>
                  <a:cubicBezTo>
                    <a:pt x="2424" y="2422"/>
                    <a:pt x="3256" y="2651"/>
                    <a:pt x="4062" y="2651"/>
                  </a:cubicBezTo>
                  <a:cubicBezTo>
                    <a:pt x="5133" y="2651"/>
                    <a:pt x="6159" y="2247"/>
                    <a:pt x="6381" y="1403"/>
                  </a:cubicBezTo>
                  <a:cubicBezTo>
                    <a:pt x="6645" y="392"/>
                    <a:pt x="5278" y="821"/>
                    <a:pt x="4398" y="472"/>
                  </a:cubicBezTo>
                  <a:cubicBezTo>
                    <a:pt x="3666" y="181"/>
                    <a:pt x="2954" y="1"/>
                    <a:pt x="2308" y="1"/>
                  </a:cubicBezTo>
                  <a:close/>
                </a:path>
              </a:pathLst>
            </a:custGeom>
            <a:solidFill>
              <a:srgbClr val="6625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8"/>
            <p:cNvSpPr/>
            <p:nvPr/>
          </p:nvSpPr>
          <p:spPr>
            <a:xfrm>
              <a:off x="6341575" y="4098613"/>
              <a:ext cx="140825" cy="447375"/>
            </a:xfrm>
            <a:custGeom>
              <a:avLst/>
              <a:gdLst/>
              <a:ahLst/>
              <a:cxnLst/>
              <a:rect l="l" t="t" r="r" b="b"/>
              <a:pathLst>
                <a:path w="5633" h="17895" extrusionOk="0">
                  <a:moveTo>
                    <a:pt x="4369" y="1"/>
                  </a:moveTo>
                  <a:cubicBezTo>
                    <a:pt x="3970" y="1"/>
                    <a:pt x="3498" y="313"/>
                    <a:pt x="3043" y="1095"/>
                  </a:cubicBezTo>
                  <a:cubicBezTo>
                    <a:pt x="2286" y="2397"/>
                    <a:pt x="1265" y="4570"/>
                    <a:pt x="721" y="6547"/>
                  </a:cubicBezTo>
                  <a:cubicBezTo>
                    <a:pt x="457" y="7504"/>
                    <a:pt x="0" y="10339"/>
                    <a:pt x="971" y="13768"/>
                  </a:cubicBezTo>
                  <a:cubicBezTo>
                    <a:pt x="1076" y="14140"/>
                    <a:pt x="1168" y="14575"/>
                    <a:pt x="1295" y="15308"/>
                  </a:cubicBezTo>
                  <a:cubicBezTo>
                    <a:pt x="1421" y="16042"/>
                    <a:pt x="1743" y="16859"/>
                    <a:pt x="2146" y="17335"/>
                  </a:cubicBezTo>
                  <a:cubicBezTo>
                    <a:pt x="2497" y="17752"/>
                    <a:pt x="2710" y="17887"/>
                    <a:pt x="2845" y="17887"/>
                  </a:cubicBezTo>
                  <a:cubicBezTo>
                    <a:pt x="2864" y="17887"/>
                    <a:pt x="2882" y="17885"/>
                    <a:pt x="2898" y="17880"/>
                  </a:cubicBezTo>
                  <a:cubicBezTo>
                    <a:pt x="3063" y="17830"/>
                    <a:pt x="3073" y="17668"/>
                    <a:pt x="2914" y="17429"/>
                  </a:cubicBezTo>
                  <a:cubicBezTo>
                    <a:pt x="2756" y="17191"/>
                    <a:pt x="2453" y="16822"/>
                    <a:pt x="2288" y="16229"/>
                  </a:cubicBezTo>
                  <a:lnTo>
                    <a:pt x="2288" y="16229"/>
                  </a:lnTo>
                  <a:cubicBezTo>
                    <a:pt x="2288" y="16229"/>
                    <a:pt x="2609" y="16767"/>
                    <a:pt x="2829" y="17073"/>
                  </a:cubicBezTo>
                  <a:cubicBezTo>
                    <a:pt x="3050" y="17378"/>
                    <a:pt x="3309" y="17641"/>
                    <a:pt x="3516" y="17801"/>
                  </a:cubicBezTo>
                  <a:cubicBezTo>
                    <a:pt x="3600" y="17866"/>
                    <a:pt x="3706" y="17895"/>
                    <a:pt x="3804" y="17895"/>
                  </a:cubicBezTo>
                  <a:cubicBezTo>
                    <a:pt x="4006" y="17895"/>
                    <a:pt x="4179" y="17776"/>
                    <a:pt x="4076" y="17612"/>
                  </a:cubicBezTo>
                  <a:cubicBezTo>
                    <a:pt x="3922" y="17368"/>
                    <a:pt x="3736" y="17221"/>
                    <a:pt x="3417" y="16764"/>
                  </a:cubicBezTo>
                  <a:cubicBezTo>
                    <a:pt x="3247" y="16523"/>
                    <a:pt x="3105" y="16262"/>
                    <a:pt x="2996" y="15987"/>
                  </a:cubicBezTo>
                  <a:lnTo>
                    <a:pt x="2996" y="15987"/>
                  </a:lnTo>
                  <a:cubicBezTo>
                    <a:pt x="2996" y="15987"/>
                    <a:pt x="3369" y="16465"/>
                    <a:pt x="3756" y="16804"/>
                  </a:cubicBezTo>
                  <a:cubicBezTo>
                    <a:pt x="4144" y="17145"/>
                    <a:pt x="4375" y="17205"/>
                    <a:pt x="4527" y="17236"/>
                  </a:cubicBezTo>
                  <a:cubicBezTo>
                    <a:pt x="4539" y="17239"/>
                    <a:pt x="4553" y="17240"/>
                    <a:pt x="4566" y="17240"/>
                  </a:cubicBezTo>
                  <a:cubicBezTo>
                    <a:pt x="4716" y="17240"/>
                    <a:pt x="4899" y="17082"/>
                    <a:pt x="4687" y="16827"/>
                  </a:cubicBezTo>
                  <a:cubicBezTo>
                    <a:pt x="4478" y="16578"/>
                    <a:pt x="4109" y="16351"/>
                    <a:pt x="3788" y="15815"/>
                  </a:cubicBezTo>
                  <a:cubicBezTo>
                    <a:pt x="3560" y="15434"/>
                    <a:pt x="3450" y="15132"/>
                    <a:pt x="3526" y="15132"/>
                  </a:cubicBezTo>
                  <a:cubicBezTo>
                    <a:pt x="3528" y="15132"/>
                    <a:pt x="3530" y="15132"/>
                    <a:pt x="3533" y="15133"/>
                  </a:cubicBezTo>
                  <a:cubicBezTo>
                    <a:pt x="3623" y="15148"/>
                    <a:pt x="3745" y="15387"/>
                    <a:pt x="4082" y="15596"/>
                  </a:cubicBezTo>
                  <a:cubicBezTo>
                    <a:pt x="4246" y="15698"/>
                    <a:pt x="4440" y="15749"/>
                    <a:pt x="4603" y="15749"/>
                  </a:cubicBezTo>
                  <a:cubicBezTo>
                    <a:pt x="4760" y="15749"/>
                    <a:pt x="4889" y="15702"/>
                    <a:pt x="4936" y="15609"/>
                  </a:cubicBezTo>
                  <a:cubicBezTo>
                    <a:pt x="5035" y="15420"/>
                    <a:pt x="5013" y="15452"/>
                    <a:pt x="4714" y="15196"/>
                  </a:cubicBezTo>
                  <a:cubicBezTo>
                    <a:pt x="4413" y="14939"/>
                    <a:pt x="4228" y="14618"/>
                    <a:pt x="3776" y="14293"/>
                  </a:cubicBezTo>
                  <a:cubicBezTo>
                    <a:pt x="3380" y="14003"/>
                    <a:pt x="3090" y="13648"/>
                    <a:pt x="2936" y="13217"/>
                  </a:cubicBezTo>
                  <a:cubicBezTo>
                    <a:pt x="1932" y="10401"/>
                    <a:pt x="2662" y="8050"/>
                    <a:pt x="2963" y="7215"/>
                  </a:cubicBezTo>
                  <a:cubicBezTo>
                    <a:pt x="3571" y="5521"/>
                    <a:pt x="4811" y="3249"/>
                    <a:pt x="5222" y="2290"/>
                  </a:cubicBezTo>
                  <a:cubicBezTo>
                    <a:pt x="5633" y="1331"/>
                    <a:pt x="5409" y="849"/>
                    <a:pt x="5038" y="365"/>
                  </a:cubicBezTo>
                  <a:cubicBezTo>
                    <a:pt x="4864" y="137"/>
                    <a:pt x="4633" y="1"/>
                    <a:pt x="4369"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8"/>
            <p:cNvSpPr/>
            <p:nvPr/>
          </p:nvSpPr>
          <p:spPr>
            <a:xfrm>
              <a:off x="6459800" y="3958088"/>
              <a:ext cx="39400" cy="49800"/>
            </a:xfrm>
            <a:custGeom>
              <a:avLst/>
              <a:gdLst/>
              <a:ahLst/>
              <a:cxnLst/>
              <a:rect l="l" t="t" r="r" b="b"/>
              <a:pathLst>
                <a:path w="1576" h="1992" extrusionOk="0">
                  <a:moveTo>
                    <a:pt x="973" y="1"/>
                  </a:moveTo>
                  <a:cubicBezTo>
                    <a:pt x="773" y="1"/>
                    <a:pt x="572" y="78"/>
                    <a:pt x="444" y="278"/>
                  </a:cubicBezTo>
                  <a:cubicBezTo>
                    <a:pt x="1" y="972"/>
                    <a:pt x="631" y="1992"/>
                    <a:pt x="1184" y="1992"/>
                  </a:cubicBezTo>
                  <a:cubicBezTo>
                    <a:pt x="1191" y="1992"/>
                    <a:pt x="1199" y="1991"/>
                    <a:pt x="1206" y="1991"/>
                  </a:cubicBezTo>
                  <a:cubicBezTo>
                    <a:pt x="1505" y="1976"/>
                    <a:pt x="1575" y="1812"/>
                    <a:pt x="1575" y="1812"/>
                  </a:cubicBezTo>
                  <a:lnTo>
                    <a:pt x="1565" y="255"/>
                  </a:lnTo>
                  <a:cubicBezTo>
                    <a:pt x="1453" y="112"/>
                    <a:pt x="1213" y="1"/>
                    <a:pt x="973" y="1"/>
                  </a:cubicBezTo>
                  <a:close/>
                </a:path>
              </a:pathLst>
            </a:custGeom>
            <a:solidFill>
              <a:srgbClr val="A970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8"/>
            <p:cNvSpPr/>
            <p:nvPr/>
          </p:nvSpPr>
          <p:spPr>
            <a:xfrm>
              <a:off x="6719750" y="4494063"/>
              <a:ext cx="155575" cy="98650"/>
            </a:xfrm>
            <a:custGeom>
              <a:avLst/>
              <a:gdLst/>
              <a:ahLst/>
              <a:cxnLst/>
              <a:rect l="l" t="t" r="r" b="b"/>
              <a:pathLst>
                <a:path w="6223" h="3946" extrusionOk="0">
                  <a:moveTo>
                    <a:pt x="2012" y="0"/>
                  </a:moveTo>
                  <a:cubicBezTo>
                    <a:pt x="1680" y="0"/>
                    <a:pt x="1371" y="149"/>
                    <a:pt x="1080" y="312"/>
                  </a:cubicBezTo>
                  <a:cubicBezTo>
                    <a:pt x="898" y="414"/>
                    <a:pt x="719" y="525"/>
                    <a:pt x="532" y="610"/>
                  </a:cubicBezTo>
                  <a:cubicBezTo>
                    <a:pt x="345" y="693"/>
                    <a:pt x="148" y="795"/>
                    <a:pt x="1" y="845"/>
                  </a:cubicBezTo>
                  <a:lnTo>
                    <a:pt x="502" y="2621"/>
                  </a:lnTo>
                  <a:cubicBezTo>
                    <a:pt x="711" y="2595"/>
                    <a:pt x="908" y="2583"/>
                    <a:pt x="1097" y="2583"/>
                  </a:cubicBezTo>
                  <a:cubicBezTo>
                    <a:pt x="1920" y="2583"/>
                    <a:pt x="2582" y="2805"/>
                    <a:pt x="3269" y="3024"/>
                  </a:cubicBezTo>
                  <a:cubicBezTo>
                    <a:pt x="4019" y="3261"/>
                    <a:pt x="4737" y="3589"/>
                    <a:pt x="5471" y="3874"/>
                  </a:cubicBezTo>
                  <a:cubicBezTo>
                    <a:pt x="5561" y="3909"/>
                    <a:pt x="5655" y="3945"/>
                    <a:pt x="5749" y="3945"/>
                  </a:cubicBezTo>
                  <a:cubicBezTo>
                    <a:pt x="5772" y="3945"/>
                    <a:pt x="5795" y="3943"/>
                    <a:pt x="5818" y="3938"/>
                  </a:cubicBezTo>
                  <a:cubicBezTo>
                    <a:pt x="6184" y="3858"/>
                    <a:pt x="6223" y="3367"/>
                    <a:pt x="6143" y="3078"/>
                  </a:cubicBezTo>
                  <a:cubicBezTo>
                    <a:pt x="6066" y="2804"/>
                    <a:pt x="5989" y="2530"/>
                    <a:pt x="5870" y="2271"/>
                  </a:cubicBezTo>
                  <a:cubicBezTo>
                    <a:pt x="5646" y="1781"/>
                    <a:pt x="5299" y="1333"/>
                    <a:pt x="4781" y="1161"/>
                  </a:cubicBezTo>
                  <a:cubicBezTo>
                    <a:pt x="4199" y="967"/>
                    <a:pt x="3571" y="867"/>
                    <a:pt x="3062" y="523"/>
                  </a:cubicBezTo>
                  <a:cubicBezTo>
                    <a:pt x="2794" y="342"/>
                    <a:pt x="2557" y="94"/>
                    <a:pt x="2243" y="25"/>
                  </a:cubicBezTo>
                  <a:cubicBezTo>
                    <a:pt x="2165" y="8"/>
                    <a:pt x="2088" y="0"/>
                    <a:pt x="2012"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8"/>
            <p:cNvSpPr/>
            <p:nvPr/>
          </p:nvSpPr>
          <p:spPr>
            <a:xfrm>
              <a:off x="6370350" y="4514938"/>
              <a:ext cx="371275" cy="121275"/>
            </a:xfrm>
            <a:custGeom>
              <a:avLst/>
              <a:gdLst/>
              <a:ahLst/>
              <a:cxnLst/>
              <a:rect l="l" t="t" r="r" b="b"/>
              <a:pathLst>
                <a:path w="14851" h="4851" extrusionOk="0">
                  <a:moveTo>
                    <a:pt x="14127" y="0"/>
                  </a:moveTo>
                  <a:cubicBezTo>
                    <a:pt x="14127" y="0"/>
                    <a:pt x="9913" y="697"/>
                    <a:pt x="6781" y="859"/>
                  </a:cubicBezTo>
                  <a:cubicBezTo>
                    <a:pt x="3676" y="1018"/>
                    <a:pt x="2824" y="1695"/>
                    <a:pt x="2169" y="1895"/>
                  </a:cubicBezTo>
                  <a:cubicBezTo>
                    <a:pt x="1" y="2562"/>
                    <a:pt x="749" y="3830"/>
                    <a:pt x="2126" y="4376"/>
                  </a:cubicBezTo>
                  <a:cubicBezTo>
                    <a:pt x="2879" y="4674"/>
                    <a:pt x="3480" y="4850"/>
                    <a:pt x="4333" y="4850"/>
                  </a:cubicBezTo>
                  <a:cubicBezTo>
                    <a:pt x="5042" y="4850"/>
                    <a:pt x="5925" y="4728"/>
                    <a:pt x="7212" y="4451"/>
                  </a:cubicBezTo>
                  <a:cubicBezTo>
                    <a:pt x="8983" y="4072"/>
                    <a:pt x="14610" y="1786"/>
                    <a:pt x="14610" y="1786"/>
                  </a:cubicBezTo>
                  <a:cubicBezTo>
                    <a:pt x="14610" y="1786"/>
                    <a:pt x="14851" y="695"/>
                    <a:pt x="14127"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8"/>
            <p:cNvSpPr/>
            <p:nvPr/>
          </p:nvSpPr>
          <p:spPr>
            <a:xfrm>
              <a:off x="6356475" y="4094388"/>
              <a:ext cx="128050" cy="187875"/>
            </a:xfrm>
            <a:custGeom>
              <a:avLst/>
              <a:gdLst/>
              <a:ahLst/>
              <a:cxnLst/>
              <a:rect l="l" t="t" r="r" b="b"/>
              <a:pathLst>
                <a:path w="5122" h="7515" extrusionOk="0">
                  <a:moveTo>
                    <a:pt x="3815" y="0"/>
                  </a:moveTo>
                  <a:cubicBezTo>
                    <a:pt x="3028" y="0"/>
                    <a:pt x="2463" y="974"/>
                    <a:pt x="1717" y="2388"/>
                  </a:cubicBezTo>
                  <a:cubicBezTo>
                    <a:pt x="790" y="4144"/>
                    <a:pt x="1" y="6482"/>
                    <a:pt x="1" y="6482"/>
                  </a:cubicBezTo>
                  <a:cubicBezTo>
                    <a:pt x="826" y="7489"/>
                    <a:pt x="2292" y="7514"/>
                    <a:pt x="2438" y="7514"/>
                  </a:cubicBezTo>
                  <a:cubicBezTo>
                    <a:pt x="2446" y="7514"/>
                    <a:pt x="2450" y="7514"/>
                    <a:pt x="2450" y="7514"/>
                  </a:cubicBezTo>
                  <a:cubicBezTo>
                    <a:pt x="2450" y="7514"/>
                    <a:pt x="2776" y="6973"/>
                    <a:pt x="3038" y="6196"/>
                  </a:cubicBezTo>
                  <a:cubicBezTo>
                    <a:pt x="3301" y="5419"/>
                    <a:pt x="4345" y="3414"/>
                    <a:pt x="4734" y="2410"/>
                  </a:cubicBezTo>
                  <a:cubicBezTo>
                    <a:pt x="5122" y="1406"/>
                    <a:pt x="5058" y="521"/>
                    <a:pt x="4427" y="176"/>
                  </a:cubicBezTo>
                  <a:cubicBezTo>
                    <a:pt x="4206" y="57"/>
                    <a:pt x="4005" y="0"/>
                    <a:pt x="38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8"/>
            <p:cNvSpPr/>
            <p:nvPr/>
          </p:nvSpPr>
          <p:spPr>
            <a:xfrm>
              <a:off x="6347175" y="4243938"/>
              <a:ext cx="80550" cy="66925"/>
            </a:xfrm>
            <a:custGeom>
              <a:avLst/>
              <a:gdLst/>
              <a:ahLst/>
              <a:cxnLst/>
              <a:rect l="l" t="t" r="r" b="b"/>
              <a:pathLst>
                <a:path w="3222" h="2677" extrusionOk="0">
                  <a:moveTo>
                    <a:pt x="548" y="0"/>
                  </a:moveTo>
                  <a:lnTo>
                    <a:pt x="548" y="0"/>
                  </a:lnTo>
                  <a:cubicBezTo>
                    <a:pt x="177" y="196"/>
                    <a:pt x="47" y="1192"/>
                    <a:pt x="25" y="1571"/>
                  </a:cubicBezTo>
                  <a:cubicBezTo>
                    <a:pt x="1" y="2034"/>
                    <a:pt x="1116" y="2677"/>
                    <a:pt x="2023" y="2677"/>
                  </a:cubicBezTo>
                  <a:cubicBezTo>
                    <a:pt x="2167" y="2677"/>
                    <a:pt x="2305" y="2661"/>
                    <a:pt x="2433" y="2625"/>
                  </a:cubicBezTo>
                  <a:cubicBezTo>
                    <a:pt x="2590" y="2580"/>
                    <a:pt x="2806" y="2246"/>
                    <a:pt x="3014" y="1648"/>
                  </a:cubicBezTo>
                  <a:cubicBezTo>
                    <a:pt x="3222" y="1048"/>
                    <a:pt x="3115" y="961"/>
                    <a:pt x="3115" y="961"/>
                  </a:cubicBezTo>
                  <a:lnTo>
                    <a:pt x="3115" y="961"/>
                  </a:lnTo>
                  <a:lnTo>
                    <a:pt x="2999" y="1200"/>
                  </a:lnTo>
                  <a:cubicBezTo>
                    <a:pt x="2999" y="1200"/>
                    <a:pt x="2862" y="1226"/>
                    <a:pt x="2646" y="1226"/>
                  </a:cubicBezTo>
                  <a:cubicBezTo>
                    <a:pt x="2392" y="1226"/>
                    <a:pt x="2030" y="1190"/>
                    <a:pt x="1653" y="1036"/>
                  </a:cubicBezTo>
                  <a:cubicBezTo>
                    <a:pt x="789" y="684"/>
                    <a:pt x="453" y="286"/>
                    <a:pt x="453" y="286"/>
                  </a:cubicBezTo>
                  <a:lnTo>
                    <a:pt x="54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8"/>
            <p:cNvSpPr/>
            <p:nvPr/>
          </p:nvSpPr>
          <p:spPr>
            <a:xfrm>
              <a:off x="6474150" y="4351113"/>
              <a:ext cx="377125" cy="216550"/>
            </a:xfrm>
            <a:custGeom>
              <a:avLst/>
              <a:gdLst/>
              <a:ahLst/>
              <a:cxnLst/>
              <a:rect l="l" t="t" r="r" b="b"/>
              <a:pathLst>
                <a:path w="15085" h="8662" extrusionOk="0">
                  <a:moveTo>
                    <a:pt x="9565" y="1"/>
                  </a:moveTo>
                  <a:cubicBezTo>
                    <a:pt x="9512" y="1"/>
                    <a:pt x="9458" y="15"/>
                    <a:pt x="9410" y="42"/>
                  </a:cubicBezTo>
                  <a:lnTo>
                    <a:pt x="1" y="5476"/>
                  </a:lnTo>
                  <a:lnTo>
                    <a:pt x="5519" y="8662"/>
                  </a:lnTo>
                  <a:lnTo>
                    <a:pt x="15084" y="3138"/>
                  </a:lnTo>
                  <a:lnTo>
                    <a:pt x="9720" y="42"/>
                  </a:lnTo>
                  <a:cubicBezTo>
                    <a:pt x="9672" y="15"/>
                    <a:pt x="9618" y="1"/>
                    <a:pt x="9565" y="1"/>
                  </a:cubicBezTo>
                  <a:close/>
                </a:path>
              </a:pathLst>
            </a:custGeom>
            <a:solidFill>
              <a:srgbClr val="EFF6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28"/>
            <p:cNvSpPr/>
            <p:nvPr/>
          </p:nvSpPr>
          <p:spPr>
            <a:xfrm>
              <a:off x="6538550" y="4392413"/>
              <a:ext cx="284275" cy="163850"/>
            </a:xfrm>
            <a:custGeom>
              <a:avLst/>
              <a:gdLst/>
              <a:ahLst/>
              <a:cxnLst/>
              <a:rect l="l" t="t" r="r" b="b"/>
              <a:pathLst>
                <a:path w="11371" h="6554" extrusionOk="0">
                  <a:moveTo>
                    <a:pt x="8462" y="1"/>
                  </a:moveTo>
                  <a:lnTo>
                    <a:pt x="1" y="4885"/>
                  </a:lnTo>
                  <a:lnTo>
                    <a:pt x="2893" y="6554"/>
                  </a:lnTo>
                  <a:lnTo>
                    <a:pt x="11371" y="1660"/>
                  </a:lnTo>
                  <a:lnTo>
                    <a:pt x="8462" y="1"/>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28"/>
            <p:cNvSpPr/>
            <p:nvPr/>
          </p:nvSpPr>
          <p:spPr>
            <a:xfrm>
              <a:off x="6575325" y="4403038"/>
              <a:ext cx="101175" cy="58425"/>
            </a:xfrm>
            <a:custGeom>
              <a:avLst/>
              <a:gdLst/>
              <a:ahLst/>
              <a:cxnLst/>
              <a:rect l="l" t="t" r="r" b="b"/>
              <a:pathLst>
                <a:path w="4047" h="2337" extrusionOk="0">
                  <a:moveTo>
                    <a:pt x="2575" y="0"/>
                  </a:moveTo>
                  <a:lnTo>
                    <a:pt x="0" y="1487"/>
                  </a:lnTo>
                  <a:lnTo>
                    <a:pt x="54" y="1517"/>
                  </a:lnTo>
                  <a:lnTo>
                    <a:pt x="1472" y="2336"/>
                  </a:lnTo>
                  <a:lnTo>
                    <a:pt x="3995" y="879"/>
                  </a:lnTo>
                  <a:lnTo>
                    <a:pt x="4047" y="851"/>
                  </a:lnTo>
                  <a:lnTo>
                    <a:pt x="2575" y="0"/>
                  </a:lnTo>
                  <a:close/>
                </a:path>
              </a:pathLst>
            </a:custGeom>
            <a:solidFill>
              <a:srgbClr val="AEB5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8"/>
            <p:cNvSpPr/>
            <p:nvPr/>
          </p:nvSpPr>
          <p:spPr>
            <a:xfrm>
              <a:off x="6576650" y="4404538"/>
              <a:ext cx="98575" cy="56925"/>
            </a:xfrm>
            <a:custGeom>
              <a:avLst/>
              <a:gdLst/>
              <a:ahLst/>
              <a:cxnLst/>
              <a:rect l="l" t="t" r="r" b="b"/>
              <a:pathLst>
                <a:path w="3943" h="2277" extrusionOk="0">
                  <a:moveTo>
                    <a:pt x="2522" y="0"/>
                  </a:moveTo>
                  <a:lnTo>
                    <a:pt x="1" y="1457"/>
                  </a:lnTo>
                  <a:lnTo>
                    <a:pt x="1419" y="2276"/>
                  </a:lnTo>
                  <a:lnTo>
                    <a:pt x="3942" y="819"/>
                  </a:lnTo>
                  <a:lnTo>
                    <a:pt x="2522" y="0"/>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8"/>
            <p:cNvSpPr/>
            <p:nvPr/>
          </p:nvSpPr>
          <p:spPr>
            <a:xfrm>
              <a:off x="6474150" y="4429588"/>
              <a:ext cx="377125" cy="146650"/>
            </a:xfrm>
            <a:custGeom>
              <a:avLst/>
              <a:gdLst/>
              <a:ahLst/>
              <a:cxnLst/>
              <a:rect l="l" t="t" r="r" b="b"/>
              <a:pathLst>
                <a:path w="15085" h="5866" extrusionOk="0">
                  <a:moveTo>
                    <a:pt x="15084" y="1"/>
                  </a:moveTo>
                  <a:lnTo>
                    <a:pt x="5519" y="5523"/>
                  </a:lnTo>
                  <a:lnTo>
                    <a:pt x="1" y="2337"/>
                  </a:lnTo>
                  <a:lnTo>
                    <a:pt x="1" y="2462"/>
                  </a:lnTo>
                  <a:cubicBezTo>
                    <a:pt x="1" y="2646"/>
                    <a:pt x="99" y="2818"/>
                    <a:pt x="260" y="2910"/>
                  </a:cubicBezTo>
                  <a:lnTo>
                    <a:pt x="5260" y="5797"/>
                  </a:lnTo>
                  <a:cubicBezTo>
                    <a:pt x="5340" y="5843"/>
                    <a:pt x="5429" y="5866"/>
                    <a:pt x="5518" y="5866"/>
                  </a:cubicBezTo>
                  <a:cubicBezTo>
                    <a:pt x="5607" y="5866"/>
                    <a:pt x="5696" y="5843"/>
                    <a:pt x="5776" y="5797"/>
                  </a:cubicBezTo>
                  <a:lnTo>
                    <a:pt x="14825" y="574"/>
                  </a:lnTo>
                  <a:cubicBezTo>
                    <a:pt x="14986" y="482"/>
                    <a:pt x="15084" y="310"/>
                    <a:pt x="15084" y="126"/>
                  </a:cubicBezTo>
                  <a:lnTo>
                    <a:pt x="15084" y="1"/>
                  </a:lnTo>
                  <a:close/>
                </a:path>
              </a:pathLst>
            </a:custGeom>
            <a:solidFill>
              <a:srgbClr val="C8E2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8"/>
            <p:cNvSpPr/>
            <p:nvPr/>
          </p:nvSpPr>
          <p:spPr>
            <a:xfrm>
              <a:off x="6612125" y="4429588"/>
              <a:ext cx="239150" cy="146700"/>
            </a:xfrm>
            <a:custGeom>
              <a:avLst/>
              <a:gdLst/>
              <a:ahLst/>
              <a:cxnLst/>
              <a:rect l="l" t="t" r="r" b="b"/>
              <a:pathLst>
                <a:path w="9566" h="5868" extrusionOk="0">
                  <a:moveTo>
                    <a:pt x="9565" y="1"/>
                  </a:moveTo>
                  <a:lnTo>
                    <a:pt x="0" y="5523"/>
                  </a:lnTo>
                  <a:lnTo>
                    <a:pt x="0" y="5867"/>
                  </a:lnTo>
                  <a:cubicBezTo>
                    <a:pt x="90" y="5867"/>
                    <a:pt x="179" y="5844"/>
                    <a:pt x="257" y="5797"/>
                  </a:cubicBezTo>
                  <a:lnTo>
                    <a:pt x="9306" y="574"/>
                  </a:lnTo>
                  <a:cubicBezTo>
                    <a:pt x="9467" y="482"/>
                    <a:pt x="9565" y="310"/>
                    <a:pt x="9565" y="126"/>
                  </a:cubicBezTo>
                  <a:lnTo>
                    <a:pt x="9565" y="1"/>
                  </a:ln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8"/>
            <p:cNvSpPr/>
            <p:nvPr/>
          </p:nvSpPr>
          <p:spPr>
            <a:xfrm>
              <a:off x="6615750" y="4267363"/>
              <a:ext cx="270725" cy="303225"/>
            </a:xfrm>
            <a:custGeom>
              <a:avLst/>
              <a:gdLst/>
              <a:ahLst/>
              <a:cxnLst/>
              <a:rect l="l" t="t" r="r" b="b"/>
              <a:pathLst>
                <a:path w="10829" h="12129" extrusionOk="0">
                  <a:moveTo>
                    <a:pt x="10648" y="1"/>
                  </a:moveTo>
                  <a:lnTo>
                    <a:pt x="1287" y="5406"/>
                  </a:lnTo>
                  <a:cubicBezTo>
                    <a:pt x="1170" y="5474"/>
                    <a:pt x="1090" y="5589"/>
                    <a:pt x="1066" y="5723"/>
                  </a:cubicBezTo>
                  <a:lnTo>
                    <a:pt x="1" y="12087"/>
                  </a:lnTo>
                  <a:cubicBezTo>
                    <a:pt x="72" y="12115"/>
                    <a:pt x="147" y="12128"/>
                    <a:pt x="222" y="12128"/>
                  </a:cubicBezTo>
                  <a:cubicBezTo>
                    <a:pt x="328" y="12128"/>
                    <a:pt x="434" y="12100"/>
                    <a:pt x="529" y="12045"/>
                  </a:cubicBezTo>
                  <a:lnTo>
                    <a:pt x="9537" y="6846"/>
                  </a:lnTo>
                  <a:cubicBezTo>
                    <a:pt x="9696" y="6754"/>
                    <a:pt x="9805" y="6597"/>
                    <a:pt x="9835" y="6418"/>
                  </a:cubicBezTo>
                  <a:lnTo>
                    <a:pt x="10821" y="537"/>
                  </a:lnTo>
                  <a:cubicBezTo>
                    <a:pt x="10827" y="504"/>
                    <a:pt x="10829" y="470"/>
                    <a:pt x="10829" y="435"/>
                  </a:cubicBezTo>
                  <a:cubicBezTo>
                    <a:pt x="10829" y="271"/>
                    <a:pt x="10764" y="116"/>
                    <a:pt x="10648" y="1"/>
                  </a:cubicBezTo>
                  <a:close/>
                </a:path>
              </a:pathLst>
            </a:custGeom>
            <a:solidFill>
              <a:srgbClr val="EFF6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28"/>
            <p:cNvSpPr/>
            <p:nvPr/>
          </p:nvSpPr>
          <p:spPr>
            <a:xfrm>
              <a:off x="6612125" y="4264988"/>
              <a:ext cx="269850" cy="304600"/>
            </a:xfrm>
            <a:custGeom>
              <a:avLst/>
              <a:gdLst/>
              <a:ahLst/>
              <a:cxnLst/>
              <a:rect l="l" t="t" r="r" b="b"/>
              <a:pathLst>
                <a:path w="10794" h="12184" extrusionOk="0">
                  <a:moveTo>
                    <a:pt x="10668" y="0"/>
                  </a:moveTo>
                  <a:lnTo>
                    <a:pt x="1288" y="5415"/>
                  </a:lnTo>
                  <a:cubicBezTo>
                    <a:pt x="1171" y="5484"/>
                    <a:pt x="1090" y="5599"/>
                    <a:pt x="1068" y="5733"/>
                  </a:cubicBezTo>
                  <a:lnTo>
                    <a:pt x="0" y="12107"/>
                  </a:lnTo>
                  <a:lnTo>
                    <a:pt x="62" y="12142"/>
                  </a:lnTo>
                  <a:cubicBezTo>
                    <a:pt x="89" y="12157"/>
                    <a:pt x="117" y="12172"/>
                    <a:pt x="146" y="12184"/>
                  </a:cubicBezTo>
                  <a:lnTo>
                    <a:pt x="1210" y="5820"/>
                  </a:lnTo>
                  <a:cubicBezTo>
                    <a:pt x="1233" y="5686"/>
                    <a:pt x="1313" y="5571"/>
                    <a:pt x="1430" y="5502"/>
                  </a:cubicBezTo>
                  <a:lnTo>
                    <a:pt x="10793" y="96"/>
                  </a:lnTo>
                  <a:cubicBezTo>
                    <a:pt x="10755" y="57"/>
                    <a:pt x="10713" y="25"/>
                    <a:pt x="10668" y="0"/>
                  </a:cubicBezTo>
                  <a:close/>
                </a:path>
              </a:pathLst>
            </a:custGeom>
            <a:solidFill>
              <a:srgbClr val="C8E2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28"/>
            <p:cNvSpPr/>
            <p:nvPr/>
          </p:nvSpPr>
          <p:spPr>
            <a:xfrm>
              <a:off x="6741525" y="4401288"/>
              <a:ext cx="41575" cy="42325"/>
            </a:xfrm>
            <a:custGeom>
              <a:avLst/>
              <a:gdLst/>
              <a:ahLst/>
              <a:cxnLst/>
              <a:rect l="l" t="t" r="r" b="b"/>
              <a:pathLst>
                <a:path w="1663" h="1693" extrusionOk="0">
                  <a:moveTo>
                    <a:pt x="1356" y="1"/>
                  </a:moveTo>
                  <a:cubicBezTo>
                    <a:pt x="1246" y="1"/>
                    <a:pt x="1107" y="44"/>
                    <a:pt x="951" y="134"/>
                  </a:cubicBezTo>
                  <a:cubicBezTo>
                    <a:pt x="517" y="384"/>
                    <a:pt x="109" y="907"/>
                    <a:pt x="44" y="1302"/>
                  </a:cubicBezTo>
                  <a:cubicBezTo>
                    <a:pt x="1" y="1555"/>
                    <a:pt x="108" y="1693"/>
                    <a:pt x="306" y="1693"/>
                  </a:cubicBezTo>
                  <a:cubicBezTo>
                    <a:pt x="417" y="1693"/>
                    <a:pt x="556" y="1649"/>
                    <a:pt x="712" y="1559"/>
                  </a:cubicBezTo>
                  <a:cubicBezTo>
                    <a:pt x="1148" y="1308"/>
                    <a:pt x="1552" y="785"/>
                    <a:pt x="1619" y="391"/>
                  </a:cubicBezTo>
                  <a:cubicBezTo>
                    <a:pt x="1662" y="139"/>
                    <a:pt x="1554" y="1"/>
                    <a:pt x="1356" y="1"/>
                  </a:cubicBezTo>
                  <a:close/>
                </a:path>
              </a:pathLst>
            </a:custGeom>
            <a:solidFill>
              <a:srgbClr val="AAD1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p:cNvSpPr/>
          <p:nvPr/>
        </p:nvSpPr>
        <p:spPr>
          <a:xfrm>
            <a:off x="220487" y="870808"/>
            <a:ext cx="5753322" cy="2246769"/>
          </a:xfrm>
          <a:prstGeom prst="rect">
            <a:avLst/>
          </a:prstGeom>
        </p:spPr>
        <p:txBody>
          <a:bodyPr wrap="square">
            <a:spAutoFit/>
          </a:bodyPr>
          <a:lstStyle/>
          <a:p>
            <a:pPr marL="0" lvl="0" indent="0" algn="ctr" defTabSz="2933700">
              <a:spcBef>
                <a:spcPct val="0"/>
              </a:spcBef>
              <a:buNone/>
            </a:pPr>
            <a:r>
              <a:rPr lang="en-US" sz="2000" b="1" kern="1200" dirty="0">
                <a:latin typeface="Arial" panose="020B0604020202020204" pitchFamily="34" charset="0"/>
                <a:cs typeface="Arial" panose="020B0604020202020204" pitchFamily="34" charset="0"/>
              </a:rPr>
              <a:t>RANCANGAN PKPU TENTANG PERUBAHAN PERATURAN KOMISI PEMILIHAN UMUM NOMOR 4 TAHUN 2017 TENTANG KAMPANYE PEMILIHAN GUBERNUR DAN WAKIL GUBERNUR, BUPATI DAN WAKIL BUPATI, DAN/ATAU WALI KOTA DAN WAKIL WALI KOTA</a:t>
            </a:r>
          </a:p>
        </p:txBody>
      </p:sp>
      <p:pic>
        <p:nvPicPr>
          <p:cNvPr id="318" name="Picture 317">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35154">
            <a:off x="6406104" y="3446427"/>
            <a:ext cx="528534" cy="528581"/>
          </a:xfrm>
          <a:prstGeom prst="rect">
            <a:avLst/>
          </a:prstGeom>
        </p:spPr>
      </p:pic>
      <p:pic>
        <p:nvPicPr>
          <p:cNvPr id="319" name="Picture 5" descr="Berkas:KPU Logo.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70410" y="1249911"/>
            <a:ext cx="1365765" cy="1512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5899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32"/>
          <p:cNvSpPr/>
          <p:nvPr/>
        </p:nvSpPr>
        <p:spPr>
          <a:xfrm>
            <a:off x="6012925" y="827850"/>
            <a:ext cx="3803700" cy="3803700"/>
          </a:xfrm>
          <a:prstGeom prst="ellips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2"/>
          <p:cNvSpPr txBox="1">
            <a:spLocks noGrp="1"/>
          </p:cNvSpPr>
          <p:nvPr>
            <p:ph type="title"/>
          </p:nvPr>
        </p:nvSpPr>
        <p:spPr>
          <a:xfrm>
            <a:off x="1363892" y="339268"/>
            <a:ext cx="3817500" cy="70673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ID" sz="2800" b="1" dirty="0">
                <a:solidFill>
                  <a:schemeClr val="bg1">
                    <a:lumMod val="50000"/>
                  </a:schemeClr>
                </a:solidFill>
                <a:latin typeface="+mj-lt"/>
              </a:rPr>
              <a:t>Metode Kampanye</a:t>
            </a:r>
            <a:endParaRPr sz="2800" b="1" dirty="0">
              <a:solidFill>
                <a:schemeClr val="bg1">
                  <a:lumMod val="50000"/>
                </a:schemeClr>
              </a:solidFill>
              <a:latin typeface="+mj-lt"/>
            </a:endParaRPr>
          </a:p>
        </p:txBody>
      </p:sp>
      <p:sp>
        <p:nvSpPr>
          <p:cNvPr id="397" name="Google Shape;397;p32"/>
          <p:cNvSpPr txBox="1">
            <a:spLocks noGrp="1"/>
          </p:cNvSpPr>
          <p:nvPr>
            <p:ph type="body" idx="1"/>
          </p:nvPr>
        </p:nvSpPr>
        <p:spPr>
          <a:xfrm>
            <a:off x="611559" y="1091486"/>
            <a:ext cx="4396231" cy="3727828"/>
          </a:xfrm>
          <a:prstGeom prst="rect">
            <a:avLst/>
          </a:prstGeom>
        </p:spPr>
        <p:txBody>
          <a:bodyPr spcFirstLastPara="1" wrap="square" lIns="91425" tIns="91425" rIns="91425" bIns="91425" anchor="t" anchorCtr="0">
            <a:noAutofit/>
          </a:bodyPr>
          <a:lstStyle/>
          <a:p>
            <a:pPr marL="273050" indent="-273050" algn="just">
              <a:buFont typeface="+mj-lt"/>
              <a:buAutoNum type="arabicPeriod"/>
            </a:pPr>
            <a:r>
              <a:rPr lang="id-ID" dirty="0">
                <a:latin typeface="Arial"/>
                <a:cs typeface="Arial"/>
              </a:rPr>
              <a:t>pertemuan terbatas</a:t>
            </a:r>
          </a:p>
          <a:p>
            <a:pPr marL="273050" indent="-273050" algn="just">
              <a:buFont typeface="+mj-lt"/>
              <a:buAutoNum type="arabicPeriod"/>
            </a:pPr>
            <a:r>
              <a:rPr lang="nn-NO" dirty="0">
                <a:latin typeface="Arial"/>
                <a:cs typeface="Arial"/>
              </a:rPr>
              <a:t>pertemuan tatap muka dan dialog</a:t>
            </a:r>
            <a:endParaRPr lang="id-ID" dirty="0">
              <a:latin typeface="Arial"/>
              <a:cs typeface="Arial"/>
            </a:endParaRPr>
          </a:p>
          <a:p>
            <a:pPr marL="273050" indent="-273050" algn="just">
              <a:buFont typeface="+mj-lt"/>
              <a:buAutoNum type="arabicPeriod"/>
            </a:pPr>
            <a:r>
              <a:rPr lang="id-ID" dirty="0">
                <a:latin typeface="Arial"/>
                <a:cs typeface="Arial"/>
              </a:rPr>
              <a:t>debat publik/debat terbuka antar Pasangan Calon</a:t>
            </a:r>
          </a:p>
          <a:p>
            <a:pPr marL="273050" indent="-273050" algn="just">
              <a:buFont typeface="+mj-lt"/>
              <a:buAutoNum type="arabicPeriod"/>
            </a:pPr>
            <a:r>
              <a:rPr lang="id-ID" dirty="0">
                <a:latin typeface="Arial"/>
                <a:cs typeface="Arial"/>
              </a:rPr>
              <a:t>penyebaran Bahan Kampanye kepada umum</a:t>
            </a:r>
          </a:p>
          <a:p>
            <a:pPr marL="273050" indent="-273050" algn="just">
              <a:buFont typeface="+mj-lt"/>
              <a:buAutoNum type="arabicPeriod"/>
            </a:pPr>
            <a:r>
              <a:rPr lang="fi-FI" dirty="0">
                <a:latin typeface="Arial"/>
                <a:cs typeface="Arial"/>
              </a:rPr>
              <a:t>pemasangan Alat Peraga Kampanye</a:t>
            </a:r>
            <a:endParaRPr lang="id-ID" dirty="0">
              <a:latin typeface="Arial"/>
              <a:cs typeface="Arial"/>
            </a:endParaRPr>
          </a:p>
          <a:p>
            <a:pPr marL="273050" indent="-273050" algn="just">
              <a:buFont typeface="+mj-lt"/>
              <a:buAutoNum type="arabicPeriod"/>
            </a:pPr>
            <a:r>
              <a:rPr lang="id-ID" dirty="0">
                <a:latin typeface="Arial"/>
                <a:cs typeface="Arial"/>
              </a:rPr>
              <a:t>penayangan Iklan Kampanye di media masa cetak,</a:t>
            </a:r>
            <a:r>
              <a:rPr lang="en-US" dirty="0">
                <a:latin typeface="Arial"/>
                <a:cs typeface="Arial"/>
              </a:rPr>
              <a:t> </a:t>
            </a:r>
            <a:r>
              <a:rPr lang="id-ID" dirty="0">
                <a:latin typeface="Arial"/>
                <a:cs typeface="Arial"/>
              </a:rPr>
              <a:t>media masa elektronik, dan Lembaga Penyiaran Publik</a:t>
            </a:r>
            <a:r>
              <a:rPr lang="en-US" dirty="0">
                <a:latin typeface="Arial"/>
                <a:cs typeface="Arial"/>
              </a:rPr>
              <a:t> </a:t>
            </a:r>
            <a:r>
              <a:rPr lang="id-ID" dirty="0">
                <a:latin typeface="Arial"/>
                <a:cs typeface="Arial"/>
              </a:rPr>
              <a:t>atau Lembaga Penyiaran Swasta</a:t>
            </a:r>
          </a:p>
          <a:p>
            <a:pPr marL="273050" indent="-273050" algn="just">
              <a:buFont typeface="+mj-lt"/>
              <a:buAutoNum type="arabicPeriod"/>
            </a:pPr>
            <a:r>
              <a:rPr lang="en-US" dirty="0">
                <a:latin typeface="Arial"/>
                <a:cs typeface="Arial"/>
              </a:rPr>
              <a:t>r</a:t>
            </a:r>
            <a:r>
              <a:rPr lang="id-ID" dirty="0">
                <a:latin typeface="Arial"/>
                <a:cs typeface="Arial"/>
              </a:rPr>
              <a:t>apat umum</a:t>
            </a:r>
          </a:p>
          <a:p>
            <a:pPr marL="273050" indent="-273050" algn="just">
              <a:buFont typeface="+mj-lt"/>
              <a:buAutoNum type="arabicPeriod"/>
            </a:pPr>
            <a:r>
              <a:rPr lang="en-US" dirty="0" err="1">
                <a:latin typeface="Arial"/>
                <a:cs typeface="Arial"/>
              </a:rPr>
              <a:t>kegiatan</a:t>
            </a:r>
            <a:r>
              <a:rPr lang="en-US" dirty="0">
                <a:latin typeface="Arial"/>
                <a:cs typeface="Arial"/>
              </a:rPr>
              <a:t> lain</a:t>
            </a:r>
            <a:endParaRPr lang="id-ID" dirty="0">
              <a:latin typeface="Arial"/>
              <a:cs typeface="Arial"/>
            </a:endParaRPr>
          </a:p>
        </p:txBody>
      </p:sp>
      <p:grpSp>
        <p:nvGrpSpPr>
          <p:cNvPr id="398" name="Google Shape;398;p32"/>
          <p:cNvGrpSpPr/>
          <p:nvPr/>
        </p:nvGrpSpPr>
        <p:grpSpPr>
          <a:xfrm>
            <a:off x="5007791" y="1050886"/>
            <a:ext cx="4667200" cy="3272552"/>
            <a:chOff x="232575" y="344850"/>
            <a:chExt cx="7164875" cy="5023875"/>
          </a:xfrm>
        </p:grpSpPr>
        <p:sp>
          <p:nvSpPr>
            <p:cNvPr id="399" name="Google Shape;399;p32"/>
            <p:cNvSpPr/>
            <p:nvPr/>
          </p:nvSpPr>
          <p:spPr>
            <a:xfrm>
              <a:off x="316625" y="3546750"/>
              <a:ext cx="2930225" cy="1821975"/>
            </a:xfrm>
            <a:custGeom>
              <a:avLst/>
              <a:gdLst/>
              <a:ahLst/>
              <a:cxnLst/>
              <a:rect l="l" t="t" r="r" b="b"/>
              <a:pathLst>
                <a:path w="117209" h="72879" extrusionOk="0">
                  <a:moveTo>
                    <a:pt x="0" y="0"/>
                  </a:moveTo>
                  <a:lnTo>
                    <a:pt x="0" y="5207"/>
                  </a:lnTo>
                  <a:lnTo>
                    <a:pt x="117209" y="72878"/>
                  </a:lnTo>
                  <a:lnTo>
                    <a:pt x="117209" y="67672"/>
                  </a:lnTo>
                  <a:lnTo>
                    <a:pt x="0"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2"/>
            <p:cNvSpPr/>
            <p:nvPr/>
          </p:nvSpPr>
          <p:spPr>
            <a:xfrm>
              <a:off x="3246825" y="2896125"/>
              <a:ext cx="4057250" cy="2472600"/>
            </a:xfrm>
            <a:custGeom>
              <a:avLst/>
              <a:gdLst/>
              <a:ahLst/>
              <a:cxnLst/>
              <a:rect l="l" t="t" r="r" b="b"/>
              <a:pathLst>
                <a:path w="162290" h="98904" extrusionOk="0">
                  <a:moveTo>
                    <a:pt x="162290" y="0"/>
                  </a:moveTo>
                  <a:lnTo>
                    <a:pt x="1" y="93697"/>
                  </a:lnTo>
                  <a:lnTo>
                    <a:pt x="1" y="98903"/>
                  </a:lnTo>
                  <a:lnTo>
                    <a:pt x="162290" y="5217"/>
                  </a:lnTo>
                  <a:lnTo>
                    <a:pt x="162290" y="0"/>
                  </a:lnTo>
                  <a:close/>
                </a:path>
              </a:pathLst>
            </a:custGeom>
            <a:solidFill>
              <a:srgbClr val="C3D4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2"/>
            <p:cNvSpPr/>
            <p:nvPr/>
          </p:nvSpPr>
          <p:spPr>
            <a:xfrm>
              <a:off x="232575" y="2812775"/>
              <a:ext cx="7164875" cy="2439475"/>
            </a:xfrm>
            <a:custGeom>
              <a:avLst/>
              <a:gdLst/>
              <a:ahLst/>
              <a:cxnLst/>
              <a:rect l="l" t="t" r="r" b="b"/>
              <a:pathLst>
                <a:path w="286595" h="97579" extrusionOk="0">
                  <a:moveTo>
                    <a:pt x="282866" y="1"/>
                  </a:moveTo>
                  <a:lnTo>
                    <a:pt x="272101" y="1000"/>
                  </a:lnTo>
                  <a:lnTo>
                    <a:pt x="23749" y="24106"/>
                  </a:lnTo>
                  <a:lnTo>
                    <a:pt x="21773" y="24306"/>
                  </a:lnTo>
                  <a:lnTo>
                    <a:pt x="11142" y="25281"/>
                  </a:lnTo>
                  <a:lnTo>
                    <a:pt x="3639" y="25992"/>
                  </a:lnTo>
                  <a:lnTo>
                    <a:pt x="3351" y="26013"/>
                  </a:lnTo>
                  <a:cubicBezTo>
                    <a:pt x="3351" y="26013"/>
                    <a:pt x="2774" y="26370"/>
                    <a:pt x="1953" y="26879"/>
                  </a:cubicBezTo>
                  <a:cubicBezTo>
                    <a:pt x="1708" y="27036"/>
                    <a:pt x="1466" y="27190"/>
                    <a:pt x="1199" y="27368"/>
                  </a:cubicBezTo>
                  <a:cubicBezTo>
                    <a:pt x="1" y="28101"/>
                    <a:pt x="755" y="29720"/>
                    <a:pt x="2885" y="30942"/>
                  </a:cubicBezTo>
                  <a:lnTo>
                    <a:pt x="4571" y="31918"/>
                  </a:lnTo>
                  <a:lnTo>
                    <a:pt x="8901" y="34405"/>
                  </a:lnTo>
                  <a:lnTo>
                    <a:pt x="17669" y="39465"/>
                  </a:lnTo>
                  <a:lnTo>
                    <a:pt x="20332" y="41018"/>
                  </a:lnTo>
                  <a:lnTo>
                    <a:pt x="116730" y="96663"/>
                  </a:lnTo>
                  <a:cubicBezTo>
                    <a:pt x="117795" y="97273"/>
                    <a:pt x="119187" y="97578"/>
                    <a:pt x="120577" y="97578"/>
                  </a:cubicBezTo>
                  <a:cubicBezTo>
                    <a:pt x="121967" y="97578"/>
                    <a:pt x="123354" y="97273"/>
                    <a:pt x="124409" y="96663"/>
                  </a:cubicBezTo>
                  <a:lnTo>
                    <a:pt x="283820" y="4640"/>
                  </a:lnTo>
                  <a:cubicBezTo>
                    <a:pt x="285951" y="3418"/>
                    <a:pt x="286595" y="1865"/>
                    <a:pt x="285263" y="1199"/>
                  </a:cubicBezTo>
                  <a:lnTo>
                    <a:pt x="282866" y="1"/>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2"/>
            <p:cNvSpPr/>
            <p:nvPr/>
          </p:nvSpPr>
          <p:spPr>
            <a:xfrm>
              <a:off x="316625" y="990425"/>
              <a:ext cx="6987450" cy="4034250"/>
            </a:xfrm>
            <a:custGeom>
              <a:avLst/>
              <a:gdLst/>
              <a:ahLst/>
              <a:cxnLst/>
              <a:rect l="l" t="t" r="r" b="b"/>
              <a:pathLst>
                <a:path w="279498" h="161370" extrusionOk="0">
                  <a:moveTo>
                    <a:pt x="162289" y="0"/>
                  </a:moveTo>
                  <a:lnTo>
                    <a:pt x="0" y="93699"/>
                  </a:lnTo>
                  <a:lnTo>
                    <a:pt x="117209" y="161370"/>
                  </a:lnTo>
                  <a:lnTo>
                    <a:pt x="279498" y="67671"/>
                  </a:lnTo>
                  <a:lnTo>
                    <a:pt x="162289" y="0"/>
                  </a:ln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2"/>
            <p:cNvSpPr/>
            <p:nvPr/>
          </p:nvSpPr>
          <p:spPr>
            <a:xfrm>
              <a:off x="4251150" y="1186275"/>
              <a:ext cx="245300" cy="128900"/>
            </a:xfrm>
            <a:custGeom>
              <a:avLst/>
              <a:gdLst/>
              <a:ahLst/>
              <a:cxnLst/>
              <a:rect l="l" t="t" r="r" b="b"/>
              <a:pathLst>
                <a:path w="9812" h="5156" extrusionOk="0">
                  <a:moveTo>
                    <a:pt x="4902" y="1"/>
                  </a:moveTo>
                  <a:cubicBezTo>
                    <a:pt x="4688" y="1"/>
                    <a:pt x="4474" y="10"/>
                    <a:pt x="4262" y="27"/>
                  </a:cubicBezTo>
                  <a:cubicBezTo>
                    <a:pt x="3529" y="70"/>
                    <a:pt x="2818" y="248"/>
                    <a:pt x="2219" y="536"/>
                  </a:cubicBezTo>
                  <a:cubicBezTo>
                    <a:pt x="2060" y="601"/>
                    <a:pt x="1906" y="676"/>
                    <a:pt x="1753" y="760"/>
                  </a:cubicBezTo>
                  <a:cubicBezTo>
                    <a:pt x="0" y="1758"/>
                    <a:pt x="22" y="3399"/>
                    <a:pt x="1753" y="4398"/>
                  </a:cubicBezTo>
                  <a:cubicBezTo>
                    <a:pt x="2648" y="4909"/>
                    <a:pt x="3809" y="5155"/>
                    <a:pt x="4961" y="5155"/>
                  </a:cubicBezTo>
                  <a:cubicBezTo>
                    <a:pt x="5009" y="5155"/>
                    <a:pt x="5058" y="5155"/>
                    <a:pt x="5106" y="5154"/>
                  </a:cubicBezTo>
                  <a:cubicBezTo>
                    <a:pt x="5776" y="5135"/>
                    <a:pt x="6442" y="5023"/>
                    <a:pt x="7080" y="4821"/>
                  </a:cubicBezTo>
                  <a:cubicBezTo>
                    <a:pt x="7436" y="4709"/>
                    <a:pt x="7769" y="4576"/>
                    <a:pt x="8057" y="4398"/>
                  </a:cubicBezTo>
                  <a:cubicBezTo>
                    <a:pt x="9812" y="3399"/>
                    <a:pt x="9812" y="1758"/>
                    <a:pt x="8057" y="760"/>
                  </a:cubicBezTo>
                  <a:cubicBezTo>
                    <a:pt x="7197" y="254"/>
                    <a:pt x="6052" y="1"/>
                    <a:pt x="4902"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2"/>
            <p:cNvSpPr/>
            <p:nvPr/>
          </p:nvSpPr>
          <p:spPr>
            <a:xfrm>
              <a:off x="3736200" y="1483700"/>
              <a:ext cx="244725" cy="129425"/>
            </a:xfrm>
            <a:custGeom>
              <a:avLst/>
              <a:gdLst/>
              <a:ahLst/>
              <a:cxnLst/>
              <a:rect l="l" t="t" r="r" b="b"/>
              <a:pathLst>
                <a:path w="9789" h="5177" extrusionOk="0">
                  <a:moveTo>
                    <a:pt x="4880" y="1"/>
                  </a:moveTo>
                  <a:cubicBezTo>
                    <a:pt x="4666" y="1"/>
                    <a:pt x="4453" y="9"/>
                    <a:pt x="4241" y="27"/>
                  </a:cubicBezTo>
                  <a:cubicBezTo>
                    <a:pt x="3530" y="70"/>
                    <a:pt x="2821" y="248"/>
                    <a:pt x="2222" y="536"/>
                  </a:cubicBezTo>
                  <a:cubicBezTo>
                    <a:pt x="2061" y="603"/>
                    <a:pt x="1906" y="676"/>
                    <a:pt x="1756" y="759"/>
                  </a:cubicBezTo>
                  <a:cubicBezTo>
                    <a:pt x="1" y="1758"/>
                    <a:pt x="1" y="3399"/>
                    <a:pt x="1756" y="4398"/>
                  </a:cubicBezTo>
                  <a:cubicBezTo>
                    <a:pt x="2653" y="4911"/>
                    <a:pt x="3797" y="5176"/>
                    <a:pt x="4950" y="5176"/>
                  </a:cubicBezTo>
                  <a:cubicBezTo>
                    <a:pt x="4995" y="5176"/>
                    <a:pt x="5040" y="5176"/>
                    <a:pt x="5085" y="5175"/>
                  </a:cubicBezTo>
                  <a:cubicBezTo>
                    <a:pt x="5772" y="5154"/>
                    <a:pt x="6438" y="5042"/>
                    <a:pt x="7037" y="4842"/>
                  </a:cubicBezTo>
                  <a:cubicBezTo>
                    <a:pt x="7394" y="4735"/>
                    <a:pt x="7735" y="4587"/>
                    <a:pt x="8057" y="4398"/>
                  </a:cubicBezTo>
                  <a:cubicBezTo>
                    <a:pt x="9789" y="3399"/>
                    <a:pt x="9789" y="1758"/>
                    <a:pt x="8057" y="759"/>
                  </a:cubicBezTo>
                  <a:cubicBezTo>
                    <a:pt x="7179" y="254"/>
                    <a:pt x="6030" y="1"/>
                    <a:pt x="4880"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2"/>
            <p:cNvSpPr/>
            <p:nvPr/>
          </p:nvSpPr>
          <p:spPr>
            <a:xfrm>
              <a:off x="3221275" y="1780875"/>
              <a:ext cx="244700" cy="129675"/>
            </a:xfrm>
            <a:custGeom>
              <a:avLst/>
              <a:gdLst/>
              <a:ahLst/>
              <a:cxnLst/>
              <a:rect l="l" t="t" r="r" b="b"/>
              <a:pathLst>
                <a:path w="9788" h="5187" extrusionOk="0">
                  <a:moveTo>
                    <a:pt x="4921" y="1"/>
                  </a:moveTo>
                  <a:cubicBezTo>
                    <a:pt x="4678" y="1"/>
                    <a:pt x="4435" y="13"/>
                    <a:pt x="4195" y="37"/>
                  </a:cubicBezTo>
                  <a:cubicBezTo>
                    <a:pt x="3484" y="103"/>
                    <a:pt x="2818" y="258"/>
                    <a:pt x="2219" y="546"/>
                  </a:cubicBezTo>
                  <a:cubicBezTo>
                    <a:pt x="2041" y="591"/>
                    <a:pt x="1886" y="679"/>
                    <a:pt x="1731" y="769"/>
                  </a:cubicBezTo>
                  <a:cubicBezTo>
                    <a:pt x="0" y="1768"/>
                    <a:pt x="0" y="3411"/>
                    <a:pt x="1731" y="4410"/>
                  </a:cubicBezTo>
                  <a:cubicBezTo>
                    <a:pt x="2603" y="4921"/>
                    <a:pt x="3763" y="5186"/>
                    <a:pt x="4893" y="5186"/>
                  </a:cubicBezTo>
                  <a:cubicBezTo>
                    <a:pt x="4941" y="5186"/>
                    <a:pt x="4989" y="5186"/>
                    <a:pt x="5037" y="5185"/>
                  </a:cubicBezTo>
                  <a:cubicBezTo>
                    <a:pt x="5726" y="5164"/>
                    <a:pt x="6414" y="5052"/>
                    <a:pt x="7013" y="4852"/>
                  </a:cubicBezTo>
                  <a:cubicBezTo>
                    <a:pt x="7376" y="4745"/>
                    <a:pt x="7728" y="4597"/>
                    <a:pt x="8057" y="4410"/>
                  </a:cubicBezTo>
                  <a:cubicBezTo>
                    <a:pt x="9788" y="3411"/>
                    <a:pt x="9788" y="1768"/>
                    <a:pt x="8033" y="769"/>
                  </a:cubicBezTo>
                  <a:cubicBezTo>
                    <a:pt x="7176" y="258"/>
                    <a:pt x="6047" y="1"/>
                    <a:pt x="4921"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2"/>
            <p:cNvSpPr/>
            <p:nvPr/>
          </p:nvSpPr>
          <p:spPr>
            <a:xfrm>
              <a:off x="2705750" y="2078900"/>
              <a:ext cx="244750" cy="129100"/>
            </a:xfrm>
            <a:custGeom>
              <a:avLst/>
              <a:gdLst/>
              <a:ahLst/>
              <a:cxnLst/>
              <a:rect l="l" t="t" r="r" b="b"/>
              <a:pathLst>
                <a:path w="9790" h="5164" extrusionOk="0">
                  <a:moveTo>
                    <a:pt x="4948" y="0"/>
                  </a:moveTo>
                  <a:cubicBezTo>
                    <a:pt x="4704" y="0"/>
                    <a:pt x="4460" y="12"/>
                    <a:pt x="4218" y="36"/>
                  </a:cubicBezTo>
                  <a:cubicBezTo>
                    <a:pt x="3508" y="79"/>
                    <a:pt x="2818" y="236"/>
                    <a:pt x="2219" y="524"/>
                  </a:cubicBezTo>
                  <a:cubicBezTo>
                    <a:pt x="2060" y="588"/>
                    <a:pt x="1905" y="663"/>
                    <a:pt x="1753" y="747"/>
                  </a:cubicBezTo>
                  <a:cubicBezTo>
                    <a:pt x="0" y="1746"/>
                    <a:pt x="0" y="3387"/>
                    <a:pt x="1753" y="4385"/>
                  </a:cubicBezTo>
                  <a:cubicBezTo>
                    <a:pt x="2663" y="4918"/>
                    <a:pt x="3840" y="5163"/>
                    <a:pt x="5017" y="5163"/>
                  </a:cubicBezTo>
                  <a:cubicBezTo>
                    <a:pt x="5030" y="5163"/>
                    <a:pt x="5042" y="5163"/>
                    <a:pt x="5054" y="5163"/>
                  </a:cubicBezTo>
                  <a:cubicBezTo>
                    <a:pt x="5714" y="5163"/>
                    <a:pt x="6369" y="5049"/>
                    <a:pt x="6993" y="4830"/>
                  </a:cubicBezTo>
                  <a:cubicBezTo>
                    <a:pt x="7369" y="4742"/>
                    <a:pt x="7730" y="4592"/>
                    <a:pt x="8059" y="4385"/>
                  </a:cubicBezTo>
                  <a:cubicBezTo>
                    <a:pt x="9790" y="3387"/>
                    <a:pt x="9790" y="1744"/>
                    <a:pt x="8057" y="747"/>
                  </a:cubicBezTo>
                  <a:cubicBezTo>
                    <a:pt x="7201" y="255"/>
                    <a:pt x="6073" y="0"/>
                    <a:pt x="4948"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2"/>
            <p:cNvSpPr/>
            <p:nvPr/>
          </p:nvSpPr>
          <p:spPr>
            <a:xfrm>
              <a:off x="2190800" y="2376275"/>
              <a:ext cx="244775" cy="129125"/>
            </a:xfrm>
            <a:custGeom>
              <a:avLst/>
              <a:gdLst/>
              <a:ahLst/>
              <a:cxnLst/>
              <a:rect l="l" t="t" r="r" b="b"/>
              <a:pathLst>
                <a:path w="9791" h="5165" extrusionOk="0">
                  <a:moveTo>
                    <a:pt x="4920" y="0"/>
                  </a:moveTo>
                  <a:cubicBezTo>
                    <a:pt x="4677" y="0"/>
                    <a:pt x="4435" y="12"/>
                    <a:pt x="4195" y="36"/>
                  </a:cubicBezTo>
                  <a:cubicBezTo>
                    <a:pt x="3486" y="81"/>
                    <a:pt x="2797" y="235"/>
                    <a:pt x="2198" y="525"/>
                  </a:cubicBezTo>
                  <a:cubicBezTo>
                    <a:pt x="2039" y="590"/>
                    <a:pt x="1882" y="663"/>
                    <a:pt x="1732" y="747"/>
                  </a:cubicBezTo>
                  <a:cubicBezTo>
                    <a:pt x="1" y="1745"/>
                    <a:pt x="1" y="3388"/>
                    <a:pt x="1732" y="4387"/>
                  </a:cubicBezTo>
                  <a:cubicBezTo>
                    <a:pt x="2621" y="4898"/>
                    <a:pt x="3796" y="5165"/>
                    <a:pt x="4973" y="5165"/>
                  </a:cubicBezTo>
                  <a:cubicBezTo>
                    <a:pt x="5643" y="5163"/>
                    <a:pt x="6309" y="5059"/>
                    <a:pt x="6949" y="4853"/>
                  </a:cubicBezTo>
                  <a:cubicBezTo>
                    <a:pt x="7337" y="4748"/>
                    <a:pt x="7711" y="4591"/>
                    <a:pt x="8057" y="4387"/>
                  </a:cubicBezTo>
                  <a:cubicBezTo>
                    <a:pt x="9790" y="3388"/>
                    <a:pt x="9790" y="1745"/>
                    <a:pt x="8036" y="747"/>
                  </a:cubicBezTo>
                  <a:cubicBezTo>
                    <a:pt x="7177" y="254"/>
                    <a:pt x="6047" y="0"/>
                    <a:pt x="4920"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2"/>
            <p:cNvSpPr/>
            <p:nvPr/>
          </p:nvSpPr>
          <p:spPr>
            <a:xfrm>
              <a:off x="1675275" y="2673725"/>
              <a:ext cx="244775" cy="129100"/>
            </a:xfrm>
            <a:custGeom>
              <a:avLst/>
              <a:gdLst/>
              <a:ahLst/>
              <a:cxnLst/>
              <a:rect l="l" t="t" r="r" b="b"/>
              <a:pathLst>
                <a:path w="9791" h="5164" extrusionOk="0">
                  <a:moveTo>
                    <a:pt x="4930" y="0"/>
                  </a:moveTo>
                  <a:cubicBezTo>
                    <a:pt x="4684" y="0"/>
                    <a:pt x="4439" y="12"/>
                    <a:pt x="4197" y="37"/>
                  </a:cubicBezTo>
                  <a:cubicBezTo>
                    <a:pt x="3465" y="80"/>
                    <a:pt x="2775" y="258"/>
                    <a:pt x="2176" y="546"/>
                  </a:cubicBezTo>
                  <a:cubicBezTo>
                    <a:pt x="2026" y="591"/>
                    <a:pt x="1884" y="657"/>
                    <a:pt x="1755" y="745"/>
                  </a:cubicBezTo>
                  <a:cubicBezTo>
                    <a:pt x="0" y="1744"/>
                    <a:pt x="0" y="3387"/>
                    <a:pt x="1755" y="4386"/>
                  </a:cubicBezTo>
                  <a:cubicBezTo>
                    <a:pt x="2642" y="4897"/>
                    <a:pt x="3798" y="5163"/>
                    <a:pt x="4951" y="5163"/>
                  </a:cubicBezTo>
                  <a:cubicBezTo>
                    <a:pt x="5621" y="5163"/>
                    <a:pt x="6289" y="5058"/>
                    <a:pt x="6927" y="4852"/>
                  </a:cubicBezTo>
                  <a:cubicBezTo>
                    <a:pt x="7324" y="4751"/>
                    <a:pt x="7705" y="4594"/>
                    <a:pt x="8059" y="4386"/>
                  </a:cubicBezTo>
                  <a:cubicBezTo>
                    <a:pt x="9790" y="3387"/>
                    <a:pt x="9790" y="1744"/>
                    <a:pt x="8059" y="748"/>
                  </a:cubicBezTo>
                  <a:cubicBezTo>
                    <a:pt x="7184" y="254"/>
                    <a:pt x="6055" y="0"/>
                    <a:pt x="4930"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2"/>
            <p:cNvSpPr/>
            <p:nvPr/>
          </p:nvSpPr>
          <p:spPr>
            <a:xfrm>
              <a:off x="1160375" y="2971150"/>
              <a:ext cx="244725" cy="129100"/>
            </a:xfrm>
            <a:custGeom>
              <a:avLst/>
              <a:gdLst/>
              <a:ahLst/>
              <a:cxnLst/>
              <a:rect l="l" t="t" r="r" b="b"/>
              <a:pathLst>
                <a:path w="9789" h="5164" extrusionOk="0">
                  <a:moveTo>
                    <a:pt x="4912" y="0"/>
                  </a:moveTo>
                  <a:cubicBezTo>
                    <a:pt x="4665" y="0"/>
                    <a:pt x="4417" y="12"/>
                    <a:pt x="4172" y="36"/>
                  </a:cubicBezTo>
                  <a:cubicBezTo>
                    <a:pt x="3480" y="77"/>
                    <a:pt x="2802" y="249"/>
                    <a:pt x="2175" y="545"/>
                  </a:cubicBezTo>
                  <a:cubicBezTo>
                    <a:pt x="2018" y="591"/>
                    <a:pt x="1867" y="657"/>
                    <a:pt x="1732" y="745"/>
                  </a:cubicBezTo>
                  <a:cubicBezTo>
                    <a:pt x="1" y="1744"/>
                    <a:pt x="1" y="3387"/>
                    <a:pt x="1754" y="4386"/>
                  </a:cubicBezTo>
                  <a:cubicBezTo>
                    <a:pt x="2619" y="4897"/>
                    <a:pt x="3751" y="5163"/>
                    <a:pt x="4904" y="5163"/>
                  </a:cubicBezTo>
                  <a:lnTo>
                    <a:pt x="4928" y="5163"/>
                  </a:lnTo>
                  <a:cubicBezTo>
                    <a:pt x="5594" y="5163"/>
                    <a:pt x="6281" y="5073"/>
                    <a:pt x="6880" y="4873"/>
                  </a:cubicBezTo>
                  <a:cubicBezTo>
                    <a:pt x="7291" y="4762"/>
                    <a:pt x="7686" y="4598"/>
                    <a:pt x="8057" y="4386"/>
                  </a:cubicBezTo>
                  <a:cubicBezTo>
                    <a:pt x="9789" y="3387"/>
                    <a:pt x="9789" y="1746"/>
                    <a:pt x="8036" y="747"/>
                  </a:cubicBezTo>
                  <a:cubicBezTo>
                    <a:pt x="7178" y="255"/>
                    <a:pt x="6050" y="0"/>
                    <a:pt x="4912" y="0"/>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2"/>
            <p:cNvSpPr/>
            <p:nvPr/>
          </p:nvSpPr>
          <p:spPr>
            <a:xfrm>
              <a:off x="644850" y="3268575"/>
              <a:ext cx="244725" cy="129100"/>
            </a:xfrm>
            <a:custGeom>
              <a:avLst/>
              <a:gdLst/>
              <a:ahLst/>
              <a:cxnLst/>
              <a:rect l="l" t="t" r="r" b="b"/>
              <a:pathLst>
                <a:path w="9789" h="5164" extrusionOk="0">
                  <a:moveTo>
                    <a:pt x="4887" y="1"/>
                  </a:moveTo>
                  <a:cubicBezTo>
                    <a:pt x="4641" y="1"/>
                    <a:pt x="4394" y="13"/>
                    <a:pt x="4150" y="36"/>
                  </a:cubicBezTo>
                  <a:cubicBezTo>
                    <a:pt x="3442" y="103"/>
                    <a:pt x="2752" y="257"/>
                    <a:pt x="2176" y="547"/>
                  </a:cubicBezTo>
                  <a:cubicBezTo>
                    <a:pt x="2026" y="590"/>
                    <a:pt x="1882" y="657"/>
                    <a:pt x="1753" y="747"/>
                  </a:cubicBezTo>
                  <a:cubicBezTo>
                    <a:pt x="1" y="1746"/>
                    <a:pt x="1" y="3387"/>
                    <a:pt x="1753" y="4385"/>
                  </a:cubicBezTo>
                  <a:cubicBezTo>
                    <a:pt x="2619" y="4897"/>
                    <a:pt x="3774" y="5163"/>
                    <a:pt x="4885" y="5163"/>
                  </a:cubicBezTo>
                  <a:cubicBezTo>
                    <a:pt x="4900" y="5163"/>
                    <a:pt x="4915" y="5163"/>
                    <a:pt x="4930" y="5163"/>
                  </a:cubicBezTo>
                  <a:cubicBezTo>
                    <a:pt x="5581" y="5163"/>
                    <a:pt x="6231" y="5073"/>
                    <a:pt x="6859" y="4897"/>
                  </a:cubicBezTo>
                  <a:cubicBezTo>
                    <a:pt x="7278" y="4789"/>
                    <a:pt x="7681" y="4624"/>
                    <a:pt x="8057" y="4409"/>
                  </a:cubicBezTo>
                  <a:cubicBezTo>
                    <a:pt x="9788" y="3387"/>
                    <a:pt x="9788" y="1767"/>
                    <a:pt x="8057" y="747"/>
                  </a:cubicBezTo>
                  <a:cubicBezTo>
                    <a:pt x="7181" y="254"/>
                    <a:pt x="6033" y="1"/>
                    <a:pt x="4887" y="1"/>
                  </a:cubicBezTo>
                  <a:close/>
                </a:path>
              </a:pathLst>
            </a:custGeom>
            <a:solidFill>
              <a:srgbClr val="4C68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2"/>
            <p:cNvSpPr/>
            <p:nvPr/>
          </p:nvSpPr>
          <p:spPr>
            <a:xfrm>
              <a:off x="316350" y="3332725"/>
              <a:ext cx="2930450" cy="1822275"/>
            </a:xfrm>
            <a:custGeom>
              <a:avLst/>
              <a:gdLst/>
              <a:ahLst/>
              <a:cxnLst/>
              <a:rect l="l" t="t" r="r" b="b"/>
              <a:pathLst>
                <a:path w="117218" h="72891" extrusionOk="0">
                  <a:moveTo>
                    <a:pt x="0" y="0"/>
                  </a:moveTo>
                  <a:lnTo>
                    <a:pt x="0" y="5215"/>
                  </a:lnTo>
                  <a:lnTo>
                    <a:pt x="378" y="5439"/>
                  </a:lnTo>
                  <a:lnTo>
                    <a:pt x="19021" y="16203"/>
                  </a:lnTo>
                  <a:lnTo>
                    <a:pt x="20665" y="17157"/>
                  </a:lnTo>
                  <a:lnTo>
                    <a:pt x="117218" y="72891"/>
                  </a:lnTo>
                  <a:lnTo>
                    <a:pt x="117218" y="67676"/>
                  </a:lnTo>
                  <a:lnTo>
                    <a:pt x="21996" y="12696"/>
                  </a:lnTo>
                  <a:lnTo>
                    <a:pt x="20155" y="11631"/>
                  </a:lnTo>
                  <a:lnTo>
                    <a:pt x="7791" y="4483"/>
                  </a:lnTo>
                  <a:lnTo>
                    <a:pt x="0" y="0"/>
                  </a:lnTo>
                  <a:close/>
                </a:path>
              </a:pathLst>
            </a:custGeom>
            <a:solidFill>
              <a:srgbClr val="DAE6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2"/>
            <p:cNvSpPr/>
            <p:nvPr/>
          </p:nvSpPr>
          <p:spPr>
            <a:xfrm>
              <a:off x="3246825" y="2682200"/>
              <a:ext cx="4057250" cy="2472600"/>
            </a:xfrm>
            <a:custGeom>
              <a:avLst/>
              <a:gdLst/>
              <a:ahLst/>
              <a:cxnLst/>
              <a:rect l="l" t="t" r="r" b="b"/>
              <a:pathLst>
                <a:path w="162290" h="98904" extrusionOk="0">
                  <a:moveTo>
                    <a:pt x="162290" y="0"/>
                  </a:moveTo>
                  <a:lnTo>
                    <a:pt x="1" y="93699"/>
                  </a:lnTo>
                  <a:lnTo>
                    <a:pt x="1" y="98903"/>
                  </a:lnTo>
                  <a:lnTo>
                    <a:pt x="162290" y="5220"/>
                  </a:lnTo>
                  <a:lnTo>
                    <a:pt x="162290" y="0"/>
                  </a:lnTo>
                  <a:close/>
                </a:path>
              </a:pathLst>
            </a:custGeom>
            <a:solidFill>
              <a:srgbClr val="C3D4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2"/>
            <p:cNvSpPr/>
            <p:nvPr/>
          </p:nvSpPr>
          <p:spPr>
            <a:xfrm>
              <a:off x="238175" y="3048750"/>
              <a:ext cx="578200" cy="436050"/>
            </a:xfrm>
            <a:custGeom>
              <a:avLst/>
              <a:gdLst/>
              <a:ahLst/>
              <a:cxnLst/>
              <a:rect l="l" t="t" r="r" b="b"/>
              <a:pathLst>
                <a:path w="23128" h="17442" extrusionOk="0">
                  <a:moveTo>
                    <a:pt x="7390" y="0"/>
                  </a:moveTo>
                  <a:cubicBezTo>
                    <a:pt x="6118" y="0"/>
                    <a:pt x="4935" y="301"/>
                    <a:pt x="3883" y="906"/>
                  </a:cubicBezTo>
                  <a:cubicBezTo>
                    <a:pt x="1398" y="2347"/>
                    <a:pt x="0" y="5322"/>
                    <a:pt x="0" y="9250"/>
                  </a:cubicBezTo>
                  <a:cubicBezTo>
                    <a:pt x="0" y="11870"/>
                    <a:pt x="621" y="14712"/>
                    <a:pt x="1731" y="17442"/>
                  </a:cubicBezTo>
                  <a:cubicBezTo>
                    <a:pt x="2552" y="16931"/>
                    <a:pt x="3130" y="16576"/>
                    <a:pt x="3130" y="16576"/>
                  </a:cubicBezTo>
                  <a:lnTo>
                    <a:pt x="3130" y="15775"/>
                  </a:lnTo>
                  <a:cubicBezTo>
                    <a:pt x="2331" y="13578"/>
                    <a:pt x="1907" y="11336"/>
                    <a:pt x="1907" y="9250"/>
                  </a:cubicBezTo>
                  <a:cubicBezTo>
                    <a:pt x="1907" y="6033"/>
                    <a:pt x="2951" y="3657"/>
                    <a:pt x="4837" y="2547"/>
                  </a:cubicBezTo>
                  <a:cubicBezTo>
                    <a:pt x="5593" y="2126"/>
                    <a:pt x="6459" y="1902"/>
                    <a:pt x="7412" y="1902"/>
                  </a:cubicBezTo>
                  <a:cubicBezTo>
                    <a:pt x="8832" y="1902"/>
                    <a:pt x="10430" y="2390"/>
                    <a:pt x="12118" y="3367"/>
                  </a:cubicBezTo>
                  <a:cubicBezTo>
                    <a:pt x="12887" y="3823"/>
                    <a:pt x="13622" y="4334"/>
                    <a:pt x="14315" y="4899"/>
                  </a:cubicBezTo>
                  <a:cubicBezTo>
                    <a:pt x="15804" y="6121"/>
                    <a:pt x="17202" y="7628"/>
                    <a:pt x="18443" y="9338"/>
                  </a:cubicBezTo>
                  <a:cubicBezTo>
                    <a:pt x="19487" y="10760"/>
                    <a:pt x="20419" y="12313"/>
                    <a:pt x="21152" y="13956"/>
                  </a:cubicBezTo>
                  <a:cubicBezTo>
                    <a:pt x="21167" y="13956"/>
                    <a:pt x="21182" y="13956"/>
                    <a:pt x="21197" y="13956"/>
                  </a:cubicBezTo>
                  <a:cubicBezTo>
                    <a:pt x="21850" y="13956"/>
                    <a:pt x="22498" y="13866"/>
                    <a:pt x="23128" y="13690"/>
                  </a:cubicBezTo>
                  <a:cubicBezTo>
                    <a:pt x="22378" y="11989"/>
                    <a:pt x="21472" y="10361"/>
                    <a:pt x="20417" y="8829"/>
                  </a:cubicBezTo>
                  <a:cubicBezTo>
                    <a:pt x="19154" y="6941"/>
                    <a:pt x="17666" y="5277"/>
                    <a:pt x="16068" y="3902"/>
                  </a:cubicBezTo>
                  <a:cubicBezTo>
                    <a:pt x="15114" y="3036"/>
                    <a:pt x="14094" y="2326"/>
                    <a:pt x="13072" y="1726"/>
                  </a:cubicBezTo>
                  <a:cubicBezTo>
                    <a:pt x="11087" y="578"/>
                    <a:pt x="9154" y="0"/>
                    <a:pt x="7390" y="0"/>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2"/>
            <p:cNvSpPr/>
            <p:nvPr/>
          </p:nvSpPr>
          <p:spPr>
            <a:xfrm>
              <a:off x="755250" y="2753250"/>
              <a:ext cx="577150" cy="347000"/>
            </a:xfrm>
            <a:custGeom>
              <a:avLst/>
              <a:gdLst/>
              <a:ahLst/>
              <a:cxnLst/>
              <a:rect l="l" t="t" r="r" b="b"/>
              <a:pathLst>
                <a:path w="23086" h="13880" extrusionOk="0">
                  <a:moveTo>
                    <a:pt x="7394" y="1"/>
                  </a:moveTo>
                  <a:cubicBezTo>
                    <a:pt x="6122" y="1"/>
                    <a:pt x="4938" y="303"/>
                    <a:pt x="3886" y="917"/>
                  </a:cubicBezTo>
                  <a:cubicBezTo>
                    <a:pt x="1377" y="2358"/>
                    <a:pt x="1" y="5333"/>
                    <a:pt x="1" y="9261"/>
                  </a:cubicBezTo>
                  <a:cubicBezTo>
                    <a:pt x="1" y="10417"/>
                    <a:pt x="136" y="11615"/>
                    <a:pt x="379" y="12835"/>
                  </a:cubicBezTo>
                  <a:lnTo>
                    <a:pt x="2110" y="11837"/>
                  </a:lnTo>
                  <a:cubicBezTo>
                    <a:pt x="1979" y="10984"/>
                    <a:pt x="1912" y="10125"/>
                    <a:pt x="1910" y="9261"/>
                  </a:cubicBezTo>
                  <a:cubicBezTo>
                    <a:pt x="1910" y="6044"/>
                    <a:pt x="2954" y="3647"/>
                    <a:pt x="4840" y="2558"/>
                  </a:cubicBezTo>
                  <a:cubicBezTo>
                    <a:pt x="5596" y="2137"/>
                    <a:pt x="6461" y="1914"/>
                    <a:pt x="7393" y="1914"/>
                  </a:cubicBezTo>
                  <a:cubicBezTo>
                    <a:pt x="8835" y="1914"/>
                    <a:pt x="10435" y="2403"/>
                    <a:pt x="12121" y="3379"/>
                  </a:cubicBezTo>
                  <a:cubicBezTo>
                    <a:pt x="12857" y="3817"/>
                    <a:pt x="13562" y="4306"/>
                    <a:pt x="14230" y="4845"/>
                  </a:cubicBezTo>
                  <a:cubicBezTo>
                    <a:pt x="15716" y="6044"/>
                    <a:pt x="17136" y="7552"/>
                    <a:pt x="18380" y="9261"/>
                  </a:cubicBezTo>
                  <a:cubicBezTo>
                    <a:pt x="19445" y="10681"/>
                    <a:pt x="20377" y="12236"/>
                    <a:pt x="21109" y="13879"/>
                  </a:cubicBezTo>
                  <a:lnTo>
                    <a:pt x="21133" y="13879"/>
                  </a:lnTo>
                  <a:cubicBezTo>
                    <a:pt x="21799" y="13879"/>
                    <a:pt x="22486" y="13791"/>
                    <a:pt x="23085" y="13591"/>
                  </a:cubicBezTo>
                  <a:cubicBezTo>
                    <a:pt x="22338" y="11897"/>
                    <a:pt x="21432" y="10275"/>
                    <a:pt x="20377" y="8752"/>
                  </a:cubicBezTo>
                  <a:cubicBezTo>
                    <a:pt x="19088" y="6864"/>
                    <a:pt x="17581" y="5178"/>
                    <a:pt x="15983" y="3825"/>
                  </a:cubicBezTo>
                  <a:cubicBezTo>
                    <a:pt x="15050" y="3003"/>
                    <a:pt x="14073" y="2292"/>
                    <a:pt x="13074" y="1716"/>
                  </a:cubicBezTo>
                  <a:cubicBezTo>
                    <a:pt x="11090" y="581"/>
                    <a:pt x="9157" y="1"/>
                    <a:pt x="7394" y="1"/>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2"/>
            <p:cNvSpPr/>
            <p:nvPr/>
          </p:nvSpPr>
          <p:spPr>
            <a:xfrm>
              <a:off x="1272450" y="2457775"/>
              <a:ext cx="576025" cy="345100"/>
            </a:xfrm>
            <a:custGeom>
              <a:avLst/>
              <a:gdLst/>
              <a:ahLst/>
              <a:cxnLst/>
              <a:rect l="l" t="t" r="r" b="b"/>
              <a:pathLst>
                <a:path w="23041" h="13804" extrusionOk="0">
                  <a:moveTo>
                    <a:pt x="7391" y="0"/>
                  </a:moveTo>
                  <a:cubicBezTo>
                    <a:pt x="6119" y="0"/>
                    <a:pt x="4935" y="301"/>
                    <a:pt x="3884" y="906"/>
                  </a:cubicBezTo>
                  <a:cubicBezTo>
                    <a:pt x="1375" y="2371"/>
                    <a:pt x="0" y="5322"/>
                    <a:pt x="0" y="9274"/>
                  </a:cubicBezTo>
                  <a:cubicBezTo>
                    <a:pt x="0" y="10436"/>
                    <a:pt x="119" y="11598"/>
                    <a:pt x="355" y="12736"/>
                  </a:cubicBezTo>
                  <a:lnTo>
                    <a:pt x="2110" y="11716"/>
                  </a:lnTo>
                  <a:cubicBezTo>
                    <a:pt x="1976" y="10908"/>
                    <a:pt x="1910" y="10092"/>
                    <a:pt x="1908" y="9274"/>
                  </a:cubicBezTo>
                  <a:cubicBezTo>
                    <a:pt x="1908" y="6035"/>
                    <a:pt x="2952" y="3659"/>
                    <a:pt x="4839" y="2571"/>
                  </a:cubicBezTo>
                  <a:cubicBezTo>
                    <a:pt x="5593" y="2128"/>
                    <a:pt x="6459" y="1926"/>
                    <a:pt x="7391" y="1926"/>
                  </a:cubicBezTo>
                  <a:cubicBezTo>
                    <a:pt x="8811" y="1926"/>
                    <a:pt x="10432" y="2416"/>
                    <a:pt x="12118" y="3393"/>
                  </a:cubicBezTo>
                  <a:cubicBezTo>
                    <a:pt x="12823" y="3793"/>
                    <a:pt x="13491" y="4252"/>
                    <a:pt x="14116" y="4768"/>
                  </a:cubicBezTo>
                  <a:cubicBezTo>
                    <a:pt x="15626" y="5945"/>
                    <a:pt x="17046" y="7453"/>
                    <a:pt x="18289" y="9186"/>
                  </a:cubicBezTo>
                  <a:cubicBezTo>
                    <a:pt x="19367" y="10627"/>
                    <a:pt x="20297" y="12176"/>
                    <a:pt x="21064" y="13804"/>
                  </a:cubicBezTo>
                  <a:cubicBezTo>
                    <a:pt x="21734" y="13804"/>
                    <a:pt x="22400" y="13698"/>
                    <a:pt x="23040" y="13492"/>
                  </a:cubicBezTo>
                  <a:cubicBezTo>
                    <a:pt x="22263" y="11780"/>
                    <a:pt x="21352" y="10161"/>
                    <a:pt x="20310" y="8675"/>
                  </a:cubicBezTo>
                  <a:cubicBezTo>
                    <a:pt x="19021" y="6787"/>
                    <a:pt x="17514" y="5101"/>
                    <a:pt x="15892" y="3745"/>
                  </a:cubicBezTo>
                  <a:cubicBezTo>
                    <a:pt x="14984" y="2970"/>
                    <a:pt x="14049" y="2281"/>
                    <a:pt x="13074" y="1726"/>
                  </a:cubicBezTo>
                  <a:cubicBezTo>
                    <a:pt x="11088" y="578"/>
                    <a:pt x="9154" y="0"/>
                    <a:pt x="7391" y="0"/>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2"/>
            <p:cNvSpPr/>
            <p:nvPr/>
          </p:nvSpPr>
          <p:spPr>
            <a:xfrm>
              <a:off x="1789600" y="2162550"/>
              <a:ext cx="574925" cy="342800"/>
            </a:xfrm>
            <a:custGeom>
              <a:avLst/>
              <a:gdLst/>
              <a:ahLst/>
              <a:cxnLst/>
              <a:rect l="l" t="t" r="r" b="b"/>
              <a:pathLst>
                <a:path w="22997" h="13712" extrusionOk="0">
                  <a:moveTo>
                    <a:pt x="7389" y="0"/>
                  </a:moveTo>
                  <a:cubicBezTo>
                    <a:pt x="6119" y="0"/>
                    <a:pt x="4936" y="300"/>
                    <a:pt x="3885" y="904"/>
                  </a:cubicBezTo>
                  <a:cubicBezTo>
                    <a:pt x="1375" y="2347"/>
                    <a:pt x="0" y="5322"/>
                    <a:pt x="0" y="9272"/>
                  </a:cubicBezTo>
                  <a:cubicBezTo>
                    <a:pt x="0" y="10361"/>
                    <a:pt x="112" y="11469"/>
                    <a:pt x="311" y="12601"/>
                  </a:cubicBezTo>
                  <a:lnTo>
                    <a:pt x="2088" y="11581"/>
                  </a:lnTo>
                  <a:cubicBezTo>
                    <a:pt x="1976" y="10806"/>
                    <a:pt x="1909" y="10028"/>
                    <a:pt x="1909" y="9272"/>
                  </a:cubicBezTo>
                  <a:cubicBezTo>
                    <a:pt x="1909" y="6033"/>
                    <a:pt x="2953" y="3658"/>
                    <a:pt x="4839" y="2569"/>
                  </a:cubicBezTo>
                  <a:cubicBezTo>
                    <a:pt x="5593" y="2126"/>
                    <a:pt x="6437" y="1903"/>
                    <a:pt x="7393" y="1903"/>
                  </a:cubicBezTo>
                  <a:cubicBezTo>
                    <a:pt x="8813" y="1903"/>
                    <a:pt x="10411" y="2414"/>
                    <a:pt x="12099" y="3368"/>
                  </a:cubicBezTo>
                  <a:cubicBezTo>
                    <a:pt x="12773" y="3756"/>
                    <a:pt x="13420" y="4195"/>
                    <a:pt x="14030" y="4678"/>
                  </a:cubicBezTo>
                  <a:cubicBezTo>
                    <a:pt x="15537" y="5876"/>
                    <a:pt x="16983" y="7363"/>
                    <a:pt x="18246" y="9072"/>
                  </a:cubicBezTo>
                  <a:cubicBezTo>
                    <a:pt x="19315" y="10528"/>
                    <a:pt x="20245" y="12081"/>
                    <a:pt x="21021" y="13712"/>
                  </a:cubicBezTo>
                  <a:cubicBezTo>
                    <a:pt x="21691" y="13712"/>
                    <a:pt x="22357" y="13606"/>
                    <a:pt x="22997" y="13402"/>
                  </a:cubicBezTo>
                  <a:cubicBezTo>
                    <a:pt x="22245" y="11705"/>
                    <a:pt x="21324" y="10092"/>
                    <a:pt x="20243" y="8585"/>
                  </a:cubicBezTo>
                  <a:cubicBezTo>
                    <a:pt x="18933" y="6697"/>
                    <a:pt x="17425" y="5011"/>
                    <a:pt x="15804" y="3658"/>
                  </a:cubicBezTo>
                  <a:cubicBezTo>
                    <a:pt x="14917" y="2925"/>
                    <a:pt x="13984" y="2259"/>
                    <a:pt x="13052" y="1727"/>
                  </a:cubicBezTo>
                  <a:cubicBezTo>
                    <a:pt x="11079" y="578"/>
                    <a:pt x="9150" y="0"/>
                    <a:pt x="7389" y="0"/>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2"/>
            <p:cNvSpPr/>
            <p:nvPr/>
          </p:nvSpPr>
          <p:spPr>
            <a:xfrm>
              <a:off x="2306725" y="1867350"/>
              <a:ext cx="573875" cy="340625"/>
            </a:xfrm>
            <a:custGeom>
              <a:avLst/>
              <a:gdLst/>
              <a:ahLst/>
              <a:cxnLst/>
              <a:rect l="l" t="t" r="r" b="b"/>
              <a:pathLst>
                <a:path w="22955" h="13625" extrusionOk="0">
                  <a:moveTo>
                    <a:pt x="7383" y="1"/>
                  </a:moveTo>
                  <a:cubicBezTo>
                    <a:pt x="6116" y="1"/>
                    <a:pt x="4937" y="301"/>
                    <a:pt x="3886" y="906"/>
                  </a:cubicBezTo>
                  <a:cubicBezTo>
                    <a:pt x="1377" y="2349"/>
                    <a:pt x="3" y="5324"/>
                    <a:pt x="3" y="9273"/>
                  </a:cubicBezTo>
                  <a:cubicBezTo>
                    <a:pt x="1" y="10345"/>
                    <a:pt x="97" y="11415"/>
                    <a:pt x="291" y="12469"/>
                  </a:cubicBezTo>
                  <a:lnTo>
                    <a:pt x="2067" y="11449"/>
                  </a:lnTo>
                  <a:cubicBezTo>
                    <a:pt x="1962" y="10728"/>
                    <a:pt x="1908" y="10002"/>
                    <a:pt x="1912" y="9273"/>
                  </a:cubicBezTo>
                  <a:cubicBezTo>
                    <a:pt x="1912" y="6032"/>
                    <a:pt x="2932" y="3657"/>
                    <a:pt x="4842" y="2570"/>
                  </a:cubicBezTo>
                  <a:cubicBezTo>
                    <a:pt x="5574" y="2126"/>
                    <a:pt x="6440" y="1904"/>
                    <a:pt x="7393" y="1904"/>
                  </a:cubicBezTo>
                  <a:cubicBezTo>
                    <a:pt x="8813" y="1904"/>
                    <a:pt x="10411" y="2392"/>
                    <a:pt x="12099" y="3369"/>
                  </a:cubicBezTo>
                  <a:cubicBezTo>
                    <a:pt x="12739" y="3732"/>
                    <a:pt x="13347" y="4149"/>
                    <a:pt x="13919" y="4613"/>
                  </a:cubicBezTo>
                  <a:cubicBezTo>
                    <a:pt x="15428" y="5766"/>
                    <a:pt x="16893" y="7276"/>
                    <a:pt x="18180" y="8986"/>
                  </a:cubicBezTo>
                  <a:cubicBezTo>
                    <a:pt x="19267" y="10433"/>
                    <a:pt x="20203" y="11988"/>
                    <a:pt x="20978" y="13625"/>
                  </a:cubicBezTo>
                  <a:cubicBezTo>
                    <a:pt x="20985" y="13625"/>
                    <a:pt x="20991" y="13625"/>
                    <a:pt x="20997" y="13625"/>
                  </a:cubicBezTo>
                  <a:cubicBezTo>
                    <a:pt x="21663" y="13625"/>
                    <a:pt x="22325" y="13513"/>
                    <a:pt x="22954" y="13292"/>
                  </a:cubicBezTo>
                  <a:cubicBezTo>
                    <a:pt x="22181" y="11608"/>
                    <a:pt x="21253" y="10004"/>
                    <a:pt x="20179" y="8496"/>
                  </a:cubicBezTo>
                  <a:cubicBezTo>
                    <a:pt x="18848" y="6610"/>
                    <a:pt x="17338" y="4946"/>
                    <a:pt x="15695" y="3590"/>
                  </a:cubicBezTo>
                  <a:cubicBezTo>
                    <a:pt x="14870" y="2897"/>
                    <a:pt x="13985" y="2272"/>
                    <a:pt x="13053" y="1726"/>
                  </a:cubicBezTo>
                  <a:cubicBezTo>
                    <a:pt x="11067" y="579"/>
                    <a:pt x="9141" y="1"/>
                    <a:pt x="7383" y="1"/>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2"/>
            <p:cNvSpPr/>
            <p:nvPr/>
          </p:nvSpPr>
          <p:spPr>
            <a:xfrm>
              <a:off x="2823325" y="1572150"/>
              <a:ext cx="573275" cy="338375"/>
            </a:xfrm>
            <a:custGeom>
              <a:avLst/>
              <a:gdLst/>
              <a:ahLst/>
              <a:cxnLst/>
              <a:rect l="l" t="t" r="r" b="b"/>
              <a:pathLst>
                <a:path w="22931" h="13535" extrusionOk="0">
                  <a:moveTo>
                    <a:pt x="7391" y="1"/>
                  </a:moveTo>
                  <a:cubicBezTo>
                    <a:pt x="6120" y="1"/>
                    <a:pt x="4937" y="301"/>
                    <a:pt x="3886" y="905"/>
                  </a:cubicBezTo>
                  <a:cubicBezTo>
                    <a:pt x="1378" y="2348"/>
                    <a:pt x="3" y="5323"/>
                    <a:pt x="3" y="9251"/>
                  </a:cubicBezTo>
                  <a:cubicBezTo>
                    <a:pt x="1" y="10293"/>
                    <a:pt x="98" y="11335"/>
                    <a:pt x="291" y="12359"/>
                  </a:cubicBezTo>
                  <a:lnTo>
                    <a:pt x="2067" y="11339"/>
                  </a:lnTo>
                  <a:cubicBezTo>
                    <a:pt x="1960" y="10647"/>
                    <a:pt x="1908" y="9949"/>
                    <a:pt x="1912" y="9251"/>
                  </a:cubicBezTo>
                  <a:cubicBezTo>
                    <a:pt x="1912" y="6034"/>
                    <a:pt x="2954" y="3637"/>
                    <a:pt x="4842" y="2548"/>
                  </a:cubicBezTo>
                  <a:cubicBezTo>
                    <a:pt x="5596" y="2127"/>
                    <a:pt x="6461" y="1904"/>
                    <a:pt x="7394" y="1904"/>
                  </a:cubicBezTo>
                  <a:cubicBezTo>
                    <a:pt x="8837" y="1904"/>
                    <a:pt x="10435" y="2393"/>
                    <a:pt x="12121" y="3368"/>
                  </a:cubicBezTo>
                  <a:cubicBezTo>
                    <a:pt x="12699" y="3701"/>
                    <a:pt x="13277" y="4101"/>
                    <a:pt x="13852" y="4524"/>
                  </a:cubicBezTo>
                  <a:cubicBezTo>
                    <a:pt x="15384" y="5699"/>
                    <a:pt x="16827" y="7187"/>
                    <a:pt x="18137" y="8897"/>
                  </a:cubicBezTo>
                  <a:cubicBezTo>
                    <a:pt x="19222" y="10351"/>
                    <a:pt x="20165" y="11904"/>
                    <a:pt x="20955" y="13534"/>
                  </a:cubicBezTo>
                  <a:cubicBezTo>
                    <a:pt x="21644" y="13513"/>
                    <a:pt x="22332" y="13401"/>
                    <a:pt x="22931" y="13201"/>
                  </a:cubicBezTo>
                  <a:cubicBezTo>
                    <a:pt x="22158" y="11504"/>
                    <a:pt x="21213" y="9891"/>
                    <a:pt x="20111" y="8386"/>
                  </a:cubicBezTo>
                  <a:cubicBezTo>
                    <a:pt x="18779" y="6500"/>
                    <a:pt x="17271" y="4857"/>
                    <a:pt x="15628" y="3525"/>
                  </a:cubicBezTo>
                  <a:cubicBezTo>
                    <a:pt x="14827" y="2857"/>
                    <a:pt x="13975" y="2256"/>
                    <a:pt x="13075" y="1727"/>
                  </a:cubicBezTo>
                  <a:cubicBezTo>
                    <a:pt x="11089" y="579"/>
                    <a:pt x="9155" y="1"/>
                    <a:pt x="7391" y="1"/>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2"/>
            <p:cNvSpPr/>
            <p:nvPr/>
          </p:nvSpPr>
          <p:spPr>
            <a:xfrm>
              <a:off x="3340575" y="1276700"/>
              <a:ext cx="571500" cy="336400"/>
            </a:xfrm>
            <a:custGeom>
              <a:avLst/>
              <a:gdLst/>
              <a:ahLst/>
              <a:cxnLst/>
              <a:rect l="l" t="t" r="r" b="b"/>
              <a:pathLst>
                <a:path w="22860" h="13456" extrusionOk="0">
                  <a:moveTo>
                    <a:pt x="7391" y="1"/>
                  </a:moveTo>
                  <a:cubicBezTo>
                    <a:pt x="6119" y="1"/>
                    <a:pt x="4935" y="303"/>
                    <a:pt x="3884" y="916"/>
                  </a:cubicBezTo>
                  <a:cubicBezTo>
                    <a:pt x="1375" y="2360"/>
                    <a:pt x="1" y="5311"/>
                    <a:pt x="1" y="9263"/>
                  </a:cubicBezTo>
                  <a:cubicBezTo>
                    <a:pt x="3" y="10274"/>
                    <a:pt x="91" y="11284"/>
                    <a:pt x="265" y="12280"/>
                  </a:cubicBezTo>
                  <a:lnTo>
                    <a:pt x="2041" y="11237"/>
                  </a:lnTo>
                  <a:cubicBezTo>
                    <a:pt x="1953" y="10582"/>
                    <a:pt x="1908" y="9922"/>
                    <a:pt x="1908" y="9263"/>
                  </a:cubicBezTo>
                  <a:cubicBezTo>
                    <a:pt x="1908" y="6022"/>
                    <a:pt x="2950" y="3646"/>
                    <a:pt x="4838" y="2559"/>
                  </a:cubicBezTo>
                  <a:cubicBezTo>
                    <a:pt x="5592" y="2115"/>
                    <a:pt x="6457" y="1915"/>
                    <a:pt x="7389" y="1915"/>
                  </a:cubicBezTo>
                  <a:cubicBezTo>
                    <a:pt x="8811" y="1915"/>
                    <a:pt x="10431" y="2403"/>
                    <a:pt x="12119" y="3380"/>
                  </a:cubicBezTo>
                  <a:cubicBezTo>
                    <a:pt x="12673" y="3689"/>
                    <a:pt x="13227" y="4067"/>
                    <a:pt x="13760" y="4467"/>
                  </a:cubicBezTo>
                  <a:cubicBezTo>
                    <a:pt x="15291" y="5622"/>
                    <a:pt x="16756" y="7108"/>
                    <a:pt x="18045" y="8816"/>
                  </a:cubicBezTo>
                  <a:cubicBezTo>
                    <a:pt x="19151" y="10264"/>
                    <a:pt x="20109" y="11819"/>
                    <a:pt x="20908" y="13455"/>
                  </a:cubicBezTo>
                  <a:cubicBezTo>
                    <a:pt x="21595" y="13434"/>
                    <a:pt x="22261" y="13322"/>
                    <a:pt x="22860" y="13122"/>
                  </a:cubicBezTo>
                  <a:cubicBezTo>
                    <a:pt x="22108" y="11413"/>
                    <a:pt x="21152" y="9793"/>
                    <a:pt x="20064" y="8307"/>
                  </a:cubicBezTo>
                  <a:cubicBezTo>
                    <a:pt x="18734" y="6443"/>
                    <a:pt x="17179" y="4776"/>
                    <a:pt x="15538" y="3446"/>
                  </a:cubicBezTo>
                  <a:cubicBezTo>
                    <a:pt x="14767" y="2800"/>
                    <a:pt x="13942" y="2222"/>
                    <a:pt x="13072" y="1715"/>
                  </a:cubicBezTo>
                  <a:cubicBezTo>
                    <a:pt x="11087" y="581"/>
                    <a:pt x="9154" y="1"/>
                    <a:pt x="7391" y="1"/>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2"/>
            <p:cNvSpPr/>
            <p:nvPr/>
          </p:nvSpPr>
          <p:spPr>
            <a:xfrm>
              <a:off x="3857725" y="981200"/>
              <a:ext cx="570425" cy="333950"/>
            </a:xfrm>
            <a:custGeom>
              <a:avLst/>
              <a:gdLst/>
              <a:ahLst/>
              <a:cxnLst/>
              <a:rect l="l" t="t" r="r" b="b"/>
              <a:pathLst>
                <a:path w="22817" h="13358" extrusionOk="0">
                  <a:moveTo>
                    <a:pt x="7390" y="0"/>
                  </a:moveTo>
                  <a:cubicBezTo>
                    <a:pt x="6120" y="0"/>
                    <a:pt x="4936" y="301"/>
                    <a:pt x="3884" y="906"/>
                  </a:cubicBezTo>
                  <a:cubicBezTo>
                    <a:pt x="1377" y="2371"/>
                    <a:pt x="0" y="5322"/>
                    <a:pt x="0" y="9274"/>
                  </a:cubicBezTo>
                  <a:cubicBezTo>
                    <a:pt x="0" y="10206"/>
                    <a:pt x="88" y="11183"/>
                    <a:pt x="245" y="12159"/>
                  </a:cubicBezTo>
                  <a:lnTo>
                    <a:pt x="2041" y="11117"/>
                  </a:lnTo>
                  <a:cubicBezTo>
                    <a:pt x="1955" y="10507"/>
                    <a:pt x="1910" y="9890"/>
                    <a:pt x="1910" y="9274"/>
                  </a:cubicBezTo>
                  <a:cubicBezTo>
                    <a:pt x="1910" y="6033"/>
                    <a:pt x="2952" y="3658"/>
                    <a:pt x="4839" y="2571"/>
                  </a:cubicBezTo>
                  <a:cubicBezTo>
                    <a:pt x="5593" y="2126"/>
                    <a:pt x="6459" y="1926"/>
                    <a:pt x="7391" y="1926"/>
                  </a:cubicBezTo>
                  <a:cubicBezTo>
                    <a:pt x="8813" y="1926"/>
                    <a:pt x="10432" y="2414"/>
                    <a:pt x="12097" y="3391"/>
                  </a:cubicBezTo>
                  <a:cubicBezTo>
                    <a:pt x="12634" y="3703"/>
                    <a:pt x="13152" y="4044"/>
                    <a:pt x="13652" y="4411"/>
                  </a:cubicBezTo>
                  <a:cubicBezTo>
                    <a:pt x="15205" y="5543"/>
                    <a:pt x="16670" y="7030"/>
                    <a:pt x="17956" y="8739"/>
                  </a:cubicBezTo>
                  <a:cubicBezTo>
                    <a:pt x="19067" y="10137"/>
                    <a:pt x="20044" y="11714"/>
                    <a:pt x="20843" y="13357"/>
                  </a:cubicBezTo>
                  <a:cubicBezTo>
                    <a:pt x="21513" y="13340"/>
                    <a:pt x="22179" y="13226"/>
                    <a:pt x="22817" y="13024"/>
                  </a:cubicBezTo>
                  <a:cubicBezTo>
                    <a:pt x="22050" y="11332"/>
                    <a:pt x="21105" y="9723"/>
                    <a:pt x="19999" y="8228"/>
                  </a:cubicBezTo>
                  <a:cubicBezTo>
                    <a:pt x="18646" y="6342"/>
                    <a:pt x="17091" y="4699"/>
                    <a:pt x="15448" y="3370"/>
                  </a:cubicBezTo>
                  <a:cubicBezTo>
                    <a:pt x="14672" y="2749"/>
                    <a:pt x="13873" y="2193"/>
                    <a:pt x="13053" y="1727"/>
                  </a:cubicBezTo>
                  <a:cubicBezTo>
                    <a:pt x="11079" y="579"/>
                    <a:pt x="9151" y="0"/>
                    <a:pt x="7390" y="0"/>
                  </a:cubicBezTo>
                  <a:close/>
                </a:path>
              </a:pathLst>
            </a:custGeom>
            <a:solidFill>
              <a:srgbClr val="2A4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2"/>
            <p:cNvSpPr/>
            <p:nvPr/>
          </p:nvSpPr>
          <p:spPr>
            <a:xfrm>
              <a:off x="1057350" y="1678425"/>
              <a:ext cx="5280650" cy="3049425"/>
            </a:xfrm>
            <a:custGeom>
              <a:avLst/>
              <a:gdLst/>
              <a:ahLst/>
              <a:cxnLst/>
              <a:rect l="l" t="t" r="r" b="b"/>
              <a:pathLst>
                <a:path w="211226" h="121977" fill="none" extrusionOk="0">
                  <a:moveTo>
                    <a:pt x="117879" y="1839"/>
                  </a:moveTo>
                  <a:lnTo>
                    <a:pt x="3185" y="68056"/>
                  </a:lnTo>
                  <a:cubicBezTo>
                    <a:pt x="0" y="69894"/>
                    <a:pt x="0" y="72878"/>
                    <a:pt x="3185" y="74718"/>
                  </a:cubicBezTo>
                  <a:lnTo>
                    <a:pt x="81768" y="120136"/>
                  </a:lnTo>
                  <a:cubicBezTo>
                    <a:pt x="84951" y="121977"/>
                    <a:pt x="90114" y="121977"/>
                    <a:pt x="93299" y="120138"/>
                  </a:cubicBezTo>
                  <a:lnTo>
                    <a:pt x="208040" y="53893"/>
                  </a:lnTo>
                  <a:cubicBezTo>
                    <a:pt x="211225" y="52055"/>
                    <a:pt x="211225" y="49073"/>
                    <a:pt x="208040" y="47235"/>
                  </a:cubicBezTo>
                  <a:lnTo>
                    <a:pt x="129413" y="1839"/>
                  </a:lnTo>
                  <a:cubicBezTo>
                    <a:pt x="126228" y="0"/>
                    <a:pt x="121064" y="0"/>
                    <a:pt x="117879" y="1839"/>
                  </a:cubicBezTo>
                  <a:close/>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2"/>
            <p:cNvSpPr/>
            <p:nvPr/>
          </p:nvSpPr>
          <p:spPr>
            <a:xfrm>
              <a:off x="3923125" y="1771250"/>
              <a:ext cx="2254050" cy="1301400"/>
            </a:xfrm>
            <a:custGeom>
              <a:avLst/>
              <a:gdLst/>
              <a:ahLst/>
              <a:cxnLst/>
              <a:rect l="l" t="t" r="r" b="b"/>
              <a:pathLst>
                <a:path w="90162" h="52056" fill="none" extrusionOk="0">
                  <a:moveTo>
                    <a:pt x="0" y="1"/>
                  </a:moveTo>
                  <a:lnTo>
                    <a:pt x="90162"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2"/>
            <p:cNvSpPr/>
            <p:nvPr/>
          </p:nvSpPr>
          <p:spPr>
            <a:xfrm>
              <a:off x="3697700" y="1901425"/>
              <a:ext cx="2254000" cy="1301375"/>
            </a:xfrm>
            <a:custGeom>
              <a:avLst/>
              <a:gdLst/>
              <a:ahLst/>
              <a:cxnLst/>
              <a:rect l="l" t="t" r="r" b="b"/>
              <a:pathLst>
                <a:path w="90160" h="52055" fill="none" extrusionOk="0">
                  <a:moveTo>
                    <a:pt x="1" y="0"/>
                  </a:moveTo>
                  <a:lnTo>
                    <a:pt x="90160"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2"/>
            <p:cNvSpPr/>
            <p:nvPr/>
          </p:nvSpPr>
          <p:spPr>
            <a:xfrm>
              <a:off x="3472250" y="2031575"/>
              <a:ext cx="2254050" cy="1301375"/>
            </a:xfrm>
            <a:custGeom>
              <a:avLst/>
              <a:gdLst/>
              <a:ahLst/>
              <a:cxnLst/>
              <a:rect l="l" t="t" r="r" b="b"/>
              <a:pathLst>
                <a:path w="90162" h="52055" fill="none" extrusionOk="0">
                  <a:moveTo>
                    <a:pt x="0" y="0"/>
                  </a:moveTo>
                  <a:lnTo>
                    <a:pt x="90161"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2"/>
            <p:cNvSpPr/>
            <p:nvPr/>
          </p:nvSpPr>
          <p:spPr>
            <a:xfrm>
              <a:off x="3246775" y="2161775"/>
              <a:ext cx="2254050" cy="1301350"/>
            </a:xfrm>
            <a:custGeom>
              <a:avLst/>
              <a:gdLst/>
              <a:ahLst/>
              <a:cxnLst/>
              <a:rect l="l" t="t" r="r" b="b"/>
              <a:pathLst>
                <a:path w="90162" h="52054" fill="none" extrusionOk="0">
                  <a:moveTo>
                    <a:pt x="1" y="1"/>
                  </a:moveTo>
                  <a:lnTo>
                    <a:pt x="90162" y="52053"/>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2"/>
            <p:cNvSpPr/>
            <p:nvPr/>
          </p:nvSpPr>
          <p:spPr>
            <a:xfrm>
              <a:off x="3021375" y="2291950"/>
              <a:ext cx="2253975" cy="1301375"/>
            </a:xfrm>
            <a:custGeom>
              <a:avLst/>
              <a:gdLst/>
              <a:ahLst/>
              <a:cxnLst/>
              <a:rect l="l" t="t" r="r" b="b"/>
              <a:pathLst>
                <a:path w="90159" h="52055" fill="none" extrusionOk="0">
                  <a:moveTo>
                    <a:pt x="0" y="0"/>
                  </a:moveTo>
                  <a:lnTo>
                    <a:pt x="90159"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2"/>
            <p:cNvSpPr/>
            <p:nvPr/>
          </p:nvSpPr>
          <p:spPr>
            <a:xfrm>
              <a:off x="2795900" y="2422100"/>
              <a:ext cx="2254050" cy="1301375"/>
            </a:xfrm>
            <a:custGeom>
              <a:avLst/>
              <a:gdLst/>
              <a:ahLst/>
              <a:cxnLst/>
              <a:rect l="l" t="t" r="r" b="b"/>
              <a:pathLst>
                <a:path w="90162" h="52055" fill="none" extrusionOk="0">
                  <a:moveTo>
                    <a:pt x="0" y="0"/>
                  </a:moveTo>
                  <a:lnTo>
                    <a:pt x="90161"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2"/>
            <p:cNvSpPr/>
            <p:nvPr/>
          </p:nvSpPr>
          <p:spPr>
            <a:xfrm>
              <a:off x="2570425" y="2552250"/>
              <a:ext cx="2254050" cy="1301400"/>
            </a:xfrm>
            <a:custGeom>
              <a:avLst/>
              <a:gdLst/>
              <a:ahLst/>
              <a:cxnLst/>
              <a:rect l="l" t="t" r="r" b="b"/>
              <a:pathLst>
                <a:path w="90162" h="52056" fill="none" extrusionOk="0">
                  <a:moveTo>
                    <a:pt x="1" y="1"/>
                  </a:moveTo>
                  <a:lnTo>
                    <a:pt x="90162"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2"/>
            <p:cNvSpPr/>
            <p:nvPr/>
          </p:nvSpPr>
          <p:spPr>
            <a:xfrm>
              <a:off x="2345025" y="2682425"/>
              <a:ext cx="2254050" cy="1301375"/>
            </a:xfrm>
            <a:custGeom>
              <a:avLst/>
              <a:gdLst/>
              <a:ahLst/>
              <a:cxnLst/>
              <a:rect l="l" t="t" r="r" b="b"/>
              <a:pathLst>
                <a:path w="90162" h="52055" fill="none" extrusionOk="0">
                  <a:moveTo>
                    <a:pt x="0" y="0"/>
                  </a:moveTo>
                  <a:lnTo>
                    <a:pt x="90161"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2"/>
            <p:cNvSpPr/>
            <p:nvPr/>
          </p:nvSpPr>
          <p:spPr>
            <a:xfrm>
              <a:off x="2119550" y="2812575"/>
              <a:ext cx="2254050" cy="1301375"/>
            </a:xfrm>
            <a:custGeom>
              <a:avLst/>
              <a:gdLst/>
              <a:ahLst/>
              <a:cxnLst/>
              <a:rect l="l" t="t" r="r" b="b"/>
              <a:pathLst>
                <a:path w="90162" h="52055" fill="none" extrusionOk="0">
                  <a:moveTo>
                    <a:pt x="0" y="0"/>
                  </a:moveTo>
                  <a:lnTo>
                    <a:pt x="90162"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2"/>
            <p:cNvSpPr/>
            <p:nvPr/>
          </p:nvSpPr>
          <p:spPr>
            <a:xfrm>
              <a:off x="1894075" y="2942725"/>
              <a:ext cx="2254050" cy="1301400"/>
            </a:xfrm>
            <a:custGeom>
              <a:avLst/>
              <a:gdLst/>
              <a:ahLst/>
              <a:cxnLst/>
              <a:rect l="l" t="t" r="r" b="b"/>
              <a:pathLst>
                <a:path w="90162" h="52056" fill="none" extrusionOk="0">
                  <a:moveTo>
                    <a:pt x="1" y="1"/>
                  </a:moveTo>
                  <a:lnTo>
                    <a:pt x="90162"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2"/>
            <p:cNvSpPr/>
            <p:nvPr/>
          </p:nvSpPr>
          <p:spPr>
            <a:xfrm>
              <a:off x="1668675" y="3072950"/>
              <a:ext cx="2254000" cy="1301325"/>
            </a:xfrm>
            <a:custGeom>
              <a:avLst/>
              <a:gdLst/>
              <a:ahLst/>
              <a:cxnLst/>
              <a:rect l="l" t="t" r="r" b="b"/>
              <a:pathLst>
                <a:path w="90160" h="52053" fill="none" extrusionOk="0">
                  <a:moveTo>
                    <a:pt x="0" y="0"/>
                  </a:moveTo>
                  <a:lnTo>
                    <a:pt x="90159" y="52052"/>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2"/>
            <p:cNvSpPr/>
            <p:nvPr/>
          </p:nvSpPr>
          <p:spPr>
            <a:xfrm>
              <a:off x="1443200" y="3203100"/>
              <a:ext cx="2254050" cy="1301325"/>
            </a:xfrm>
            <a:custGeom>
              <a:avLst/>
              <a:gdLst/>
              <a:ahLst/>
              <a:cxnLst/>
              <a:rect l="l" t="t" r="r" b="b"/>
              <a:pathLst>
                <a:path w="90162" h="52053" fill="none" extrusionOk="0">
                  <a:moveTo>
                    <a:pt x="0" y="0"/>
                  </a:moveTo>
                  <a:lnTo>
                    <a:pt x="90162" y="52053"/>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2"/>
            <p:cNvSpPr/>
            <p:nvPr/>
          </p:nvSpPr>
          <p:spPr>
            <a:xfrm>
              <a:off x="1217725" y="3333250"/>
              <a:ext cx="2254050" cy="1301400"/>
            </a:xfrm>
            <a:custGeom>
              <a:avLst/>
              <a:gdLst/>
              <a:ahLst/>
              <a:cxnLst/>
              <a:rect l="l" t="t" r="r" b="b"/>
              <a:pathLst>
                <a:path w="90162" h="52056" fill="none" extrusionOk="0">
                  <a:moveTo>
                    <a:pt x="1" y="1"/>
                  </a:moveTo>
                  <a:lnTo>
                    <a:pt x="90162" y="52055"/>
                  </a:lnTo>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2"/>
            <p:cNvSpPr/>
            <p:nvPr/>
          </p:nvSpPr>
          <p:spPr>
            <a:xfrm>
              <a:off x="4424850" y="1410050"/>
              <a:ext cx="2376650" cy="1373550"/>
            </a:xfrm>
            <a:custGeom>
              <a:avLst/>
              <a:gdLst/>
              <a:ahLst/>
              <a:cxnLst/>
              <a:rect l="l" t="t" r="r" b="b"/>
              <a:pathLst>
                <a:path w="95066" h="54942" fill="none" extrusionOk="0">
                  <a:moveTo>
                    <a:pt x="2486" y="1442"/>
                  </a:moveTo>
                  <a:cubicBezTo>
                    <a:pt x="4973" y="0"/>
                    <a:pt x="9142" y="76"/>
                    <a:pt x="11796" y="1607"/>
                  </a:cubicBezTo>
                  <a:lnTo>
                    <a:pt x="92333" y="48120"/>
                  </a:lnTo>
                  <a:cubicBezTo>
                    <a:pt x="94988" y="49654"/>
                    <a:pt x="95065" y="52063"/>
                    <a:pt x="92505" y="53502"/>
                  </a:cubicBezTo>
                  <a:cubicBezTo>
                    <a:pt x="89945" y="54942"/>
                    <a:pt x="85720" y="54864"/>
                    <a:pt x="83070" y="53329"/>
                  </a:cubicBezTo>
                  <a:lnTo>
                    <a:pt x="2784" y="6833"/>
                  </a:lnTo>
                  <a:cubicBezTo>
                    <a:pt x="132" y="5295"/>
                    <a:pt x="1" y="2883"/>
                    <a:pt x="2486" y="1442"/>
                  </a:cubicBezTo>
                  <a:close/>
                </a:path>
              </a:pathLst>
            </a:custGeom>
            <a:noFill/>
            <a:ln w="700" cap="flat" cmpd="sng">
              <a:solidFill>
                <a:srgbClr val="AACAF9"/>
              </a:solidFill>
              <a:prstDash val="solid"/>
              <a:miter lim="21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2"/>
            <p:cNvSpPr/>
            <p:nvPr/>
          </p:nvSpPr>
          <p:spPr>
            <a:xfrm>
              <a:off x="2948725" y="3333425"/>
              <a:ext cx="636525" cy="750025"/>
            </a:xfrm>
            <a:custGeom>
              <a:avLst/>
              <a:gdLst/>
              <a:ahLst/>
              <a:cxnLst/>
              <a:rect l="l" t="t" r="r" b="b"/>
              <a:pathLst>
                <a:path w="25461" h="30001" extrusionOk="0">
                  <a:moveTo>
                    <a:pt x="16205" y="0"/>
                  </a:moveTo>
                  <a:lnTo>
                    <a:pt x="0" y="11918"/>
                  </a:lnTo>
                  <a:lnTo>
                    <a:pt x="25460" y="30001"/>
                  </a:lnTo>
                  <a:lnTo>
                    <a:pt x="16205" y="0"/>
                  </a:lnTo>
                  <a:close/>
                </a:path>
              </a:pathLst>
            </a:custGeom>
            <a:solidFill>
              <a:srgbClr val="F2E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2"/>
            <p:cNvSpPr/>
            <p:nvPr/>
          </p:nvSpPr>
          <p:spPr>
            <a:xfrm>
              <a:off x="3190975" y="3333375"/>
              <a:ext cx="394275" cy="750075"/>
            </a:xfrm>
            <a:custGeom>
              <a:avLst/>
              <a:gdLst/>
              <a:ahLst/>
              <a:cxnLst/>
              <a:rect l="l" t="t" r="r" b="b"/>
              <a:pathLst>
                <a:path w="15771" h="30003" extrusionOk="0">
                  <a:moveTo>
                    <a:pt x="6515" y="0"/>
                  </a:moveTo>
                  <a:lnTo>
                    <a:pt x="1" y="4792"/>
                  </a:lnTo>
                  <a:lnTo>
                    <a:pt x="15770" y="30003"/>
                  </a:lnTo>
                  <a:lnTo>
                    <a:pt x="6515" y="0"/>
                  </a:lnTo>
                  <a:close/>
                </a:path>
              </a:pathLst>
            </a:custGeom>
            <a:solidFill>
              <a:srgbClr val="FFF5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2"/>
            <p:cNvSpPr/>
            <p:nvPr/>
          </p:nvSpPr>
          <p:spPr>
            <a:xfrm>
              <a:off x="3418825" y="3874725"/>
              <a:ext cx="166425" cy="208725"/>
            </a:xfrm>
            <a:custGeom>
              <a:avLst/>
              <a:gdLst/>
              <a:ahLst/>
              <a:cxnLst/>
              <a:rect l="l" t="t" r="r" b="b"/>
              <a:pathLst>
                <a:path w="6657" h="8349" extrusionOk="0">
                  <a:moveTo>
                    <a:pt x="4081" y="0"/>
                  </a:moveTo>
                  <a:lnTo>
                    <a:pt x="3984" y="2408"/>
                  </a:lnTo>
                  <a:lnTo>
                    <a:pt x="2657" y="1287"/>
                  </a:lnTo>
                  <a:lnTo>
                    <a:pt x="2921" y="3235"/>
                  </a:lnTo>
                  <a:lnTo>
                    <a:pt x="1166" y="2539"/>
                  </a:lnTo>
                  <a:lnTo>
                    <a:pt x="1832" y="4004"/>
                  </a:lnTo>
                  <a:lnTo>
                    <a:pt x="0" y="3619"/>
                  </a:lnTo>
                  <a:lnTo>
                    <a:pt x="0" y="3619"/>
                  </a:lnTo>
                  <a:lnTo>
                    <a:pt x="6656" y="8349"/>
                  </a:lnTo>
                  <a:lnTo>
                    <a:pt x="4081" y="0"/>
                  </a:lnTo>
                  <a:close/>
                </a:path>
              </a:pathLst>
            </a:custGeom>
            <a:solidFill>
              <a:srgbClr val="191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2"/>
            <p:cNvSpPr/>
            <p:nvPr/>
          </p:nvSpPr>
          <p:spPr>
            <a:xfrm>
              <a:off x="1187025" y="884200"/>
              <a:ext cx="2166850" cy="2755950"/>
            </a:xfrm>
            <a:custGeom>
              <a:avLst/>
              <a:gdLst/>
              <a:ahLst/>
              <a:cxnLst/>
              <a:rect l="l" t="t" r="r" b="b"/>
              <a:pathLst>
                <a:path w="86674" h="110238" extrusionOk="0">
                  <a:moveTo>
                    <a:pt x="15845" y="1"/>
                  </a:moveTo>
                  <a:lnTo>
                    <a:pt x="15903" y="82"/>
                  </a:lnTo>
                  <a:lnTo>
                    <a:pt x="15903" y="82"/>
                  </a:lnTo>
                  <a:cubicBezTo>
                    <a:pt x="15885" y="54"/>
                    <a:pt x="15866" y="27"/>
                    <a:pt x="15845" y="1"/>
                  </a:cubicBezTo>
                  <a:close/>
                  <a:moveTo>
                    <a:pt x="15903" y="82"/>
                  </a:moveTo>
                  <a:cubicBezTo>
                    <a:pt x="17806" y="2974"/>
                    <a:pt x="5698" y="12869"/>
                    <a:pt x="1258" y="12869"/>
                  </a:cubicBezTo>
                  <a:cubicBezTo>
                    <a:pt x="707" y="12869"/>
                    <a:pt x="274" y="12716"/>
                    <a:pt x="0" y="12379"/>
                  </a:cubicBezTo>
                  <a:lnTo>
                    <a:pt x="0" y="12379"/>
                  </a:lnTo>
                  <a:lnTo>
                    <a:pt x="3583" y="17338"/>
                  </a:lnTo>
                  <a:lnTo>
                    <a:pt x="70479" y="109877"/>
                  </a:lnTo>
                  <a:cubicBezTo>
                    <a:pt x="71127" y="110121"/>
                    <a:pt x="71867" y="110238"/>
                    <a:pt x="72665" y="110238"/>
                  </a:cubicBezTo>
                  <a:cubicBezTo>
                    <a:pt x="75571" y="110238"/>
                    <a:pt x="79254" y="108693"/>
                    <a:pt x="82122" y="106146"/>
                  </a:cubicBezTo>
                  <a:cubicBezTo>
                    <a:pt x="84528" y="104020"/>
                    <a:pt x="86366" y="101180"/>
                    <a:pt x="86673" y="97967"/>
                  </a:cubicBezTo>
                  <a:lnTo>
                    <a:pt x="19281" y="4739"/>
                  </a:lnTo>
                  <a:lnTo>
                    <a:pt x="17395" y="2151"/>
                  </a:lnTo>
                  <a:lnTo>
                    <a:pt x="15903" y="82"/>
                  </a:lnTo>
                  <a:close/>
                </a:path>
              </a:pathLst>
            </a:custGeom>
            <a:solidFill>
              <a:srgbClr val="FDB7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2"/>
            <p:cNvSpPr/>
            <p:nvPr/>
          </p:nvSpPr>
          <p:spPr>
            <a:xfrm>
              <a:off x="1513600" y="937950"/>
              <a:ext cx="1840275" cy="2599900"/>
            </a:xfrm>
            <a:custGeom>
              <a:avLst/>
              <a:gdLst/>
              <a:ahLst/>
              <a:cxnLst/>
              <a:rect l="l" t="t" r="r" b="b"/>
              <a:pathLst>
                <a:path w="73611" h="103996" extrusionOk="0">
                  <a:moveTo>
                    <a:pt x="4335" y="1"/>
                  </a:moveTo>
                  <a:lnTo>
                    <a:pt x="0" y="7282"/>
                  </a:lnTo>
                  <a:lnTo>
                    <a:pt x="69059" y="103996"/>
                  </a:lnTo>
                  <a:cubicBezTo>
                    <a:pt x="71465" y="101870"/>
                    <a:pt x="73303" y="99030"/>
                    <a:pt x="73610" y="95817"/>
                  </a:cubicBezTo>
                  <a:lnTo>
                    <a:pt x="6218" y="2589"/>
                  </a:lnTo>
                  <a:lnTo>
                    <a:pt x="4335" y="1"/>
                  </a:ln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2"/>
            <p:cNvSpPr/>
            <p:nvPr/>
          </p:nvSpPr>
          <p:spPr>
            <a:xfrm>
              <a:off x="1334250" y="1088350"/>
              <a:ext cx="510250" cy="441125"/>
            </a:xfrm>
            <a:custGeom>
              <a:avLst/>
              <a:gdLst/>
              <a:ahLst/>
              <a:cxnLst/>
              <a:rect l="l" t="t" r="r" b="b"/>
              <a:pathLst>
                <a:path w="20410" h="17645" extrusionOk="0">
                  <a:moveTo>
                    <a:pt x="15897" y="1"/>
                  </a:moveTo>
                  <a:lnTo>
                    <a:pt x="15957" y="85"/>
                  </a:lnTo>
                  <a:lnTo>
                    <a:pt x="15957" y="85"/>
                  </a:lnTo>
                  <a:cubicBezTo>
                    <a:pt x="15941" y="54"/>
                    <a:pt x="15920" y="26"/>
                    <a:pt x="15897" y="1"/>
                  </a:cubicBezTo>
                  <a:close/>
                  <a:moveTo>
                    <a:pt x="15957" y="85"/>
                  </a:moveTo>
                  <a:cubicBezTo>
                    <a:pt x="15967" y="104"/>
                    <a:pt x="15976" y="124"/>
                    <a:pt x="15982" y="145"/>
                  </a:cubicBezTo>
                  <a:lnTo>
                    <a:pt x="15991" y="160"/>
                  </a:lnTo>
                  <a:cubicBezTo>
                    <a:pt x="16762" y="1577"/>
                    <a:pt x="14500" y="4496"/>
                    <a:pt x="11436" y="7164"/>
                  </a:cubicBezTo>
                  <a:cubicBezTo>
                    <a:pt x="8021" y="10143"/>
                    <a:pt x="3602" y="12827"/>
                    <a:pt x="1279" y="12827"/>
                  </a:cubicBezTo>
                  <a:cubicBezTo>
                    <a:pt x="714" y="12827"/>
                    <a:pt x="273" y="12668"/>
                    <a:pt x="1" y="12316"/>
                  </a:cubicBezTo>
                  <a:lnTo>
                    <a:pt x="1" y="12316"/>
                  </a:lnTo>
                  <a:lnTo>
                    <a:pt x="918" y="13586"/>
                  </a:lnTo>
                  <a:lnTo>
                    <a:pt x="3461" y="17134"/>
                  </a:lnTo>
                  <a:cubicBezTo>
                    <a:pt x="3733" y="17486"/>
                    <a:pt x="4174" y="17645"/>
                    <a:pt x="4738" y="17645"/>
                  </a:cubicBezTo>
                  <a:cubicBezTo>
                    <a:pt x="7059" y="17645"/>
                    <a:pt x="11469" y="14959"/>
                    <a:pt x="14883" y="11979"/>
                  </a:cubicBezTo>
                  <a:cubicBezTo>
                    <a:pt x="18085" y="9200"/>
                    <a:pt x="20409" y="6165"/>
                    <a:pt x="19359" y="4805"/>
                  </a:cubicBezTo>
                  <a:lnTo>
                    <a:pt x="15957" y="85"/>
                  </a:ln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2"/>
            <p:cNvSpPr/>
            <p:nvPr/>
          </p:nvSpPr>
          <p:spPr>
            <a:xfrm>
              <a:off x="1268525" y="998525"/>
              <a:ext cx="538725" cy="440850"/>
            </a:xfrm>
            <a:custGeom>
              <a:avLst/>
              <a:gdLst/>
              <a:ahLst/>
              <a:cxnLst/>
              <a:rect l="l" t="t" r="r" b="b"/>
              <a:pathLst>
                <a:path w="21549" h="17634" extrusionOk="0">
                  <a:moveTo>
                    <a:pt x="15894" y="1"/>
                  </a:moveTo>
                  <a:lnTo>
                    <a:pt x="15939" y="62"/>
                  </a:lnTo>
                  <a:lnTo>
                    <a:pt x="15939" y="62"/>
                  </a:lnTo>
                  <a:cubicBezTo>
                    <a:pt x="15925" y="41"/>
                    <a:pt x="15910" y="21"/>
                    <a:pt x="15894" y="1"/>
                  </a:cubicBezTo>
                  <a:close/>
                  <a:moveTo>
                    <a:pt x="15939" y="62"/>
                  </a:moveTo>
                  <a:cubicBezTo>
                    <a:pt x="17892" y="2944"/>
                    <a:pt x="5739" y="12832"/>
                    <a:pt x="1281" y="12832"/>
                  </a:cubicBezTo>
                  <a:cubicBezTo>
                    <a:pt x="716" y="12832"/>
                    <a:pt x="274" y="12673"/>
                    <a:pt x="1" y="12320"/>
                  </a:cubicBezTo>
                  <a:lnTo>
                    <a:pt x="1" y="12320"/>
                  </a:lnTo>
                  <a:lnTo>
                    <a:pt x="3482" y="17121"/>
                  </a:lnTo>
                  <a:cubicBezTo>
                    <a:pt x="3756" y="17474"/>
                    <a:pt x="4198" y="17633"/>
                    <a:pt x="4764" y="17633"/>
                  </a:cubicBezTo>
                  <a:cubicBezTo>
                    <a:pt x="9254" y="17633"/>
                    <a:pt x="21549" y="7601"/>
                    <a:pt x="19378" y="4801"/>
                  </a:cubicBezTo>
                  <a:lnTo>
                    <a:pt x="15939" y="62"/>
                  </a:lnTo>
                  <a:close/>
                </a:path>
              </a:pathLst>
            </a:custGeom>
            <a:solidFill>
              <a:srgbClr val="3445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2"/>
            <p:cNvSpPr/>
            <p:nvPr/>
          </p:nvSpPr>
          <p:spPr>
            <a:xfrm>
              <a:off x="1187025" y="884200"/>
              <a:ext cx="536875" cy="442100"/>
            </a:xfrm>
            <a:custGeom>
              <a:avLst/>
              <a:gdLst/>
              <a:ahLst/>
              <a:cxnLst/>
              <a:rect l="l" t="t" r="r" b="b"/>
              <a:pathLst>
                <a:path w="21475" h="17684" extrusionOk="0">
                  <a:moveTo>
                    <a:pt x="15845" y="1"/>
                  </a:moveTo>
                  <a:lnTo>
                    <a:pt x="15900" y="77"/>
                  </a:lnTo>
                  <a:lnTo>
                    <a:pt x="15900" y="77"/>
                  </a:lnTo>
                  <a:cubicBezTo>
                    <a:pt x="15883" y="51"/>
                    <a:pt x="15864" y="26"/>
                    <a:pt x="15845" y="1"/>
                  </a:cubicBezTo>
                  <a:close/>
                  <a:moveTo>
                    <a:pt x="15900" y="77"/>
                  </a:moveTo>
                  <a:lnTo>
                    <a:pt x="15900" y="77"/>
                  </a:lnTo>
                  <a:cubicBezTo>
                    <a:pt x="17820" y="2962"/>
                    <a:pt x="5701" y="12869"/>
                    <a:pt x="1258" y="12869"/>
                  </a:cubicBezTo>
                  <a:cubicBezTo>
                    <a:pt x="707" y="12869"/>
                    <a:pt x="274" y="12716"/>
                    <a:pt x="0" y="12379"/>
                  </a:cubicBezTo>
                  <a:lnTo>
                    <a:pt x="0" y="12379"/>
                  </a:lnTo>
                  <a:lnTo>
                    <a:pt x="3424" y="17177"/>
                  </a:lnTo>
                  <a:cubicBezTo>
                    <a:pt x="3469" y="17237"/>
                    <a:pt x="3523" y="17291"/>
                    <a:pt x="3583" y="17338"/>
                  </a:cubicBezTo>
                  <a:cubicBezTo>
                    <a:pt x="3854" y="17574"/>
                    <a:pt x="4233" y="17683"/>
                    <a:pt x="4696" y="17683"/>
                  </a:cubicBezTo>
                  <a:cubicBezTo>
                    <a:pt x="9173" y="17683"/>
                    <a:pt x="21475" y="7528"/>
                    <a:pt x="19281" y="4739"/>
                  </a:cubicBezTo>
                  <a:lnTo>
                    <a:pt x="15900" y="77"/>
                  </a:lnTo>
                  <a:close/>
                </a:path>
              </a:pathLst>
            </a:custGeom>
            <a:solidFill>
              <a:srgbClr val="A5C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2"/>
            <p:cNvSpPr/>
            <p:nvPr/>
          </p:nvSpPr>
          <p:spPr>
            <a:xfrm>
              <a:off x="1459425" y="884200"/>
              <a:ext cx="385075" cy="503700"/>
            </a:xfrm>
            <a:custGeom>
              <a:avLst/>
              <a:gdLst/>
              <a:ahLst/>
              <a:cxnLst/>
              <a:rect l="l" t="t" r="r" b="b"/>
              <a:pathLst>
                <a:path w="15403" h="20148" extrusionOk="0">
                  <a:moveTo>
                    <a:pt x="4949" y="1"/>
                  </a:moveTo>
                  <a:lnTo>
                    <a:pt x="0" y="6352"/>
                  </a:lnTo>
                  <a:lnTo>
                    <a:pt x="559" y="7129"/>
                  </a:lnTo>
                  <a:lnTo>
                    <a:pt x="3836" y="11706"/>
                  </a:lnTo>
                  <a:lnTo>
                    <a:pt x="3984" y="11915"/>
                  </a:lnTo>
                  <a:lnTo>
                    <a:pt x="6429" y="15330"/>
                  </a:lnTo>
                  <a:lnTo>
                    <a:pt x="7292" y="16539"/>
                  </a:lnTo>
                  <a:lnTo>
                    <a:pt x="9876" y="20147"/>
                  </a:lnTo>
                  <a:cubicBezTo>
                    <a:pt x="13078" y="17368"/>
                    <a:pt x="15402" y="14333"/>
                    <a:pt x="14352" y="12971"/>
                  </a:cubicBezTo>
                  <a:lnTo>
                    <a:pt x="11740" y="9382"/>
                  </a:lnTo>
                  <a:lnTo>
                    <a:pt x="10984" y="8326"/>
                  </a:lnTo>
                  <a:lnTo>
                    <a:pt x="10975" y="8311"/>
                  </a:lnTo>
                  <a:lnTo>
                    <a:pt x="8394" y="4754"/>
                  </a:lnTo>
                  <a:lnTo>
                    <a:pt x="8276" y="4589"/>
                  </a:lnTo>
                  <a:lnTo>
                    <a:pt x="4949" y="1"/>
                  </a:lnTo>
                  <a:close/>
                </a:path>
              </a:pathLst>
            </a:custGeom>
            <a:solidFill>
              <a:srgbClr val="959EC4">
                <a:alpha val="189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2"/>
            <p:cNvSpPr/>
            <p:nvPr/>
          </p:nvSpPr>
          <p:spPr>
            <a:xfrm>
              <a:off x="745150" y="344850"/>
              <a:ext cx="864375" cy="861100"/>
            </a:xfrm>
            <a:custGeom>
              <a:avLst/>
              <a:gdLst/>
              <a:ahLst/>
              <a:cxnLst/>
              <a:rect l="l" t="t" r="r" b="b"/>
              <a:pathLst>
                <a:path w="34575" h="34444" extrusionOk="0">
                  <a:moveTo>
                    <a:pt x="15558" y="0"/>
                  </a:moveTo>
                  <a:cubicBezTo>
                    <a:pt x="14815" y="0"/>
                    <a:pt x="14024" y="137"/>
                    <a:pt x="13212" y="387"/>
                  </a:cubicBezTo>
                  <a:cubicBezTo>
                    <a:pt x="7129" y="2214"/>
                    <a:pt x="1" y="10342"/>
                    <a:pt x="3639" y="14586"/>
                  </a:cubicBezTo>
                  <a:lnTo>
                    <a:pt x="17652" y="33936"/>
                  </a:lnTo>
                  <a:cubicBezTo>
                    <a:pt x="17662" y="33951"/>
                    <a:pt x="17662" y="33951"/>
                    <a:pt x="17675" y="33953"/>
                  </a:cubicBezTo>
                  <a:cubicBezTo>
                    <a:pt x="17948" y="34291"/>
                    <a:pt x="18380" y="34443"/>
                    <a:pt x="18931" y="34443"/>
                  </a:cubicBezTo>
                  <a:cubicBezTo>
                    <a:pt x="21260" y="34443"/>
                    <a:pt x="25704" y="31710"/>
                    <a:pt x="29127" y="28703"/>
                  </a:cubicBezTo>
                  <a:cubicBezTo>
                    <a:pt x="32291" y="25928"/>
                    <a:pt x="34574" y="22911"/>
                    <a:pt x="33520" y="21575"/>
                  </a:cubicBezTo>
                  <a:lnTo>
                    <a:pt x="18947" y="1461"/>
                  </a:lnTo>
                  <a:cubicBezTo>
                    <a:pt x="18074" y="441"/>
                    <a:pt x="16893" y="0"/>
                    <a:pt x="15558" y="0"/>
                  </a:cubicBezTo>
                  <a:close/>
                </a:path>
              </a:pathLst>
            </a:custGeom>
            <a:solidFill>
              <a:srgbClr val="F95D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2"/>
            <p:cNvSpPr/>
            <p:nvPr/>
          </p:nvSpPr>
          <p:spPr>
            <a:xfrm>
              <a:off x="1075450" y="344850"/>
              <a:ext cx="534075" cy="717600"/>
            </a:xfrm>
            <a:custGeom>
              <a:avLst/>
              <a:gdLst/>
              <a:ahLst/>
              <a:cxnLst/>
              <a:rect l="l" t="t" r="r" b="b"/>
              <a:pathLst>
                <a:path w="21363" h="28704" extrusionOk="0">
                  <a:moveTo>
                    <a:pt x="2346" y="0"/>
                  </a:moveTo>
                  <a:cubicBezTo>
                    <a:pt x="1603" y="0"/>
                    <a:pt x="812" y="137"/>
                    <a:pt x="0" y="387"/>
                  </a:cubicBezTo>
                  <a:cubicBezTo>
                    <a:pt x="520" y="298"/>
                    <a:pt x="1017" y="250"/>
                    <a:pt x="1482" y="250"/>
                  </a:cubicBezTo>
                  <a:cubicBezTo>
                    <a:pt x="3272" y="250"/>
                    <a:pt x="4578" y="963"/>
                    <a:pt x="4813" y="2803"/>
                  </a:cubicBezTo>
                  <a:cubicBezTo>
                    <a:pt x="5110" y="5108"/>
                    <a:pt x="1001" y="9051"/>
                    <a:pt x="1001" y="9051"/>
                  </a:cubicBezTo>
                  <a:lnTo>
                    <a:pt x="15915" y="28703"/>
                  </a:lnTo>
                  <a:cubicBezTo>
                    <a:pt x="19079" y="25928"/>
                    <a:pt x="21362" y="22911"/>
                    <a:pt x="20308" y="21575"/>
                  </a:cubicBezTo>
                  <a:lnTo>
                    <a:pt x="5735" y="1461"/>
                  </a:lnTo>
                  <a:cubicBezTo>
                    <a:pt x="4862" y="441"/>
                    <a:pt x="3681" y="0"/>
                    <a:pt x="2346" y="0"/>
                  </a:cubicBezTo>
                  <a:close/>
                </a:path>
              </a:pathLst>
            </a:custGeom>
            <a:solidFill>
              <a:srgbClr val="FD9C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2"/>
            <p:cNvSpPr/>
            <p:nvPr/>
          </p:nvSpPr>
          <p:spPr>
            <a:xfrm>
              <a:off x="1598425" y="1227625"/>
              <a:ext cx="408375" cy="339900"/>
            </a:xfrm>
            <a:custGeom>
              <a:avLst/>
              <a:gdLst/>
              <a:ahLst/>
              <a:cxnLst/>
              <a:rect l="l" t="t" r="r" b="b"/>
              <a:pathLst>
                <a:path w="16335" h="13596" extrusionOk="0">
                  <a:moveTo>
                    <a:pt x="6113" y="0"/>
                  </a:moveTo>
                  <a:cubicBezTo>
                    <a:pt x="2153" y="0"/>
                    <a:pt x="1" y="2710"/>
                    <a:pt x="1" y="2710"/>
                  </a:cubicBezTo>
                  <a:cubicBezTo>
                    <a:pt x="1" y="2710"/>
                    <a:pt x="8722" y="13595"/>
                    <a:pt x="12489" y="13595"/>
                  </a:cubicBezTo>
                  <a:cubicBezTo>
                    <a:pt x="12888" y="13595"/>
                    <a:pt x="13232" y="13473"/>
                    <a:pt x="13504" y="13202"/>
                  </a:cubicBezTo>
                  <a:cubicBezTo>
                    <a:pt x="16335" y="10373"/>
                    <a:pt x="15824" y="3210"/>
                    <a:pt x="10053" y="835"/>
                  </a:cubicBezTo>
                  <a:cubicBezTo>
                    <a:pt x="8590" y="233"/>
                    <a:pt x="7274" y="0"/>
                    <a:pt x="6113" y="0"/>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2"/>
            <p:cNvSpPr/>
            <p:nvPr/>
          </p:nvSpPr>
          <p:spPr>
            <a:xfrm>
              <a:off x="1565350" y="4846750"/>
              <a:ext cx="161275" cy="212950"/>
            </a:xfrm>
            <a:custGeom>
              <a:avLst/>
              <a:gdLst/>
              <a:ahLst/>
              <a:cxnLst/>
              <a:rect l="l" t="t" r="r" b="b"/>
              <a:pathLst>
                <a:path w="6451" h="8518" extrusionOk="0">
                  <a:moveTo>
                    <a:pt x="2665" y="0"/>
                  </a:moveTo>
                  <a:cubicBezTo>
                    <a:pt x="1342" y="0"/>
                    <a:pt x="1" y="4136"/>
                    <a:pt x="1" y="4136"/>
                  </a:cubicBezTo>
                  <a:cubicBezTo>
                    <a:pt x="1" y="4136"/>
                    <a:pt x="533" y="5699"/>
                    <a:pt x="3145" y="7422"/>
                  </a:cubicBezTo>
                  <a:cubicBezTo>
                    <a:pt x="4481" y="8302"/>
                    <a:pt x="5315" y="8517"/>
                    <a:pt x="5811" y="8517"/>
                  </a:cubicBezTo>
                  <a:cubicBezTo>
                    <a:pt x="6285" y="8517"/>
                    <a:pt x="6451" y="8322"/>
                    <a:pt x="6451" y="8322"/>
                  </a:cubicBezTo>
                  <a:cubicBezTo>
                    <a:pt x="6451" y="8322"/>
                    <a:pt x="4773" y="2104"/>
                    <a:pt x="3287" y="345"/>
                  </a:cubicBezTo>
                  <a:cubicBezTo>
                    <a:pt x="3084" y="104"/>
                    <a:pt x="2874" y="0"/>
                    <a:pt x="2665" y="0"/>
                  </a:cubicBezTo>
                  <a:close/>
                </a:path>
              </a:pathLst>
            </a:custGeom>
            <a:solidFill>
              <a:srgbClr val="254A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2"/>
            <p:cNvSpPr/>
            <p:nvPr/>
          </p:nvSpPr>
          <p:spPr>
            <a:xfrm>
              <a:off x="1529000" y="4523900"/>
              <a:ext cx="295400" cy="467300"/>
            </a:xfrm>
            <a:custGeom>
              <a:avLst/>
              <a:gdLst/>
              <a:ahLst/>
              <a:cxnLst/>
              <a:rect l="l" t="t" r="r" b="b"/>
              <a:pathLst>
                <a:path w="11816" h="18692" extrusionOk="0">
                  <a:moveTo>
                    <a:pt x="4509" y="0"/>
                  </a:moveTo>
                  <a:cubicBezTo>
                    <a:pt x="4000" y="2992"/>
                    <a:pt x="3787" y="5449"/>
                    <a:pt x="2217" y="6676"/>
                  </a:cubicBezTo>
                  <a:cubicBezTo>
                    <a:pt x="544" y="7980"/>
                    <a:pt x="1" y="9193"/>
                    <a:pt x="1" y="9193"/>
                  </a:cubicBezTo>
                  <a:cubicBezTo>
                    <a:pt x="1" y="9193"/>
                    <a:pt x="3766" y="10237"/>
                    <a:pt x="5044" y="12877"/>
                  </a:cubicBezTo>
                  <a:cubicBezTo>
                    <a:pt x="6322" y="15514"/>
                    <a:pt x="5791" y="17817"/>
                    <a:pt x="7308" y="18497"/>
                  </a:cubicBezTo>
                  <a:cubicBezTo>
                    <a:pt x="7617" y="18636"/>
                    <a:pt x="7987" y="18691"/>
                    <a:pt x="8381" y="18691"/>
                  </a:cubicBezTo>
                  <a:cubicBezTo>
                    <a:pt x="9919" y="18691"/>
                    <a:pt x="11816" y="17849"/>
                    <a:pt x="11816" y="17849"/>
                  </a:cubicBezTo>
                  <a:cubicBezTo>
                    <a:pt x="11816" y="17849"/>
                    <a:pt x="10149" y="17469"/>
                    <a:pt x="9887" y="15237"/>
                  </a:cubicBezTo>
                  <a:cubicBezTo>
                    <a:pt x="9623" y="13005"/>
                    <a:pt x="8779" y="8184"/>
                    <a:pt x="8938" y="6987"/>
                  </a:cubicBezTo>
                  <a:cubicBezTo>
                    <a:pt x="9097" y="5791"/>
                    <a:pt x="10016" y="1227"/>
                    <a:pt x="10016" y="1227"/>
                  </a:cubicBezTo>
                  <a:lnTo>
                    <a:pt x="4509"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2"/>
            <p:cNvSpPr/>
            <p:nvPr/>
          </p:nvSpPr>
          <p:spPr>
            <a:xfrm>
              <a:off x="1505100" y="4712575"/>
              <a:ext cx="409200" cy="355200"/>
            </a:xfrm>
            <a:custGeom>
              <a:avLst/>
              <a:gdLst/>
              <a:ahLst/>
              <a:cxnLst/>
              <a:rect l="l" t="t" r="r" b="b"/>
              <a:pathLst>
                <a:path w="16368" h="14208" extrusionOk="0">
                  <a:moveTo>
                    <a:pt x="3349" y="1"/>
                  </a:moveTo>
                  <a:cubicBezTo>
                    <a:pt x="2054" y="1"/>
                    <a:pt x="965" y="1019"/>
                    <a:pt x="521" y="2825"/>
                  </a:cubicBezTo>
                  <a:cubicBezTo>
                    <a:pt x="1" y="4930"/>
                    <a:pt x="1187" y="7452"/>
                    <a:pt x="1105" y="9264"/>
                  </a:cubicBezTo>
                  <a:cubicBezTo>
                    <a:pt x="1021" y="11077"/>
                    <a:pt x="598" y="13139"/>
                    <a:pt x="598" y="13139"/>
                  </a:cubicBezTo>
                  <a:cubicBezTo>
                    <a:pt x="858" y="14087"/>
                    <a:pt x="1628" y="14207"/>
                    <a:pt x="2000" y="14207"/>
                  </a:cubicBezTo>
                  <a:cubicBezTo>
                    <a:pt x="2126" y="14207"/>
                    <a:pt x="2207" y="14194"/>
                    <a:pt x="2207" y="14194"/>
                  </a:cubicBezTo>
                  <a:cubicBezTo>
                    <a:pt x="2207" y="14194"/>
                    <a:pt x="3386" y="9866"/>
                    <a:pt x="4614" y="8074"/>
                  </a:cubicBezTo>
                  <a:cubicBezTo>
                    <a:pt x="4959" y="7572"/>
                    <a:pt x="5216" y="7343"/>
                    <a:pt x="5419" y="7343"/>
                  </a:cubicBezTo>
                  <a:cubicBezTo>
                    <a:pt x="5939" y="7343"/>
                    <a:pt x="6106" y="8841"/>
                    <a:pt x="6500" y="11051"/>
                  </a:cubicBezTo>
                  <a:cubicBezTo>
                    <a:pt x="6923" y="13416"/>
                    <a:pt x="7712" y="14079"/>
                    <a:pt x="8739" y="14079"/>
                  </a:cubicBezTo>
                  <a:cubicBezTo>
                    <a:pt x="9048" y="14079"/>
                    <a:pt x="9378" y="14019"/>
                    <a:pt x="9726" y="13927"/>
                  </a:cubicBezTo>
                  <a:lnTo>
                    <a:pt x="16253" y="12209"/>
                  </a:lnTo>
                  <a:cubicBezTo>
                    <a:pt x="16367" y="11144"/>
                    <a:pt x="15474" y="10287"/>
                    <a:pt x="14033" y="10027"/>
                  </a:cubicBezTo>
                  <a:cubicBezTo>
                    <a:pt x="13611" y="9951"/>
                    <a:pt x="13156" y="9937"/>
                    <a:pt x="12702" y="9937"/>
                  </a:cubicBezTo>
                  <a:cubicBezTo>
                    <a:pt x="12428" y="9937"/>
                    <a:pt x="12155" y="9942"/>
                    <a:pt x="11889" y="9942"/>
                  </a:cubicBezTo>
                  <a:cubicBezTo>
                    <a:pt x="11087" y="9942"/>
                    <a:pt x="10357" y="9895"/>
                    <a:pt x="9902" y="9516"/>
                  </a:cubicBezTo>
                  <a:cubicBezTo>
                    <a:pt x="9048" y="8805"/>
                    <a:pt x="8255" y="6187"/>
                    <a:pt x="7825" y="4348"/>
                  </a:cubicBezTo>
                  <a:cubicBezTo>
                    <a:pt x="7394" y="2509"/>
                    <a:pt x="5450" y="448"/>
                    <a:pt x="4002" y="85"/>
                  </a:cubicBezTo>
                  <a:cubicBezTo>
                    <a:pt x="3780" y="28"/>
                    <a:pt x="3562" y="1"/>
                    <a:pt x="3349"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2"/>
            <p:cNvSpPr/>
            <p:nvPr/>
          </p:nvSpPr>
          <p:spPr>
            <a:xfrm>
              <a:off x="602750" y="4554200"/>
              <a:ext cx="134975" cy="230925"/>
            </a:xfrm>
            <a:custGeom>
              <a:avLst/>
              <a:gdLst/>
              <a:ahLst/>
              <a:cxnLst/>
              <a:rect l="l" t="t" r="r" b="b"/>
              <a:pathLst>
                <a:path w="5399" h="9237" extrusionOk="0">
                  <a:moveTo>
                    <a:pt x="4097" y="1"/>
                  </a:moveTo>
                  <a:cubicBezTo>
                    <a:pt x="2755" y="1"/>
                    <a:pt x="220" y="2599"/>
                    <a:pt x="220" y="2599"/>
                  </a:cubicBezTo>
                  <a:cubicBezTo>
                    <a:pt x="220" y="2599"/>
                    <a:pt x="1" y="4235"/>
                    <a:pt x="1577" y="6937"/>
                  </a:cubicBezTo>
                  <a:cubicBezTo>
                    <a:pt x="2775" y="8990"/>
                    <a:pt x="3633" y="9236"/>
                    <a:pt x="3976" y="9236"/>
                  </a:cubicBezTo>
                  <a:cubicBezTo>
                    <a:pt x="4085" y="9236"/>
                    <a:pt x="4142" y="9212"/>
                    <a:pt x="4142" y="9212"/>
                  </a:cubicBezTo>
                  <a:cubicBezTo>
                    <a:pt x="4142" y="9212"/>
                    <a:pt x="5398" y="2895"/>
                    <a:pt x="4846" y="659"/>
                  </a:cubicBezTo>
                  <a:cubicBezTo>
                    <a:pt x="4730" y="187"/>
                    <a:pt x="4456" y="1"/>
                    <a:pt x="4097" y="1"/>
                  </a:cubicBezTo>
                  <a:close/>
                </a:path>
              </a:pathLst>
            </a:custGeom>
            <a:solidFill>
              <a:srgbClr val="254A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2"/>
            <p:cNvSpPr/>
            <p:nvPr/>
          </p:nvSpPr>
          <p:spPr>
            <a:xfrm>
              <a:off x="662800" y="4271050"/>
              <a:ext cx="306825" cy="480925"/>
            </a:xfrm>
            <a:custGeom>
              <a:avLst/>
              <a:gdLst/>
              <a:ahLst/>
              <a:cxnLst/>
              <a:rect l="l" t="t" r="r" b="b"/>
              <a:pathLst>
                <a:path w="12273" h="19237" extrusionOk="0">
                  <a:moveTo>
                    <a:pt x="8119" y="0"/>
                  </a:moveTo>
                  <a:cubicBezTo>
                    <a:pt x="6336" y="2455"/>
                    <a:pt x="5054" y="4564"/>
                    <a:pt x="3102" y="4964"/>
                  </a:cubicBezTo>
                  <a:cubicBezTo>
                    <a:pt x="1025" y="5391"/>
                    <a:pt x="0" y="6238"/>
                    <a:pt x="0" y="6238"/>
                  </a:cubicBezTo>
                  <a:cubicBezTo>
                    <a:pt x="0" y="6238"/>
                    <a:pt x="2910" y="8845"/>
                    <a:pt x="2885" y="11775"/>
                  </a:cubicBezTo>
                  <a:cubicBezTo>
                    <a:pt x="2859" y="14706"/>
                    <a:pt x="1364" y="16534"/>
                    <a:pt x="2419" y="17816"/>
                  </a:cubicBezTo>
                  <a:cubicBezTo>
                    <a:pt x="3475" y="19099"/>
                    <a:pt x="6749" y="19236"/>
                    <a:pt x="6749" y="19236"/>
                  </a:cubicBezTo>
                  <a:cubicBezTo>
                    <a:pt x="6749" y="19236"/>
                    <a:pt x="5421" y="18154"/>
                    <a:pt x="6177" y="16038"/>
                  </a:cubicBezTo>
                  <a:cubicBezTo>
                    <a:pt x="6931" y="13922"/>
                    <a:pt x="8312" y="9227"/>
                    <a:pt x="8987" y="8226"/>
                  </a:cubicBezTo>
                  <a:cubicBezTo>
                    <a:pt x="9661" y="7226"/>
                    <a:pt x="12273" y="3351"/>
                    <a:pt x="12273" y="3351"/>
                  </a:cubicBezTo>
                  <a:lnTo>
                    <a:pt x="8119"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2"/>
            <p:cNvSpPr/>
            <p:nvPr/>
          </p:nvSpPr>
          <p:spPr>
            <a:xfrm>
              <a:off x="520075" y="4410500"/>
              <a:ext cx="382650" cy="422875"/>
            </a:xfrm>
            <a:custGeom>
              <a:avLst/>
              <a:gdLst/>
              <a:ahLst/>
              <a:cxnLst/>
              <a:rect l="l" t="t" r="r" b="b"/>
              <a:pathLst>
                <a:path w="15306" h="16915" extrusionOk="0">
                  <a:moveTo>
                    <a:pt x="7531" y="1"/>
                  </a:moveTo>
                  <a:cubicBezTo>
                    <a:pt x="6623" y="1"/>
                    <a:pt x="5650" y="510"/>
                    <a:pt x="4792" y="1525"/>
                  </a:cubicBezTo>
                  <a:cubicBezTo>
                    <a:pt x="3394" y="3179"/>
                    <a:pt x="3340" y="5967"/>
                    <a:pt x="2462" y="7554"/>
                  </a:cubicBezTo>
                  <a:cubicBezTo>
                    <a:pt x="1583" y="9141"/>
                    <a:pt x="254" y="11124"/>
                    <a:pt x="254" y="11124"/>
                  </a:cubicBezTo>
                  <a:cubicBezTo>
                    <a:pt x="0" y="12415"/>
                    <a:pt x="1261" y="12460"/>
                    <a:pt x="1261" y="12460"/>
                  </a:cubicBezTo>
                  <a:cubicBezTo>
                    <a:pt x="1261" y="12460"/>
                    <a:pt x="4240" y="9105"/>
                    <a:pt x="6134" y="8046"/>
                  </a:cubicBezTo>
                  <a:cubicBezTo>
                    <a:pt x="6536" y="7821"/>
                    <a:pt x="6824" y="7714"/>
                    <a:pt x="7018" y="7714"/>
                  </a:cubicBezTo>
                  <a:cubicBezTo>
                    <a:pt x="7742" y="7714"/>
                    <a:pt x="7191" y="9187"/>
                    <a:pt x="6504" y="11551"/>
                  </a:cubicBezTo>
                  <a:cubicBezTo>
                    <a:pt x="5630" y="14550"/>
                    <a:pt x="6592" y="15245"/>
                    <a:pt x="8117" y="15559"/>
                  </a:cubicBezTo>
                  <a:lnTo>
                    <a:pt x="14730" y="16914"/>
                  </a:lnTo>
                  <a:cubicBezTo>
                    <a:pt x="15306" y="16010"/>
                    <a:pt x="14885" y="14844"/>
                    <a:pt x="13708" y="13972"/>
                  </a:cubicBezTo>
                  <a:cubicBezTo>
                    <a:pt x="12531" y="13100"/>
                    <a:pt x="10683" y="12698"/>
                    <a:pt x="10232" y="11682"/>
                  </a:cubicBezTo>
                  <a:cubicBezTo>
                    <a:pt x="9784" y="10666"/>
                    <a:pt x="10235" y="7966"/>
                    <a:pt x="10664" y="6128"/>
                  </a:cubicBezTo>
                  <a:cubicBezTo>
                    <a:pt x="11094" y="4289"/>
                    <a:pt x="10267" y="1581"/>
                    <a:pt x="9131" y="612"/>
                  </a:cubicBezTo>
                  <a:cubicBezTo>
                    <a:pt x="8653" y="204"/>
                    <a:pt x="8105" y="1"/>
                    <a:pt x="753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2"/>
            <p:cNvSpPr/>
            <p:nvPr/>
          </p:nvSpPr>
          <p:spPr>
            <a:xfrm>
              <a:off x="783275" y="2777125"/>
              <a:ext cx="1141550" cy="1930450"/>
            </a:xfrm>
            <a:custGeom>
              <a:avLst/>
              <a:gdLst/>
              <a:ahLst/>
              <a:cxnLst/>
              <a:rect l="l" t="t" r="r" b="b"/>
              <a:pathLst>
                <a:path w="45662" h="77218" extrusionOk="0">
                  <a:moveTo>
                    <a:pt x="20272" y="1"/>
                  </a:moveTo>
                  <a:cubicBezTo>
                    <a:pt x="18930" y="2823"/>
                    <a:pt x="18423" y="9144"/>
                    <a:pt x="16904" y="21221"/>
                  </a:cubicBezTo>
                  <a:cubicBezTo>
                    <a:pt x="15888" y="29280"/>
                    <a:pt x="15300" y="36954"/>
                    <a:pt x="15300" y="36954"/>
                  </a:cubicBezTo>
                  <a:cubicBezTo>
                    <a:pt x="15300" y="36954"/>
                    <a:pt x="10190" y="40414"/>
                    <a:pt x="8354" y="45399"/>
                  </a:cubicBezTo>
                  <a:cubicBezTo>
                    <a:pt x="6373" y="50782"/>
                    <a:pt x="1" y="63845"/>
                    <a:pt x="1" y="63845"/>
                  </a:cubicBezTo>
                  <a:cubicBezTo>
                    <a:pt x="1" y="63845"/>
                    <a:pt x="1726" y="66833"/>
                    <a:pt x="4722" y="66833"/>
                  </a:cubicBezTo>
                  <a:cubicBezTo>
                    <a:pt x="4815" y="66833"/>
                    <a:pt x="4910" y="66830"/>
                    <a:pt x="5005" y="66824"/>
                  </a:cubicBezTo>
                  <a:cubicBezTo>
                    <a:pt x="5005" y="66824"/>
                    <a:pt x="10100" y="59669"/>
                    <a:pt x="14071" y="54368"/>
                  </a:cubicBezTo>
                  <a:cubicBezTo>
                    <a:pt x="19119" y="47631"/>
                    <a:pt x="19606" y="46516"/>
                    <a:pt x="22233" y="42830"/>
                  </a:cubicBezTo>
                  <a:cubicBezTo>
                    <a:pt x="25218" y="39375"/>
                    <a:pt x="28767" y="24168"/>
                    <a:pt x="30004" y="18322"/>
                  </a:cubicBezTo>
                  <a:lnTo>
                    <a:pt x="31282" y="18530"/>
                  </a:lnTo>
                  <a:cubicBezTo>
                    <a:pt x="31696" y="20796"/>
                    <a:pt x="31840" y="22714"/>
                    <a:pt x="32802" y="29357"/>
                  </a:cubicBezTo>
                  <a:cubicBezTo>
                    <a:pt x="33896" y="36913"/>
                    <a:pt x="34935" y="43533"/>
                    <a:pt x="34935" y="43533"/>
                  </a:cubicBezTo>
                  <a:cubicBezTo>
                    <a:pt x="34935" y="43533"/>
                    <a:pt x="32244" y="49618"/>
                    <a:pt x="32553" y="55876"/>
                  </a:cubicBezTo>
                  <a:cubicBezTo>
                    <a:pt x="32942" y="63742"/>
                    <a:pt x="32884" y="75593"/>
                    <a:pt x="32884" y="75593"/>
                  </a:cubicBezTo>
                  <a:cubicBezTo>
                    <a:pt x="32884" y="75593"/>
                    <a:pt x="34496" y="77217"/>
                    <a:pt x="36858" y="77217"/>
                  </a:cubicBezTo>
                  <a:cubicBezTo>
                    <a:pt x="37451" y="77217"/>
                    <a:pt x="38092" y="77115"/>
                    <a:pt x="38767" y="76858"/>
                  </a:cubicBezTo>
                  <a:cubicBezTo>
                    <a:pt x="38767" y="76858"/>
                    <a:pt x="41149" y="63920"/>
                    <a:pt x="42412" y="57418"/>
                  </a:cubicBezTo>
                  <a:cubicBezTo>
                    <a:pt x="43986" y="49332"/>
                    <a:pt x="44710" y="46525"/>
                    <a:pt x="45090" y="42465"/>
                  </a:cubicBezTo>
                  <a:cubicBezTo>
                    <a:pt x="45661" y="36383"/>
                    <a:pt x="45090" y="8371"/>
                    <a:pt x="45090" y="8371"/>
                  </a:cubicBezTo>
                  <a:lnTo>
                    <a:pt x="2027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2"/>
            <p:cNvSpPr/>
            <p:nvPr/>
          </p:nvSpPr>
          <p:spPr>
            <a:xfrm>
              <a:off x="1363725" y="3072450"/>
              <a:ext cx="201600" cy="608125"/>
            </a:xfrm>
            <a:custGeom>
              <a:avLst/>
              <a:gdLst/>
              <a:ahLst/>
              <a:cxnLst/>
              <a:rect l="l" t="t" r="r" b="b"/>
              <a:pathLst>
                <a:path w="8064" h="24325" extrusionOk="0">
                  <a:moveTo>
                    <a:pt x="1" y="1"/>
                  </a:moveTo>
                  <a:cubicBezTo>
                    <a:pt x="1" y="1"/>
                    <a:pt x="3210" y="3974"/>
                    <a:pt x="3751" y="5650"/>
                  </a:cubicBezTo>
                  <a:cubicBezTo>
                    <a:pt x="5065" y="9720"/>
                    <a:pt x="2116" y="24325"/>
                    <a:pt x="2116" y="24325"/>
                  </a:cubicBezTo>
                  <a:cubicBezTo>
                    <a:pt x="4032" y="18489"/>
                    <a:pt x="5589" y="12548"/>
                    <a:pt x="6786" y="6509"/>
                  </a:cubicBezTo>
                  <a:lnTo>
                    <a:pt x="8064" y="6717"/>
                  </a:lnTo>
                  <a:cubicBezTo>
                    <a:pt x="8064" y="6717"/>
                    <a:pt x="2673" y="2724"/>
                    <a:pt x="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2"/>
            <p:cNvSpPr/>
            <p:nvPr/>
          </p:nvSpPr>
          <p:spPr>
            <a:xfrm>
              <a:off x="1466500" y="1267625"/>
              <a:ext cx="475125" cy="580100"/>
            </a:xfrm>
            <a:custGeom>
              <a:avLst/>
              <a:gdLst/>
              <a:ahLst/>
              <a:cxnLst/>
              <a:rect l="l" t="t" r="r" b="b"/>
              <a:pathLst>
                <a:path w="19005" h="23204" extrusionOk="0">
                  <a:moveTo>
                    <a:pt x="9783" y="1"/>
                  </a:moveTo>
                  <a:cubicBezTo>
                    <a:pt x="9748" y="1"/>
                    <a:pt x="9713" y="1"/>
                    <a:pt x="9679" y="1"/>
                  </a:cubicBezTo>
                  <a:cubicBezTo>
                    <a:pt x="4309" y="59"/>
                    <a:pt x="1" y="4458"/>
                    <a:pt x="56" y="9828"/>
                  </a:cubicBezTo>
                  <a:cubicBezTo>
                    <a:pt x="89" y="12970"/>
                    <a:pt x="1618" y="15706"/>
                    <a:pt x="3948" y="17459"/>
                  </a:cubicBezTo>
                  <a:cubicBezTo>
                    <a:pt x="3948" y="17459"/>
                    <a:pt x="4460" y="18554"/>
                    <a:pt x="4760" y="18939"/>
                  </a:cubicBezTo>
                  <a:cubicBezTo>
                    <a:pt x="6448" y="21104"/>
                    <a:pt x="11878" y="22994"/>
                    <a:pt x="13205" y="23172"/>
                  </a:cubicBezTo>
                  <a:cubicBezTo>
                    <a:pt x="13362" y="23193"/>
                    <a:pt x="13511" y="23203"/>
                    <a:pt x="13655" y="23203"/>
                  </a:cubicBezTo>
                  <a:cubicBezTo>
                    <a:pt x="15341" y="23203"/>
                    <a:pt x="16198" y="21798"/>
                    <a:pt x="17160" y="19836"/>
                  </a:cubicBezTo>
                  <a:cubicBezTo>
                    <a:pt x="19005" y="16076"/>
                    <a:pt x="18912" y="11157"/>
                    <a:pt x="18609" y="8726"/>
                  </a:cubicBezTo>
                  <a:cubicBezTo>
                    <a:pt x="18082" y="3841"/>
                    <a:pt x="14774" y="1"/>
                    <a:pt x="9783" y="1"/>
                  </a:cubicBezTo>
                  <a:close/>
                </a:path>
              </a:pathLst>
            </a:custGeom>
            <a:solidFill>
              <a:srgbClr val="C77B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2"/>
            <p:cNvSpPr/>
            <p:nvPr/>
          </p:nvSpPr>
          <p:spPr>
            <a:xfrm>
              <a:off x="1422475" y="1741075"/>
              <a:ext cx="394250" cy="302125"/>
            </a:xfrm>
            <a:custGeom>
              <a:avLst/>
              <a:gdLst/>
              <a:ahLst/>
              <a:cxnLst/>
              <a:rect l="l" t="t" r="r" b="b"/>
              <a:pathLst>
                <a:path w="15770" h="12085" extrusionOk="0">
                  <a:moveTo>
                    <a:pt x="6521" y="1"/>
                  </a:moveTo>
                  <a:cubicBezTo>
                    <a:pt x="6521" y="1"/>
                    <a:pt x="5679" y="3343"/>
                    <a:pt x="5525" y="3811"/>
                  </a:cubicBezTo>
                  <a:cubicBezTo>
                    <a:pt x="5273" y="4584"/>
                    <a:pt x="5133" y="4778"/>
                    <a:pt x="4509" y="4778"/>
                  </a:cubicBezTo>
                  <a:cubicBezTo>
                    <a:pt x="4075" y="4778"/>
                    <a:pt x="3407" y="4684"/>
                    <a:pt x="2303" y="4625"/>
                  </a:cubicBezTo>
                  <a:cubicBezTo>
                    <a:pt x="2128" y="4615"/>
                    <a:pt x="1964" y="4610"/>
                    <a:pt x="1812" y="4610"/>
                  </a:cubicBezTo>
                  <a:cubicBezTo>
                    <a:pt x="417" y="4610"/>
                    <a:pt x="1" y="5074"/>
                    <a:pt x="774" y="7181"/>
                  </a:cubicBezTo>
                  <a:cubicBezTo>
                    <a:pt x="1543" y="9275"/>
                    <a:pt x="4852" y="11470"/>
                    <a:pt x="7928" y="11996"/>
                  </a:cubicBezTo>
                  <a:cubicBezTo>
                    <a:pt x="8281" y="12057"/>
                    <a:pt x="8658" y="12084"/>
                    <a:pt x="9047" y="12084"/>
                  </a:cubicBezTo>
                  <a:cubicBezTo>
                    <a:pt x="12054" y="12084"/>
                    <a:pt x="15770" y="10423"/>
                    <a:pt x="14193" y="9236"/>
                  </a:cubicBezTo>
                  <a:cubicBezTo>
                    <a:pt x="12415" y="7896"/>
                    <a:pt x="11624" y="7625"/>
                    <a:pt x="11867" y="6687"/>
                  </a:cubicBezTo>
                  <a:cubicBezTo>
                    <a:pt x="12408" y="4586"/>
                    <a:pt x="13212" y="2885"/>
                    <a:pt x="13212" y="2885"/>
                  </a:cubicBezTo>
                  <a:lnTo>
                    <a:pt x="6521" y="1"/>
                  </a:lnTo>
                  <a:close/>
                </a:path>
              </a:pathLst>
            </a:custGeom>
            <a:solidFill>
              <a:srgbClr val="C77B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2"/>
            <p:cNvSpPr/>
            <p:nvPr/>
          </p:nvSpPr>
          <p:spPr>
            <a:xfrm>
              <a:off x="1466500" y="1267625"/>
              <a:ext cx="433300" cy="498500"/>
            </a:xfrm>
            <a:custGeom>
              <a:avLst/>
              <a:gdLst/>
              <a:ahLst/>
              <a:cxnLst/>
              <a:rect l="l" t="t" r="r" b="b"/>
              <a:pathLst>
                <a:path w="17332" h="19940" extrusionOk="0">
                  <a:moveTo>
                    <a:pt x="9781" y="1"/>
                  </a:moveTo>
                  <a:cubicBezTo>
                    <a:pt x="9747" y="1"/>
                    <a:pt x="9713" y="1"/>
                    <a:pt x="9679" y="1"/>
                  </a:cubicBezTo>
                  <a:cubicBezTo>
                    <a:pt x="4309" y="57"/>
                    <a:pt x="1" y="4458"/>
                    <a:pt x="56" y="9828"/>
                  </a:cubicBezTo>
                  <a:cubicBezTo>
                    <a:pt x="89" y="12970"/>
                    <a:pt x="649" y="15240"/>
                    <a:pt x="2866" y="17684"/>
                  </a:cubicBezTo>
                  <a:cubicBezTo>
                    <a:pt x="2866" y="17684"/>
                    <a:pt x="3611" y="18449"/>
                    <a:pt x="4228" y="18833"/>
                  </a:cubicBezTo>
                  <a:cubicBezTo>
                    <a:pt x="5051" y="19364"/>
                    <a:pt x="6448" y="19940"/>
                    <a:pt x="8085" y="19940"/>
                  </a:cubicBezTo>
                  <a:cubicBezTo>
                    <a:pt x="8484" y="19940"/>
                    <a:pt x="8897" y="19905"/>
                    <a:pt x="9320" y="19828"/>
                  </a:cubicBezTo>
                  <a:cubicBezTo>
                    <a:pt x="11476" y="19435"/>
                    <a:pt x="11648" y="17160"/>
                    <a:pt x="11268" y="16804"/>
                  </a:cubicBezTo>
                  <a:lnTo>
                    <a:pt x="11268" y="16804"/>
                  </a:lnTo>
                  <a:cubicBezTo>
                    <a:pt x="11073" y="16983"/>
                    <a:pt x="10832" y="17078"/>
                    <a:pt x="10573" y="17078"/>
                  </a:cubicBezTo>
                  <a:cubicBezTo>
                    <a:pt x="10102" y="17078"/>
                    <a:pt x="9575" y="16761"/>
                    <a:pt x="9174" y="16052"/>
                  </a:cubicBezTo>
                  <a:cubicBezTo>
                    <a:pt x="8560" y="14967"/>
                    <a:pt x="8351" y="13159"/>
                    <a:pt x="9236" y="11602"/>
                  </a:cubicBezTo>
                  <a:cubicBezTo>
                    <a:pt x="9645" y="10883"/>
                    <a:pt x="10332" y="10580"/>
                    <a:pt x="10996" y="10580"/>
                  </a:cubicBezTo>
                  <a:cubicBezTo>
                    <a:pt x="11773" y="10580"/>
                    <a:pt x="12518" y="10996"/>
                    <a:pt x="12746" y="11649"/>
                  </a:cubicBezTo>
                  <a:cubicBezTo>
                    <a:pt x="13169" y="12860"/>
                    <a:pt x="13160" y="15021"/>
                    <a:pt x="13160" y="15021"/>
                  </a:cubicBezTo>
                  <a:cubicBezTo>
                    <a:pt x="13160" y="15021"/>
                    <a:pt x="14537" y="14506"/>
                    <a:pt x="14806" y="13116"/>
                  </a:cubicBezTo>
                  <a:cubicBezTo>
                    <a:pt x="14995" y="12132"/>
                    <a:pt x="14997" y="10998"/>
                    <a:pt x="14945" y="10081"/>
                  </a:cubicBezTo>
                  <a:cubicBezTo>
                    <a:pt x="14898" y="9235"/>
                    <a:pt x="15145" y="8361"/>
                    <a:pt x="15766" y="7783"/>
                  </a:cubicBezTo>
                  <a:cubicBezTo>
                    <a:pt x="16627" y="6980"/>
                    <a:pt x="16307" y="5704"/>
                    <a:pt x="16307" y="5704"/>
                  </a:cubicBezTo>
                  <a:cubicBezTo>
                    <a:pt x="16906" y="5218"/>
                    <a:pt x="17329" y="4533"/>
                    <a:pt x="17331" y="4533"/>
                  </a:cubicBezTo>
                  <a:cubicBezTo>
                    <a:pt x="15845" y="1813"/>
                    <a:pt x="13211" y="1"/>
                    <a:pt x="9781"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2"/>
            <p:cNvSpPr/>
            <p:nvPr/>
          </p:nvSpPr>
          <p:spPr>
            <a:xfrm>
              <a:off x="1374150" y="1293150"/>
              <a:ext cx="454825" cy="559525"/>
            </a:xfrm>
            <a:custGeom>
              <a:avLst/>
              <a:gdLst/>
              <a:ahLst/>
              <a:cxnLst/>
              <a:rect l="l" t="t" r="r" b="b"/>
              <a:pathLst>
                <a:path w="18193" h="22381" extrusionOk="0">
                  <a:moveTo>
                    <a:pt x="8307" y="0"/>
                  </a:moveTo>
                  <a:cubicBezTo>
                    <a:pt x="7744" y="0"/>
                    <a:pt x="6883" y="165"/>
                    <a:pt x="5961" y="948"/>
                  </a:cubicBezTo>
                  <a:cubicBezTo>
                    <a:pt x="4363" y="2303"/>
                    <a:pt x="2457" y="6788"/>
                    <a:pt x="1229" y="11704"/>
                  </a:cubicBezTo>
                  <a:cubicBezTo>
                    <a:pt x="0" y="16623"/>
                    <a:pt x="4182" y="20186"/>
                    <a:pt x="9517" y="21822"/>
                  </a:cubicBezTo>
                  <a:cubicBezTo>
                    <a:pt x="10828" y="22225"/>
                    <a:pt x="11996" y="22380"/>
                    <a:pt x="13016" y="22380"/>
                  </a:cubicBezTo>
                  <a:cubicBezTo>
                    <a:pt x="16419" y="22380"/>
                    <a:pt x="18192" y="20658"/>
                    <a:pt x="18192" y="20658"/>
                  </a:cubicBezTo>
                  <a:lnTo>
                    <a:pt x="18192" y="20658"/>
                  </a:lnTo>
                  <a:cubicBezTo>
                    <a:pt x="18192" y="20658"/>
                    <a:pt x="18059" y="20708"/>
                    <a:pt x="17841" y="20708"/>
                  </a:cubicBezTo>
                  <a:cubicBezTo>
                    <a:pt x="17415" y="20708"/>
                    <a:pt x="16663" y="20519"/>
                    <a:pt x="15944" y="19402"/>
                  </a:cubicBezTo>
                  <a:cubicBezTo>
                    <a:pt x="15263" y="18345"/>
                    <a:pt x="15102" y="16208"/>
                    <a:pt x="15102" y="16208"/>
                  </a:cubicBezTo>
                  <a:cubicBezTo>
                    <a:pt x="15102" y="16208"/>
                    <a:pt x="14806" y="16288"/>
                    <a:pt x="14335" y="16288"/>
                  </a:cubicBezTo>
                  <a:cubicBezTo>
                    <a:pt x="13391" y="16288"/>
                    <a:pt x="11741" y="15967"/>
                    <a:pt x="10361" y="14039"/>
                  </a:cubicBezTo>
                  <a:cubicBezTo>
                    <a:pt x="8295" y="11150"/>
                    <a:pt x="8972" y="89"/>
                    <a:pt x="8972" y="89"/>
                  </a:cubicBezTo>
                  <a:cubicBezTo>
                    <a:pt x="8972" y="89"/>
                    <a:pt x="8719" y="0"/>
                    <a:pt x="8307" y="0"/>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2"/>
            <p:cNvSpPr/>
            <p:nvPr/>
          </p:nvSpPr>
          <p:spPr>
            <a:xfrm>
              <a:off x="1269700" y="1850750"/>
              <a:ext cx="778725" cy="1221725"/>
            </a:xfrm>
            <a:custGeom>
              <a:avLst/>
              <a:gdLst/>
              <a:ahLst/>
              <a:cxnLst/>
              <a:rect l="l" t="t" r="r" b="b"/>
              <a:pathLst>
                <a:path w="31149" h="48869" extrusionOk="0">
                  <a:moveTo>
                    <a:pt x="7909" y="0"/>
                  </a:moveTo>
                  <a:cubicBezTo>
                    <a:pt x="7513" y="0"/>
                    <a:pt x="7129" y="40"/>
                    <a:pt x="6790" y="146"/>
                  </a:cubicBezTo>
                  <a:cubicBezTo>
                    <a:pt x="4698" y="1198"/>
                    <a:pt x="3253" y="3114"/>
                    <a:pt x="2860" y="7051"/>
                  </a:cubicBezTo>
                  <a:cubicBezTo>
                    <a:pt x="2172" y="13926"/>
                    <a:pt x="4737" y="18544"/>
                    <a:pt x="4911" y="25973"/>
                  </a:cubicBezTo>
                  <a:cubicBezTo>
                    <a:pt x="4956" y="27938"/>
                    <a:pt x="985" y="32316"/>
                    <a:pt x="1" y="39116"/>
                  </a:cubicBezTo>
                  <a:cubicBezTo>
                    <a:pt x="1777" y="41313"/>
                    <a:pt x="5381" y="46287"/>
                    <a:pt x="12112" y="48257"/>
                  </a:cubicBezTo>
                  <a:cubicBezTo>
                    <a:pt x="13549" y="48677"/>
                    <a:pt x="15025" y="48869"/>
                    <a:pt x="16461" y="48869"/>
                  </a:cubicBezTo>
                  <a:cubicBezTo>
                    <a:pt x="20304" y="48869"/>
                    <a:pt x="23863" y="47493"/>
                    <a:pt x="25633" y="45426"/>
                  </a:cubicBezTo>
                  <a:cubicBezTo>
                    <a:pt x="24533" y="34343"/>
                    <a:pt x="23139" y="32928"/>
                    <a:pt x="22804" y="28054"/>
                  </a:cubicBezTo>
                  <a:cubicBezTo>
                    <a:pt x="22920" y="26450"/>
                    <a:pt x="24681" y="22814"/>
                    <a:pt x="25053" y="20075"/>
                  </a:cubicBezTo>
                  <a:cubicBezTo>
                    <a:pt x="31149" y="17562"/>
                    <a:pt x="29710" y="10691"/>
                    <a:pt x="23666" y="6495"/>
                  </a:cubicBezTo>
                  <a:cubicBezTo>
                    <a:pt x="21185" y="4772"/>
                    <a:pt x="18161" y="3193"/>
                    <a:pt x="18161" y="3193"/>
                  </a:cubicBezTo>
                  <a:cubicBezTo>
                    <a:pt x="18161" y="3193"/>
                    <a:pt x="16678" y="3897"/>
                    <a:pt x="14672" y="3897"/>
                  </a:cubicBezTo>
                  <a:cubicBezTo>
                    <a:pt x="13735" y="3897"/>
                    <a:pt x="12683" y="3743"/>
                    <a:pt x="11614" y="3292"/>
                  </a:cubicBezTo>
                  <a:cubicBezTo>
                    <a:pt x="9662" y="2470"/>
                    <a:pt x="10020" y="1200"/>
                    <a:pt x="10718" y="330"/>
                  </a:cubicBezTo>
                  <a:cubicBezTo>
                    <a:pt x="10160" y="294"/>
                    <a:pt x="8991" y="0"/>
                    <a:pt x="7909"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2"/>
            <p:cNvSpPr/>
            <p:nvPr/>
          </p:nvSpPr>
          <p:spPr>
            <a:xfrm>
              <a:off x="1302150" y="1838700"/>
              <a:ext cx="654675" cy="774150"/>
            </a:xfrm>
            <a:custGeom>
              <a:avLst/>
              <a:gdLst/>
              <a:ahLst/>
              <a:cxnLst/>
              <a:rect l="l" t="t" r="r" b="b"/>
              <a:pathLst>
                <a:path w="26187" h="30966" extrusionOk="0">
                  <a:moveTo>
                    <a:pt x="6950" y="1"/>
                  </a:moveTo>
                  <a:cubicBezTo>
                    <a:pt x="5000" y="1"/>
                    <a:pt x="2632" y="1028"/>
                    <a:pt x="1394" y="5248"/>
                  </a:cubicBezTo>
                  <a:cubicBezTo>
                    <a:pt x="0" y="10003"/>
                    <a:pt x="1540" y="13935"/>
                    <a:pt x="1918" y="17460"/>
                  </a:cubicBezTo>
                  <a:cubicBezTo>
                    <a:pt x="2296" y="20985"/>
                    <a:pt x="1317" y="24917"/>
                    <a:pt x="1317" y="24917"/>
                  </a:cubicBezTo>
                  <a:cubicBezTo>
                    <a:pt x="1317" y="24917"/>
                    <a:pt x="2464" y="26861"/>
                    <a:pt x="6630" y="29017"/>
                  </a:cubicBezTo>
                  <a:cubicBezTo>
                    <a:pt x="9371" y="30436"/>
                    <a:pt x="13013" y="30965"/>
                    <a:pt x="16398" y="30965"/>
                  </a:cubicBezTo>
                  <a:cubicBezTo>
                    <a:pt x="20418" y="30965"/>
                    <a:pt x="24075" y="30219"/>
                    <a:pt x="25426" y="29329"/>
                  </a:cubicBezTo>
                  <a:cubicBezTo>
                    <a:pt x="25426" y="29329"/>
                    <a:pt x="26186" y="18381"/>
                    <a:pt x="24971" y="12078"/>
                  </a:cubicBezTo>
                  <a:cubicBezTo>
                    <a:pt x="23755" y="5774"/>
                    <a:pt x="16654" y="3196"/>
                    <a:pt x="16654" y="3196"/>
                  </a:cubicBezTo>
                  <a:cubicBezTo>
                    <a:pt x="16654" y="3196"/>
                    <a:pt x="15577" y="3612"/>
                    <a:pt x="14081" y="3612"/>
                  </a:cubicBezTo>
                  <a:cubicBezTo>
                    <a:pt x="13272" y="3612"/>
                    <a:pt x="12341" y="3491"/>
                    <a:pt x="11392" y="3117"/>
                  </a:cubicBezTo>
                  <a:cubicBezTo>
                    <a:pt x="8688" y="2052"/>
                    <a:pt x="9951" y="484"/>
                    <a:pt x="9951" y="484"/>
                  </a:cubicBezTo>
                  <a:cubicBezTo>
                    <a:pt x="9951" y="484"/>
                    <a:pt x="9715" y="301"/>
                    <a:pt x="7666" y="46"/>
                  </a:cubicBezTo>
                  <a:cubicBezTo>
                    <a:pt x="7436" y="17"/>
                    <a:pt x="7196" y="1"/>
                    <a:pt x="6950" y="1"/>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2"/>
            <p:cNvSpPr/>
            <p:nvPr/>
          </p:nvSpPr>
          <p:spPr>
            <a:xfrm>
              <a:off x="1504575" y="1825900"/>
              <a:ext cx="293575" cy="140300"/>
            </a:xfrm>
            <a:custGeom>
              <a:avLst/>
              <a:gdLst/>
              <a:ahLst/>
              <a:cxnLst/>
              <a:rect l="l" t="t" r="r" b="b"/>
              <a:pathLst>
                <a:path w="11743" h="5612" extrusionOk="0">
                  <a:moveTo>
                    <a:pt x="2060" y="1"/>
                  </a:moveTo>
                  <a:cubicBezTo>
                    <a:pt x="1566" y="1"/>
                    <a:pt x="899" y="508"/>
                    <a:pt x="488" y="871"/>
                  </a:cubicBezTo>
                  <a:cubicBezTo>
                    <a:pt x="323" y="1015"/>
                    <a:pt x="0" y="1397"/>
                    <a:pt x="31" y="1614"/>
                  </a:cubicBezTo>
                  <a:cubicBezTo>
                    <a:pt x="134" y="2357"/>
                    <a:pt x="475" y="3483"/>
                    <a:pt x="1918" y="4529"/>
                  </a:cubicBezTo>
                  <a:cubicBezTo>
                    <a:pt x="2998" y="5311"/>
                    <a:pt x="4121" y="5569"/>
                    <a:pt x="5337" y="5569"/>
                  </a:cubicBezTo>
                  <a:cubicBezTo>
                    <a:pt x="6257" y="5569"/>
                    <a:pt x="7231" y="5421"/>
                    <a:pt x="8280" y="5242"/>
                  </a:cubicBezTo>
                  <a:cubicBezTo>
                    <a:pt x="8790" y="5155"/>
                    <a:pt x="9238" y="5121"/>
                    <a:pt x="9628" y="5121"/>
                  </a:cubicBezTo>
                  <a:cubicBezTo>
                    <a:pt x="11102" y="5121"/>
                    <a:pt x="11743" y="5611"/>
                    <a:pt x="11743" y="5611"/>
                  </a:cubicBezTo>
                  <a:cubicBezTo>
                    <a:pt x="11743" y="5611"/>
                    <a:pt x="11337" y="4353"/>
                    <a:pt x="10974" y="3526"/>
                  </a:cubicBezTo>
                  <a:cubicBezTo>
                    <a:pt x="10655" y="2793"/>
                    <a:pt x="9852" y="2128"/>
                    <a:pt x="9170" y="2128"/>
                  </a:cubicBezTo>
                  <a:cubicBezTo>
                    <a:pt x="9080" y="2128"/>
                    <a:pt x="8992" y="2140"/>
                    <a:pt x="8907" y="2164"/>
                  </a:cubicBezTo>
                  <a:cubicBezTo>
                    <a:pt x="8412" y="2308"/>
                    <a:pt x="7247" y="2659"/>
                    <a:pt x="5978" y="2659"/>
                  </a:cubicBezTo>
                  <a:cubicBezTo>
                    <a:pt x="5387" y="2659"/>
                    <a:pt x="4774" y="2583"/>
                    <a:pt x="4195" y="2375"/>
                  </a:cubicBezTo>
                  <a:cubicBezTo>
                    <a:pt x="2831" y="1883"/>
                    <a:pt x="2327" y="1399"/>
                    <a:pt x="2127" y="871"/>
                  </a:cubicBezTo>
                  <a:lnTo>
                    <a:pt x="2342" y="72"/>
                  </a:lnTo>
                  <a:cubicBezTo>
                    <a:pt x="2258" y="23"/>
                    <a:pt x="2163" y="1"/>
                    <a:pt x="2060"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2"/>
            <p:cNvSpPr/>
            <p:nvPr/>
          </p:nvSpPr>
          <p:spPr>
            <a:xfrm>
              <a:off x="1707550" y="2023700"/>
              <a:ext cx="1271400" cy="924325"/>
            </a:xfrm>
            <a:custGeom>
              <a:avLst/>
              <a:gdLst/>
              <a:ahLst/>
              <a:cxnLst/>
              <a:rect l="l" t="t" r="r" b="b"/>
              <a:pathLst>
                <a:path w="50856" h="36973" extrusionOk="0">
                  <a:moveTo>
                    <a:pt x="3969" y="1"/>
                  </a:moveTo>
                  <a:cubicBezTo>
                    <a:pt x="3607" y="1"/>
                    <a:pt x="3247" y="54"/>
                    <a:pt x="2895" y="154"/>
                  </a:cubicBezTo>
                  <a:cubicBezTo>
                    <a:pt x="1302" y="607"/>
                    <a:pt x="0" y="1602"/>
                    <a:pt x="2006" y="5923"/>
                  </a:cubicBezTo>
                  <a:cubicBezTo>
                    <a:pt x="3978" y="10176"/>
                    <a:pt x="8263" y="17650"/>
                    <a:pt x="12797" y="22303"/>
                  </a:cubicBezTo>
                  <a:cubicBezTo>
                    <a:pt x="14994" y="24558"/>
                    <a:pt x="18714" y="27739"/>
                    <a:pt x="24470" y="30645"/>
                  </a:cubicBezTo>
                  <a:cubicBezTo>
                    <a:pt x="28493" y="32674"/>
                    <a:pt x="31111" y="33454"/>
                    <a:pt x="34952" y="34599"/>
                  </a:cubicBezTo>
                  <a:cubicBezTo>
                    <a:pt x="36126" y="34949"/>
                    <a:pt x="36992" y="35114"/>
                    <a:pt x="39200" y="35941"/>
                  </a:cubicBezTo>
                  <a:cubicBezTo>
                    <a:pt x="40889" y="36575"/>
                    <a:pt x="42896" y="36972"/>
                    <a:pt x="44617" y="36972"/>
                  </a:cubicBezTo>
                  <a:cubicBezTo>
                    <a:pt x="45143" y="36972"/>
                    <a:pt x="45642" y="36935"/>
                    <a:pt x="46097" y="36856"/>
                  </a:cubicBezTo>
                  <a:cubicBezTo>
                    <a:pt x="48040" y="36521"/>
                    <a:pt x="48689" y="36092"/>
                    <a:pt x="48792" y="35671"/>
                  </a:cubicBezTo>
                  <a:cubicBezTo>
                    <a:pt x="48913" y="35181"/>
                    <a:pt x="48554" y="34896"/>
                    <a:pt x="47786" y="34896"/>
                  </a:cubicBezTo>
                  <a:cubicBezTo>
                    <a:pt x="47723" y="34896"/>
                    <a:pt x="47656" y="34898"/>
                    <a:pt x="47587" y="34902"/>
                  </a:cubicBezTo>
                  <a:cubicBezTo>
                    <a:pt x="47123" y="34928"/>
                    <a:pt x="46503" y="35003"/>
                    <a:pt x="45755" y="35003"/>
                  </a:cubicBezTo>
                  <a:cubicBezTo>
                    <a:pt x="45046" y="35003"/>
                    <a:pt x="44221" y="34936"/>
                    <a:pt x="43302" y="34695"/>
                  </a:cubicBezTo>
                  <a:cubicBezTo>
                    <a:pt x="43302" y="34695"/>
                    <a:pt x="45289" y="34680"/>
                    <a:pt x="46477" y="34567"/>
                  </a:cubicBezTo>
                  <a:cubicBezTo>
                    <a:pt x="47662" y="34453"/>
                    <a:pt x="48799" y="34161"/>
                    <a:pt x="49565" y="33854"/>
                  </a:cubicBezTo>
                  <a:cubicBezTo>
                    <a:pt x="50509" y="33477"/>
                    <a:pt x="50856" y="32021"/>
                    <a:pt x="49977" y="32021"/>
                  </a:cubicBezTo>
                  <a:cubicBezTo>
                    <a:pt x="49968" y="32021"/>
                    <a:pt x="49959" y="32021"/>
                    <a:pt x="49950" y="32021"/>
                  </a:cubicBezTo>
                  <a:cubicBezTo>
                    <a:pt x="49031" y="32049"/>
                    <a:pt x="48337" y="32322"/>
                    <a:pt x="46576" y="32464"/>
                  </a:cubicBezTo>
                  <a:cubicBezTo>
                    <a:pt x="46214" y="32493"/>
                    <a:pt x="45873" y="32504"/>
                    <a:pt x="45562" y="32504"/>
                  </a:cubicBezTo>
                  <a:cubicBezTo>
                    <a:pt x="44495" y="32504"/>
                    <a:pt x="43777" y="32372"/>
                    <a:pt x="43777" y="32372"/>
                  </a:cubicBezTo>
                  <a:cubicBezTo>
                    <a:pt x="43777" y="32372"/>
                    <a:pt x="45678" y="32116"/>
                    <a:pt x="47229" y="31600"/>
                  </a:cubicBezTo>
                  <a:cubicBezTo>
                    <a:pt x="48779" y="31085"/>
                    <a:pt x="49312" y="30554"/>
                    <a:pt x="49645" y="30185"/>
                  </a:cubicBezTo>
                  <a:cubicBezTo>
                    <a:pt x="49947" y="29849"/>
                    <a:pt x="49916" y="29069"/>
                    <a:pt x="49061" y="29069"/>
                  </a:cubicBezTo>
                  <a:cubicBezTo>
                    <a:pt x="48975" y="29069"/>
                    <a:pt x="48881" y="29077"/>
                    <a:pt x="48777" y="29094"/>
                  </a:cubicBezTo>
                  <a:cubicBezTo>
                    <a:pt x="47763" y="29261"/>
                    <a:pt x="46554" y="29910"/>
                    <a:pt x="44572" y="29929"/>
                  </a:cubicBezTo>
                  <a:cubicBezTo>
                    <a:pt x="44518" y="29930"/>
                    <a:pt x="44464" y="29930"/>
                    <a:pt x="44411" y="29930"/>
                  </a:cubicBezTo>
                  <a:cubicBezTo>
                    <a:pt x="43054" y="29930"/>
                    <a:pt x="42115" y="29747"/>
                    <a:pt x="42297" y="29536"/>
                  </a:cubicBezTo>
                  <a:cubicBezTo>
                    <a:pt x="42486" y="29317"/>
                    <a:pt x="43335" y="29369"/>
                    <a:pt x="44445" y="28778"/>
                  </a:cubicBezTo>
                  <a:cubicBezTo>
                    <a:pt x="45506" y="28216"/>
                    <a:pt x="46213" y="27032"/>
                    <a:pt x="45850" y="26461"/>
                  </a:cubicBezTo>
                  <a:cubicBezTo>
                    <a:pt x="45723" y="26262"/>
                    <a:pt x="45635" y="26184"/>
                    <a:pt x="45525" y="26184"/>
                  </a:cubicBezTo>
                  <a:cubicBezTo>
                    <a:pt x="45319" y="26184"/>
                    <a:pt x="45033" y="26455"/>
                    <a:pt x="44265" y="26721"/>
                  </a:cubicBezTo>
                  <a:cubicBezTo>
                    <a:pt x="43083" y="27131"/>
                    <a:pt x="41906" y="27041"/>
                    <a:pt x="40291" y="27749"/>
                  </a:cubicBezTo>
                  <a:cubicBezTo>
                    <a:pt x="38867" y="28372"/>
                    <a:pt x="37918" y="28731"/>
                    <a:pt x="36483" y="28931"/>
                  </a:cubicBezTo>
                  <a:cubicBezTo>
                    <a:pt x="36289" y="28958"/>
                    <a:pt x="36076" y="28972"/>
                    <a:pt x="35844" y="28972"/>
                  </a:cubicBezTo>
                  <a:cubicBezTo>
                    <a:pt x="34358" y="28972"/>
                    <a:pt x="32075" y="28383"/>
                    <a:pt x="28785" y="26738"/>
                  </a:cubicBezTo>
                  <a:cubicBezTo>
                    <a:pt x="24296" y="24495"/>
                    <a:pt x="20531" y="22077"/>
                    <a:pt x="17428" y="18426"/>
                  </a:cubicBezTo>
                  <a:cubicBezTo>
                    <a:pt x="13506" y="13808"/>
                    <a:pt x="9771" y="6041"/>
                    <a:pt x="8441" y="3479"/>
                  </a:cubicBezTo>
                  <a:cubicBezTo>
                    <a:pt x="7148" y="987"/>
                    <a:pt x="5530" y="1"/>
                    <a:pt x="3969" y="1"/>
                  </a:cubicBezTo>
                  <a:close/>
                </a:path>
              </a:pathLst>
            </a:custGeom>
            <a:solidFill>
              <a:srgbClr val="C77B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2"/>
            <p:cNvSpPr/>
            <p:nvPr/>
          </p:nvSpPr>
          <p:spPr>
            <a:xfrm>
              <a:off x="1706950" y="2010750"/>
              <a:ext cx="403700" cy="529300"/>
            </a:xfrm>
            <a:custGeom>
              <a:avLst/>
              <a:gdLst/>
              <a:ahLst/>
              <a:cxnLst/>
              <a:rect l="l" t="t" r="r" b="b"/>
              <a:pathLst>
                <a:path w="16148" h="21172" extrusionOk="0">
                  <a:moveTo>
                    <a:pt x="4368" y="1"/>
                  </a:moveTo>
                  <a:cubicBezTo>
                    <a:pt x="3685" y="1"/>
                    <a:pt x="3085" y="223"/>
                    <a:pt x="2619" y="451"/>
                  </a:cubicBezTo>
                  <a:cubicBezTo>
                    <a:pt x="1165" y="1164"/>
                    <a:pt x="1" y="2554"/>
                    <a:pt x="1062" y="5782"/>
                  </a:cubicBezTo>
                  <a:cubicBezTo>
                    <a:pt x="2125" y="9010"/>
                    <a:pt x="5929" y="15183"/>
                    <a:pt x="7832" y="17788"/>
                  </a:cubicBezTo>
                  <a:cubicBezTo>
                    <a:pt x="9732" y="20394"/>
                    <a:pt x="10437" y="21171"/>
                    <a:pt x="10437" y="21171"/>
                  </a:cubicBezTo>
                  <a:cubicBezTo>
                    <a:pt x="10437" y="21171"/>
                    <a:pt x="14101" y="20179"/>
                    <a:pt x="16148" y="16820"/>
                  </a:cubicBezTo>
                  <a:cubicBezTo>
                    <a:pt x="16148" y="16820"/>
                    <a:pt x="14909" y="15103"/>
                    <a:pt x="13349" y="12378"/>
                  </a:cubicBezTo>
                  <a:cubicBezTo>
                    <a:pt x="11790" y="9650"/>
                    <a:pt x="9017" y="3473"/>
                    <a:pt x="7256" y="1503"/>
                  </a:cubicBezTo>
                  <a:cubicBezTo>
                    <a:pt x="6230" y="356"/>
                    <a:pt x="5233" y="1"/>
                    <a:pt x="4368"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2"/>
            <p:cNvSpPr/>
            <p:nvPr/>
          </p:nvSpPr>
          <p:spPr>
            <a:xfrm>
              <a:off x="1947625" y="2405350"/>
              <a:ext cx="207125" cy="198725"/>
            </a:xfrm>
            <a:custGeom>
              <a:avLst/>
              <a:gdLst/>
              <a:ahLst/>
              <a:cxnLst/>
              <a:rect l="l" t="t" r="r" b="b"/>
              <a:pathLst>
                <a:path w="8285" h="7949" extrusionOk="0">
                  <a:moveTo>
                    <a:pt x="6111" y="0"/>
                  </a:moveTo>
                  <a:cubicBezTo>
                    <a:pt x="5970" y="0"/>
                    <a:pt x="5870" y="84"/>
                    <a:pt x="5870" y="84"/>
                  </a:cubicBezTo>
                  <a:lnTo>
                    <a:pt x="6154" y="505"/>
                  </a:lnTo>
                  <a:cubicBezTo>
                    <a:pt x="6154" y="505"/>
                    <a:pt x="5733" y="1908"/>
                    <a:pt x="4105" y="3375"/>
                  </a:cubicBezTo>
                  <a:cubicBezTo>
                    <a:pt x="2479" y="4839"/>
                    <a:pt x="662" y="5202"/>
                    <a:pt x="662" y="5202"/>
                  </a:cubicBezTo>
                  <a:lnTo>
                    <a:pt x="219" y="4670"/>
                  </a:lnTo>
                  <a:cubicBezTo>
                    <a:pt x="219" y="4670"/>
                    <a:pt x="0" y="5078"/>
                    <a:pt x="193" y="5329"/>
                  </a:cubicBezTo>
                  <a:cubicBezTo>
                    <a:pt x="387" y="5582"/>
                    <a:pt x="1890" y="7490"/>
                    <a:pt x="2300" y="7859"/>
                  </a:cubicBezTo>
                  <a:cubicBezTo>
                    <a:pt x="2367" y="7920"/>
                    <a:pt x="2474" y="7949"/>
                    <a:pt x="2612" y="7949"/>
                  </a:cubicBezTo>
                  <a:cubicBezTo>
                    <a:pt x="3322" y="7949"/>
                    <a:pt x="4874" y="7182"/>
                    <a:pt x="6231" y="5980"/>
                  </a:cubicBezTo>
                  <a:cubicBezTo>
                    <a:pt x="7853" y="4543"/>
                    <a:pt x="8284" y="2799"/>
                    <a:pt x="7975" y="2359"/>
                  </a:cubicBezTo>
                  <a:cubicBezTo>
                    <a:pt x="7668" y="1918"/>
                    <a:pt x="6815" y="713"/>
                    <a:pt x="6508" y="260"/>
                  </a:cubicBezTo>
                  <a:cubicBezTo>
                    <a:pt x="6370" y="56"/>
                    <a:pt x="6227" y="0"/>
                    <a:pt x="6111" y="0"/>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4" name="Picture 73">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69" y="-9440"/>
            <a:ext cx="1318837" cy="131895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61"/>
        <p:cNvGrpSpPr/>
        <p:nvPr/>
      </p:nvGrpSpPr>
      <p:grpSpPr>
        <a:xfrm>
          <a:off x="0" y="0"/>
          <a:ext cx="0" cy="0"/>
          <a:chOff x="0" y="0"/>
          <a:chExt cx="0" cy="0"/>
        </a:xfrm>
      </p:grpSpPr>
      <p:cxnSp>
        <p:nvCxnSpPr>
          <p:cNvPr id="1362" name="Google Shape;1362;p44"/>
          <p:cNvCxnSpPr/>
          <p:nvPr/>
        </p:nvCxnSpPr>
        <p:spPr>
          <a:xfrm rot="10800000">
            <a:off x="5271232" y="1113264"/>
            <a:ext cx="0" cy="902400"/>
          </a:xfrm>
          <a:prstGeom prst="straightConnector1">
            <a:avLst/>
          </a:prstGeom>
          <a:noFill/>
          <a:ln w="19050" cap="flat" cmpd="sng">
            <a:solidFill>
              <a:schemeClr val="accent1"/>
            </a:solidFill>
            <a:prstDash val="solid"/>
            <a:round/>
            <a:headEnd type="none" w="med" len="med"/>
            <a:tailEnd type="none" w="med" len="med"/>
          </a:ln>
        </p:spPr>
      </p:cxnSp>
      <p:cxnSp>
        <p:nvCxnSpPr>
          <p:cNvPr id="1363" name="Google Shape;1363;p44"/>
          <p:cNvCxnSpPr/>
          <p:nvPr/>
        </p:nvCxnSpPr>
        <p:spPr>
          <a:xfrm rot="10800000">
            <a:off x="3985668" y="3428039"/>
            <a:ext cx="0" cy="902400"/>
          </a:xfrm>
          <a:prstGeom prst="straightConnector1">
            <a:avLst/>
          </a:prstGeom>
          <a:noFill/>
          <a:ln w="19050" cap="flat" cmpd="sng">
            <a:solidFill>
              <a:schemeClr val="accent3"/>
            </a:solidFill>
            <a:prstDash val="solid"/>
            <a:round/>
            <a:headEnd type="none" w="med" len="med"/>
            <a:tailEnd type="none" w="med" len="med"/>
          </a:ln>
        </p:spPr>
      </p:cxnSp>
      <p:cxnSp>
        <p:nvCxnSpPr>
          <p:cNvPr id="1364" name="Google Shape;1364;p44"/>
          <p:cNvCxnSpPr/>
          <p:nvPr/>
        </p:nvCxnSpPr>
        <p:spPr>
          <a:xfrm rot="10800000">
            <a:off x="6012159" y="2932527"/>
            <a:ext cx="0" cy="902400"/>
          </a:xfrm>
          <a:prstGeom prst="straightConnector1">
            <a:avLst/>
          </a:prstGeom>
          <a:noFill/>
          <a:ln w="19050" cap="flat" cmpd="sng">
            <a:solidFill>
              <a:schemeClr val="accent4"/>
            </a:solidFill>
            <a:prstDash val="solid"/>
            <a:round/>
            <a:headEnd type="none" w="med" len="med"/>
            <a:tailEnd type="none" w="med" len="med"/>
          </a:ln>
        </p:spPr>
      </p:cxnSp>
      <p:cxnSp>
        <p:nvCxnSpPr>
          <p:cNvPr id="1365" name="Google Shape;1365;p44"/>
          <p:cNvCxnSpPr/>
          <p:nvPr/>
        </p:nvCxnSpPr>
        <p:spPr>
          <a:xfrm rot="10800000">
            <a:off x="2909172" y="1776839"/>
            <a:ext cx="0" cy="902400"/>
          </a:xfrm>
          <a:prstGeom prst="straightConnector1">
            <a:avLst/>
          </a:prstGeom>
          <a:noFill/>
          <a:ln w="19050" cap="flat" cmpd="sng">
            <a:solidFill>
              <a:schemeClr val="accent2"/>
            </a:solidFill>
            <a:prstDash val="solid"/>
            <a:round/>
            <a:headEnd type="none" w="med" len="med"/>
            <a:tailEnd type="none" w="med" len="med"/>
          </a:ln>
        </p:spPr>
      </p:cxnSp>
      <p:sp>
        <p:nvSpPr>
          <p:cNvPr id="1366" name="Google Shape;1366;p44"/>
          <p:cNvSpPr txBox="1">
            <a:spLocks noGrp="1"/>
          </p:cNvSpPr>
          <p:nvPr>
            <p:ph type="title"/>
          </p:nvPr>
        </p:nvSpPr>
        <p:spPr>
          <a:xfrm>
            <a:off x="1314705" y="37791"/>
            <a:ext cx="4544898" cy="1075472"/>
          </a:xfrm>
          <a:prstGeom prst="rect">
            <a:avLst/>
          </a:prstGeom>
        </p:spPr>
        <p:txBody>
          <a:bodyPr spcFirstLastPara="1" wrap="square" lIns="91425" tIns="91425" rIns="91425" bIns="91425" anchor="t" anchorCtr="0">
            <a:noAutofit/>
          </a:bodyPr>
          <a:lstStyle/>
          <a:p>
            <a:pPr>
              <a:spcBef>
                <a:spcPts val="105"/>
              </a:spcBef>
            </a:pPr>
            <a:r>
              <a:rPr lang="id-ID" sz="2800" b="1" spc="-90" dirty="0">
                <a:solidFill>
                  <a:srgbClr val="31859C"/>
                </a:solidFill>
                <a:latin typeface="Arial"/>
                <a:cs typeface="Arial"/>
              </a:rPr>
              <a:t>Tahapan Masa Kampanye</a:t>
            </a:r>
            <a:br>
              <a:rPr lang="id-ID" sz="2800" b="1" spc="-90" dirty="0">
                <a:solidFill>
                  <a:srgbClr val="31859C"/>
                </a:solidFill>
                <a:latin typeface="Arial"/>
                <a:cs typeface="Arial"/>
              </a:rPr>
            </a:br>
            <a:r>
              <a:rPr lang="nb-NO" sz="1600" b="1" dirty="0">
                <a:solidFill>
                  <a:schemeClr val="accent4">
                    <a:lumMod val="50000"/>
                  </a:schemeClr>
                </a:solidFill>
                <a:latin typeface="+mj-lt"/>
                <a:cs typeface="Arial"/>
              </a:rPr>
              <a:t>26 </a:t>
            </a:r>
            <a:r>
              <a:rPr lang="nb-NO" sz="1600" b="1" spc="-5" dirty="0">
                <a:solidFill>
                  <a:schemeClr val="accent4">
                    <a:lumMod val="50000"/>
                  </a:schemeClr>
                </a:solidFill>
                <a:latin typeface="+mj-lt"/>
                <a:cs typeface="Arial"/>
              </a:rPr>
              <a:t>September</a:t>
            </a:r>
            <a:r>
              <a:rPr lang="nb-NO" sz="1600" b="1" spc="-45" dirty="0">
                <a:solidFill>
                  <a:schemeClr val="accent4">
                    <a:lumMod val="50000"/>
                  </a:schemeClr>
                </a:solidFill>
                <a:latin typeface="+mj-lt"/>
                <a:cs typeface="Arial"/>
              </a:rPr>
              <a:t> </a:t>
            </a:r>
            <a:r>
              <a:rPr lang="nb-NO" sz="1600" b="1" dirty="0">
                <a:solidFill>
                  <a:schemeClr val="accent4">
                    <a:lumMod val="50000"/>
                  </a:schemeClr>
                </a:solidFill>
                <a:latin typeface="+mj-lt"/>
                <a:cs typeface="Arial"/>
              </a:rPr>
              <a:t>-</a:t>
            </a:r>
            <a:r>
              <a:rPr lang="nb-NO" sz="1600" dirty="0">
                <a:solidFill>
                  <a:schemeClr val="accent4">
                    <a:lumMod val="50000"/>
                  </a:schemeClr>
                </a:solidFill>
                <a:latin typeface="+mj-lt"/>
                <a:cs typeface="Arial"/>
              </a:rPr>
              <a:t> </a:t>
            </a:r>
            <a:r>
              <a:rPr lang="nb-NO" sz="1600" b="1" dirty="0">
                <a:solidFill>
                  <a:schemeClr val="accent4">
                    <a:lumMod val="50000"/>
                  </a:schemeClr>
                </a:solidFill>
                <a:latin typeface="+mj-lt"/>
                <a:cs typeface="Arial"/>
              </a:rPr>
              <a:t>5 </a:t>
            </a:r>
            <a:r>
              <a:rPr lang="nb-NO" sz="1600" b="1" spc="-5" dirty="0">
                <a:solidFill>
                  <a:schemeClr val="accent4">
                    <a:lumMod val="50000"/>
                  </a:schemeClr>
                </a:solidFill>
                <a:latin typeface="+mj-lt"/>
                <a:cs typeface="Arial"/>
              </a:rPr>
              <a:t>Desember</a:t>
            </a:r>
            <a:r>
              <a:rPr lang="nb-NO" sz="1600" b="1" spc="-60" dirty="0">
                <a:solidFill>
                  <a:schemeClr val="accent4">
                    <a:lumMod val="50000"/>
                  </a:schemeClr>
                </a:solidFill>
                <a:latin typeface="+mj-lt"/>
                <a:cs typeface="Arial"/>
              </a:rPr>
              <a:t> </a:t>
            </a:r>
            <a:r>
              <a:rPr lang="nb-NO" sz="1600" b="1" spc="-5" dirty="0">
                <a:solidFill>
                  <a:schemeClr val="accent4">
                    <a:lumMod val="50000"/>
                  </a:schemeClr>
                </a:solidFill>
                <a:latin typeface="+mj-lt"/>
                <a:cs typeface="Arial"/>
              </a:rPr>
              <a:t>2020</a:t>
            </a:r>
            <a:br>
              <a:rPr lang="nb-NO" sz="1600" dirty="0">
                <a:solidFill>
                  <a:schemeClr val="accent4">
                    <a:lumMod val="50000"/>
                  </a:schemeClr>
                </a:solidFill>
                <a:latin typeface="+mj-lt"/>
                <a:cs typeface="Arial"/>
              </a:rPr>
            </a:br>
            <a:r>
              <a:rPr lang="nb-NO" sz="1600" b="1" spc="-5" dirty="0">
                <a:solidFill>
                  <a:schemeClr val="accent4">
                    <a:lumMod val="50000"/>
                  </a:schemeClr>
                </a:solidFill>
                <a:uFill>
                  <a:solidFill>
                    <a:srgbClr val="006FC0"/>
                  </a:solidFill>
                </a:uFill>
                <a:latin typeface="+mj-lt"/>
                <a:cs typeface="Arial"/>
              </a:rPr>
              <a:t>(71</a:t>
            </a:r>
            <a:r>
              <a:rPr lang="nb-NO" sz="1600" b="1" spc="-15" dirty="0">
                <a:solidFill>
                  <a:schemeClr val="accent4">
                    <a:lumMod val="50000"/>
                  </a:schemeClr>
                </a:solidFill>
                <a:uFill>
                  <a:solidFill>
                    <a:srgbClr val="006FC0"/>
                  </a:solidFill>
                </a:uFill>
                <a:latin typeface="+mj-lt"/>
                <a:cs typeface="Arial"/>
              </a:rPr>
              <a:t> </a:t>
            </a:r>
            <a:r>
              <a:rPr lang="nb-NO" sz="1600" b="1" spc="-5" dirty="0">
                <a:solidFill>
                  <a:schemeClr val="accent4">
                    <a:lumMod val="50000"/>
                  </a:schemeClr>
                </a:solidFill>
                <a:uFill>
                  <a:solidFill>
                    <a:srgbClr val="006FC0"/>
                  </a:solidFill>
                </a:uFill>
                <a:latin typeface="+mj-lt"/>
                <a:cs typeface="Arial"/>
              </a:rPr>
              <a:t>Hari)</a:t>
            </a:r>
            <a:br>
              <a:rPr lang="nb-NO" sz="1600" dirty="0">
                <a:solidFill>
                  <a:schemeClr val="accent4">
                    <a:lumMod val="50000"/>
                  </a:schemeClr>
                </a:solidFill>
                <a:latin typeface="+mj-lt"/>
                <a:cs typeface="Arial"/>
              </a:rPr>
            </a:br>
            <a:endParaRPr sz="2800" dirty="0">
              <a:solidFill>
                <a:schemeClr val="accent4">
                  <a:lumMod val="50000"/>
                </a:schemeClr>
              </a:solidFill>
              <a:latin typeface="+mj-lt"/>
            </a:endParaRPr>
          </a:p>
        </p:txBody>
      </p:sp>
      <p:sp>
        <p:nvSpPr>
          <p:cNvPr id="1367" name="Google Shape;1367;p44"/>
          <p:cNvSpPr txBox="1">
            <a:spLocks noGrp="1"/>
          </p:cNvSpPr>
          <p:nvPr>
            <p:ph type="ctrTitle" idx="4294967295"/>
          </p:nvPr>
        </p:nvSpPr>
        <p:spPr>
          <a:xfrm>
            <a:off x="5318296" y="946143"/>
            <a:ext cx="3646192" cy="401471"/>
          </a:xfrm>
          <a:prstGeom prst="rect">
            <a:avLst/>
          </a:prstGeom>
        </p:spPr>
        <p:txBody>
          <a:bodyPr spcFirstLastPara="1" wrap="square" lIns="91425" tIns="91425" rIns="91425" bIns="91425" anchor="t" anchorCtr="0">
            <a:noAutofit/>
          </a:bodyPr>
          <a:lstStyle/>
          <a:p>
            <a:r>
              <a:rPr lang="nb-NO" sz="1400" b="1" kern="1200" spc="-5" dirty="0">
                <a:solidFill>
                  <a:srgbClr val="31859C"/>
                </a:solidFill>
                <a:latin typeface="+mj-lt"/>
              </a:rPr>
              <a:t>26 September </a:t>
            </a:r>
            <a:r>
              <a:rPr lang="nb-NO" sz="1400" b="1" kern="1200" dirty="0">
                <a:solidFill>
                  <a:srgbClr val="31859C"/>
                </a:solidFill>
                <a:latin typeface="+mj-lt"/>
              </a:rPr>
              <a:t>- 5 </a:t>
            </a:r>
            <a:r>
              <a:rPr lang="nb-NO" sz="1400" b="1" kern="1200" spc="-5" dirty="0">
                <a:solidFill>
                  <a:srgbClr val="31859C"/>
                </a:solidFill>
                <a:latin typeface="+mj-lt"/>
              </a:rPr>
              <a:t>Desember</a:t>
            </a:r>
            <a:r>
              <a:rPr lang="nb-NO" sz="1400" b="1" kern="1200" spc="-90" dirty="0">
                <a:solidFill>
                  <a:srgbClr val="31859C"/>
                </a:solidFill>
                <a:latin typeface="+mj-lt"/>
              </a:rPr>
              <a:t> </a:t>
            </a:r>
            <a:r>
              <a:rPr lang="nb-NO" sz="1400" b="1" kern="1200" spc="-5" dirty="0">
                <a:solidFill>
                  <a:srgbClr val="31859C"/>
                </a:solidFill>
                <a:latin typeface="+mj-lt"/>
              </a:rPr>
              <a:t>2020</a:t>
            </a:r>
            <a:br>
              <a:rPr lang="nb-NO" sz="1400" kern="1200" dirty="0">
                <a:solidFill>
                  <a:srgbClr val="31859C"/>
                </a:solidFill>
                <a:latin typeface="+mj-lt"/>
              </a:rPr>
            </a:br>
            <a:endParaRPr sz="1600" dirty="0">
              <a:latin typeface="+mj-lt"/>
            </a:endParaRPr>
          </a:p>
        </p:txBody>
      </p:sp>
      <p:sp>
        <p:nvSpPr>
          <p:cNvPr id="1368" name="Google Shape;1368;p44"/>
          <p:cNvSpPr txBox="1">
            <a:spLocks noGrp="1"/>
          </p:cNvSpPr>
          <p:nvPr>
            <p:ph type="subTitle" idx="4294967295"/>
          </p:nvPr>
        </p:nvSpPr>
        <p:spPr>
          <a:xfrm>
            <a:off x="5353980" y="1201947"/>
            <a:ext cx="3283250" cy="828597"/>
          </a:xfrm>
          <a:prstGeom prst="rect">
            <a:avLst/>
          </a:prstGeom>
        </p:spPr>
        <p:txBody>
          <a:bodyPr spcFirstLastPara="1" wrap="square" lIns="91425" tIns="91425" rIns="91425" bIns="91425" anchor="t" anchorCtr="0">
            <a:noAutofit/>
          </a:bodyPr>
          <a:lstStyle/>
          <a:p>
            <a:pPr marL="0" lvl="0" indent="0">
              <a:lnSpc>
                <a:spcPct val="100000"/>
              </a:lnSpc>
              <a:spcAft>
                <a:spcPts val="1600"/>
              </a:spcAft>
              <a:buNone/>
            </a:pPr>
            <a:r>
              <a:rPr lang="id-ID" sz="1200" spc="-5" dirty="0">
                <a:latin typeface="Arial"/>
                <a:cs typeface="Arial"/>
              </a:rPr>
              <a:t>Pertemuan </a:t>
            </a:r>
            <a:r>
              <a:rPr lang="id-ID" sz="1200" spc="-30" dirty="0">
                <a:latin typeface="Arial"/>
                <a:cs typeface="Arial"/>
              </a:rPr>
              <a:t>Terbatas, </a:t>
            </a:r>
            <a:r>
              <a:rPr lang="id-ID" sz="1200" spc="-50" dirty="0">
                <a:latin typeface="Arial"/>
                <a:cs typeface="Arial"/>
              </a:rPr>
              <a:t>Tatap </a:t>
            </a:r>
            <a:r>
              <a:rPr lang="id-ID" sz="1200" spc="-5" dirty="0">
                <a:latin typeface="Arial"/>
                <a:cs typeface="Arial"/>
              </a:rPr>
              <a:t>Muka dan Dialog,  Penyebaran Bahan Kampanye, </a:t>
            </a:r>
            <a:r>
              <a:rPr lang="id-ID" sz="1200" spc="-10" dirty="0">
                <a:latin typeface="Arial"/>
                <a:cs typeface="Arial"/>
              </a:rPr>
              <a:t>Pemasangan </a:t>
            </a:r>
            <a:r>
              <a:rPr lang="id-ID" sz="1200" spc="-5" dirty="0">
                <a:latin typeface="Arial"/>
                <a:cs typeface="Arial"/>
              </a:rPr>
              <a:t>APK, dan/atau Kegiatan Lain (termasuk Media Sosial)</a:t>
            </a:r>
            <a:endParaRPr sz="1200" dirty="0">
              <a:solidFill>
                <a:schemeClr val="dk1"/>
              </a:solidFill>
            </a:endParaRPr>
          </a:p>
        </p:txBody>
      </p:sp>
      <p:sp>
        <p:nvSpPr>
          <p:cNvPr id="1369" name="Google Shape;1369;p44"/>
          <p:cNvSpPr txBox="1">
            <a:spLocks noGrp="1"/>
          </p:cNvSpPr>
          <p:nvPr>
            <p:ph type="ctrTitle" idx="4294967295"/>
          </p:nvPr>
        </p:nvSpPr>
        <p:spPr>
          <a:xfrm>
            <a:off x="6093639" y="2998907"/>
            <a:ext cx="3114624" cy="465121"/>
          </a:xfrm>
          <a:prstGeom prst="rect">
            <a:avLst/>
          </a:prstGeom>
        </p:spPr>
        <p:txBody>
          <a:bodyPr spcFirstLastPara="1" wrap="square" lIns="91425" tIns="91425" rIns="91425" bIns="91425" anchor="t" anchorCtr="0">
            <a:noAutofit/>
          </a:bodyPr>
          <a:lstStyle/>
          <a:p>
            <a:r>
              <a:rPr lang="nb-NO" sz="1400" b="1" spc="-5" dirty="0">
                <a:solidFill>
                  <a:schemeClr val="accent6">
                    <a:lumMod val="75000"/>
                  </a:schemeClr>
                </a:solidFill>
                <a:latin typeface="Arial"/>
                <a:cs typeface="Arial"/>
              </a:rPr>
              <a:t>22 November</a:t>
            </a:r>
            <a:r>
              <a:rPr lang="id-ID" sz="1400" b="1" spc="-5" dirty="0">
                <a:solidFill>
                  <a:schemeClr val="accent6">
                    <a:lumMod val="75000"/>
                  </a:schemeClr>
                </a:solidFill>
                <a:latin typeface="Arial"/>
                <a:cs typeface="Arial"/>
              </a:rPr>
              <a:t> </a:t>
            </a:r>
            <a:r>
              <a:rPr lang="nb-NO" sz="1400" b="1" dirty="0">
                <a:solidFill>
                  <a:schemeClr val="accent6">
                    <a:lumMod val="75000"/>
                  </a:schemeClr>
                </a:solidFill>
                <a:latin typeface="Arial"/>
                <a:cs typeface="Arial"/>
              </a:rPr>
              <a:t>-</a:t>
            </a:r>
            <a:r>
              <a:rPr lang="id-ID" sz="1400" b="1" dirty="0">
                <a:solidFill>
                  <a:schemeClr val="accent6">
                    <a:lumMod val="75000"/>
                  </a:schemeClr>
                </a:solidFill>
                <a:latin typeface="Arial"/>
                <a:cs typeface="Arial"/>
              </a:rPr>
              <a:t> </a:t>
            </a:r>
            <a:r>
              <a:rPr lang="nb-NO" sz="1400" b="1" dirty="0">
                <a:solidFill>
                  <a:schemeClr val="accent6">
                    <a:lumMod val="75000"/>
                  </a:schemeClr>
                </a:solidFill>
                <a:latin typeface="Arial"/>
                <a:cs typeface="Arial"/>
              </a:rPr>
              <a:t>5 </a:t>
            </a:r>
            <a:r>
              <a:rPr lang="nb-NO" sz="1400" b="1" spc="-5" dirty="0">
                <a:solidFill>
                  <a:schemeClr val="accent6">
                    <a:lumMod val="75000"/>
                  </a:schemeClr>
                </a:solidFill>
                <a:latin typeface="Arial"/>
                <a:cs typeface="Arial"/>
              </a:rPr>
              <a:t>Desember</a:t>
            </a:r>
            <a:r>
              <a:rPr lang="nb-NO" sz="1400" b="1" spc="-60" dirty="0">
                <a:solidFill>
                  <a:schemeClr val="accent6">
                    <a:lumMod val="75000"/>
                  </a:schemeClr>
                </a:solidFill>
                <a:latin typeface="Arial"/>
                <a:cs typeface="Arial"/>
              </a:rPr>
              <a:t> </a:t>
            </a:r>
            <a:r>
              <a:rPr lang="nb-NO" sz="1400" b="1" spc="-5" dirty="0">
                <a:solidFill>
                  <a:schemeClr val="accent6">
                    <a:lumMod val="75000"/>
                  </a:schemeClr>
                </a:solidFill>
                <a:latin typeface="Arial"/>
                <a:cs typeface="Arial"/>
              </a:rPr>
              <a:t>2020</a:t>
            </a:r>
            <a:endParaRPr sz="1600" b="1" dirty="0"/>
          </a:p>
        </p:txBody>
      </p:sp>
      <p:sp>
        <p:nvSpPr>
          <p:cNvPr id="1370" name="Google Shape;1370;p44"/>
          <p:cNvSpPr txBox="1">
            <a:spLocks noGrp="1"/>
          </p:cNvSpPr>
          <p:nvPr>
            <p:ph type="subTitle" idx="4294967295"/>
          </p:nvPr>
        </p:nvSpPr>
        <p:spPr>
          <a:xfrm>
            <a:off x="6093639" y="3287653"/>
            <a:ext cx="2726833" cy="684436"/>
          </a:xfrm>
          <a:prstGeom prst="rect">
            <a:avLst/>
          </a:prstGeom>
        </p:spPr>
        <p:txBody>
          <a:bodyPr spcFirstLastPara="1" wrap="square" lIns="91425" tIns="91425" rIns="91425" bIns="91425" anchor="t" anchorCtr="0">
            <a:noAutofit/>
          </a:bodyPr>
          <a:lstStyle/>
          <a:p>
            <a:pPr marL="0" marR="5080" indent="0">
              <a:lnSpc>
                <a:spcPct val="100000"/>
              </a:lnSpc>
              <a:spcBef>
                <a:spcPts val="105"/>
              </a:spcBef>
              <a:buNone/>
              <a:tabLst>
                <a:tab pos="886460" algn="l"/>
              </a:tabLst>
            </a:pPr>
            <a:r>
              <a:rPr lang="id-ID" sz="1200" spc="100" dirty="0">
                <a:latin typeface="Arial"/>
                <a:cs typeface="Arial"/>
              </a:rPr>
              <a:t>Kampanye </a:t>
            </a:r>
            <a:r>
              <a:rPr lang="id-ID" sz="1200" spc="95" dirty="0">
                <a:latin typeface="Arial"/>
                <a:cs typeface="Arial"/>
              </a:rPr>
              <a:t>Melalui Media </a:t>
            </a:r>
            <a:r>
              <a:rPr lang="id-ID" sz="1200" spc="100" dirty="0">
                <a:latin typeface="Arial"/>
                <a:cs typeface="Arial"/>
              </a:rPr>
              <a:t>Massa,  </a:t>
            </a:r>
            <a:r>
              <a:rPr lang="id-ID" sz="1200" spc="-5" dirty="0">
                <a:latin typeface="Arial"/>
                <a:cs typeface="Arial"/>
              </a:rPr>
              <a:t>Cetak,dan</a:t>
            </a:r>
            <a:r>
              <a:rPr lang="id-ID" sz="1200" spc="-15" dirty="0">
                <a:latin typeface="Arial"/>
                <a:cs typeface="Arial"/>
              </a:rPr>
              <a:t> </a:t>
            </a:r>
            <a:r>
              <a:rPr lang="id-ID" sz="1200" spc="-5" dirty="0">
                <a:latin typeface="Arial"/>
                <a:cs typeface="Arial"/>
              </a:rPr>
              <a:t>Elektronik</a:t>
            </a:r>
            <a:endParaRPr lang="id-ID" sz="1200" dirty="0">
              <a:latin typeface="Arial"/>
              <a:cs typeface="Arial"/>
            </a:endParaRPr>
          </a:p>
        </p:txBody>
      </p:sp>
      <p:sp>
        <p:nvSpPr>
          <p:cNvPr id="1371" name="Google Shape;1371;p44"/>
          <p:cNvSpPr txBox="1">
            <a:spLocks noGrp="1"/>
          </p:cNvSpPr>
          <p:nvPr>
            <p:ph type="ctrTitle" idx="4294967295"/>
          </p:nvPr>
        </p:nvSpPr>
        <p:spPr>
          <a:xfrm>
            <a:off x="0" y="1609284"/>
            <a:ext cx="2867209" cy="582900"/>
          </a:xfrm>
          <a:prstGeom prst="rect">
            <a:avLst/>
          </a:prstGeom>
        </p:spPr>
        <p:txBody>
          <a:bodyPr spcFirstLastPara="1" wrap="square" lIns="91425" tIns="91425" rIns="91425" bIns="91425" anchor="t" anchorCtr="0">
            <a:noAutofit/>
          </a:bodyPr>
          <a:lstStyle/>
          <a:p>
            <a:pPr marL="12700" algn="r"/>
            <a:r>
              <a:rPr lang="id-ID" sz="1600" b="1" dirty="0">
                <a:solidFill>
                  <a:schemeClr val="accent5">
                    <a:lumMod val="75000"/>
                  </a:schemeClr>
                </a:solidFill>
                <a:latin typeface="Arial"/>
                <a:cs typeface="Arial"/>
              </a:rPr>
              <a:t>6 - 8 </a:t>
            </a:r>
            <a:r>
              <a:rPr lang="id-ID" sz="1600" b="1" spc="-5" dirty="0">
                <a:solidFill>
                  <a:schemeClr val="accent5">
                    <a:lumMod val="75000"/>
                  </a:schemeClr>
                </a:solidFill>
                <a:latin typeface="Arial"/>
                <a:cs typeface="Arial"/>
              </a:rPr>
              <a:t>Desember</a:t>
            </a:r>
            <a:r>
              <a:rPr lang="id-ID" sz="1600" b="1" spc="-50" dirty="0">
                <a:solidFill>
                  <a:schemeClr val="accent5">
                    <a:lumMod val="75000"/>
                  </a:schemeClr>
                </a:solidFill>
                <a:latin typeface="Arial"/>
                <a:cs typeface="Arial"/>
              </a:rPr>
              <a:t> </a:t>
            </a:r>
            <a:r>
              <a:rPr lang="id-ID" sz="1600" b="1" spc="-5" dirty="0">
                <a:solidFill>
                  <a:schemeClr val="accent5">
                    <a:lumMod val="75000"/>
                  </a:schemeClr>
                </a:solidFill>
                <a:latin typeface="Arial"/>
                <a:cs typeface="Arial"/>
              </a:rPr>
              <a:t>2020</a:t>
            </a:r>
            <a:endParaRPr lang="id-ID" sz="1600" dirty="0">
              <a:solidFill>
                <a:schemeClr val="accent5">
                  <a:lumMod val="75000"/>
                </a:schemeClr>
              </a:solidFill>
              <a:latin typeface="Arial"/>
              <a:cs typeface="Arial"/>
            </a:endParaRPr>
          </a:p>
        </p:txBody>
      </p:sp>
      <p:sp>
        <p:nvSpPr>
          <p:cNvPr id="1372" name="Google Shape;1372;p44"/>
          <p:cNvSpPr txBox="1">
            <a:spLocks noGrp="1"/>
          </p:cNvSpPr>
          <p:nvPr>
            <p:ph type="subTitle" idx="4294967295"/>
          </p:nvPr>
        </p:nvSpPr>
        <p:spPr>
          <a:xfrm>
            <a:off x="593504" y="1929103"/>
            <a:ext cx="2273700" cy="770400"/>
          </a:xfrm>
          <a:prstGeom prst="rect">
            <a:avLst/>
          </a:prstGeom>
        </p:spPr>
        <p:txBody>
          <a:bodyPr spcFirstLastPara="1" wrap="square" lIns="91425" tIns="91425" rIns="91425" bIns="91425" anchor="t" anchorCtr="0">
            <a:noAutofit/>
          </a:bodyPr>
          <a:lstStyle/>
          <a:p>
            <a:pPr marL="0" marR="5080" indent="0" algn="r">
              <a:lnSpc>
                <a:spcPct val="100000"/>
              </a:lnSpc>
              <a:spcBef>
                <a:spcPts val="105"/>
              </a:spcBef>
              <a:buNone/>
            </a:pPr>
            <a:r>
              <a:rPr lang="fi-FI" sz="1200" spc="-5" dirty="0">
                <a:latin typeface="Arial"/>
                <a:cs typeface="Arial"/>
              </a:rPr>
              <a:t>Masa </a:t>
            </a:r>
            <a:r>
              <a:rPr lang="fi-FI" sz="1200" spc="-45" dirty="0">
                <a:latin typeface="Arial"/>
                <a:cs typeface="Arial"/>
              </a:rPr>
              <a:t>Tenang </a:t>
            </a:r>
            <a:r>
              <a:rPr lang="fi-FI" sz="1200" spc="-5" dirty="0">
                <a:latin typeface="Arial"/>
                <a:cs typeface="Arial"/>
              </a:rPr>
              <a:t>dan Pembersihan  </a:t>
            </a:r>
            <a:br>
              <a:rPr lang="fi-FI" sz="1200" spc="-5" dirty="0">
                <a:latin typeface="Arial"/>
                <a:cs typeface="Arial"/>
              </a:rPr>
            </a:br>
            <a:r>
              <a:rPr lang="fi-FI" sz="1200" spc="-5" dirty="0">
                <a:latin typeface="Arial"/>
                <a:cs typeface="Arial"/>
              </a:rPr>
              <a:t>Alat Peraga</a:t>
            </a:r>
            <a:r>
              <a:rPr lang="fi-FI" sz="1200" spc="-25" dirty="0">
                <a:latin typeface="Arial"/>
                <a:cs typeface="Arial"/>
              </a:rPr>
              <a:t> </a:t>
            </a:r>
            <a:r>
              <a:rPr lang="fi-FI" sz="1200" spc="-5" dirty="0">
                <a:latin typeface="Arial"/>
                <a:cs typeface="Arial"/>
              </a:rPr>
              <a:t>Kampanye</a:t>
            </a:r>
            <a:endParaRPr lang="fi-FI" sz="1200" dirty="0">
              <a:latin typeface="Arial"/>
              <a:cs typeface="Arial"/>
            </a:endParaRPr>
          </a:p>
        </p:txBody>
      </p:sp>
      <p:sp>
        <p:nvSpPr>
          <p:cNvPr id="1373" name="Google Shape;1373;p44"/>
          <p:cNvSpPr txBox="1">
            <a:spLocks noGrp="1"/>
          </p:cNvSpPr>
          <p:nvPr>
            <p:ph type="ctrTitle" idx="4294967295"/>
          </p:nvPr>
        </p:nvSpPr>
        <p:spPr>
          <a:xfrm>
            <a:off x="-108520" y="3544110"/>
            <a:ext cx="4046076" cy="582900"/>
          </a:xfrm>
          <a:prstGeom prst="rect">
            <a:avLst/>
          </a:prstGeom>
        </p:spPr>
        <p:txBody>
          <a:bodyPr spcFirstLastPara="1" wrap="square" lIns="91425" tIns="91425" rIns="91425" bIns="91425" anchor="t" anchorCtr="0">
            <a:noAutofit/>
          </a:bodyPr>
          <a:lstStyle/>
          <a:p>
            <a:pPr marL="12700" algn="r">
              <a:spcBef>
                <a:spcPts val="105"/>
              </a:spcBef>
            </a:pPr>
            <a:r>
              <a:rPr lang="nb-NO" sz="1600" b="1" spc="-5" dirty="0">
                <a:solidFill>
                  <a:srgbClr val="7030A0"/>
                </a:solidFill>
                <a:latin typeface="Arial"/>
                <a:cs typeface="Arial"/>
              </a:rPr>
              <a:t>26 September </a:t>
            </a:r>
            <a:r>
              <a:rPr lang="nb-NO" sz="1600" b="1" dirty="0">
                <a:solidFill>
                  <a:srgbClr val="7030A0"/>
                </a:solidFill>
                <a:latin typeface="Arial"/>
                <a:cs typeface="Arial"/>
              </a:rPr>
              <a:t>- 5 </a:t>
            </a:r>
            <a:r>
              <a:rPr lang="nb-NO" sz="1600" b="1" spc="-5" dirty="0">
                <a:solidFill>
                  <a:srgbClr val="7030A0"/>
                </a:solidFill>
                <a:latin typeface="Arial"/>
                <a:cs typeface="Arial"/>
              </a:rPr>
              <a:t>Desember</a:t>
            </a:r>
            <a:r>
              <a:rPr lang="nb-NO" sz="1600" b="1" spc="-85" dirty="0">
                <a:solidFill>
                  <a:srgbClr val="7030A0"/>
                </a:solidFill>
                <a:latin typeface="Arial"/>
                <a:cs typeface="Arial"/>
              </a:rPr>
              <a:t> </a:t>
            </a:r>
            <a:r>
              <a:rPr lang="nb-NO" sz="1600" b="1" spc="-5" dirty="0">
                <a:solidFill>
                  <a:srgbClr val="7030A0"/>
                </a:solidFill>
                <a:latin typeface="Arial"/>
                <a:cs typeface="Arial"/>
              </a:rPr>
              <a:t>2020</a:t>
            </a:r>
            <a:endParaRPr lang="nb-NO" sz="1600" dirty="0">
              <a:solidFill>
                <a:srgbClr val="7030A0"/>
              </a:solidFill>
              <a:latin typeface="Arial"/>
              <a:cs typeface="Arial"/>
            </a:endParaRPr>
          </a:p>
        </p:txBody>
      </p:sp>
      <p:sp>
        <p:nvSpPr>
          <p:cNvPr id="1374" name="Google Shape;1374;p44"/>
          <p:cNvSpPr txBox="1">
            <a:spLocks noGrp="1"/>
          </p:cNvSpPr>
          <p:nvPr>
            <p:ph type="subTitle" idx="4294967295"/>
          </p:nvPr>
        </p:nvSpPr>
        <p:spPr>
          <a:xfrm>
            <a:off x="1779517" y="3863810"/>
            <a:ext cx="2158200" cy="727200"/>
          </a:xfrm>
          <a:prstGeom prst="rect">
            <a:avLst/>
          </a:prstGeom>
        </p:spPr>
        <p:txBody>
          <a:bodyPr spcFirstLastPara="1" wrap="square" lIns="91425" tIns="91425" rIns="91425" bIns="91425" anchor="t" anchorCtr="0">
            <a:noAutofit/>
          </a:bodyPr>
          <a:lstStyle/>
          <a:p>
            <a:pPr marL="0" marR="5080" indent="0" algn="r">
              <a:lnSpc>
                <a:spcPct val="100000"/>
              </a:lnSpc>
              <a:spcBef>
                <a:spcPts val="105"/>
              </a:spcBef>
              <a:buNone/>
            </a:pPr>
            <a:r>
              <a:rPr lang="id-ID" sz="1200" spc="-5" dirty="0">
                <a:latin typeface="+mj-lt"/>
                <a:cs typeface="Arial"/>
              </a:rPr>
              <a:t>Debat </a:t>
            </a:r>
            <a:r>
              <a:rPr lang="id-ID" sz="1200" spc="-25" dirty="0">
                <a:latin typeface="+mj-lt"/>
                <a:cs typeface="Arial"/>
              </a:rPr>
              <a:t>Publik/Terbuka  </a:t>
            </a:r>
            <a:r>
              <a:rPr lang="id-ID" sz="1200" spc="-5" dirty="0">
                <a:latin typeface="+mj-lt"/>
                <a:cs typeface="Arial"/>
              </a:rPr>
              <a:t>antar</a:t>
            </a:r>
            <a:r>
              <a:rPr lang="id-ID" sz="1200" spc="-15" dirty="0">
                <a:latin typeface="+mj-lt"/>
                <a:cs typeface="Arial"/>
              </a:rPr>
              <a:t> </a:t>
            </a:r>
            <a:r>
              <a:rPr lang="id-ID" sz="1200" spc="-5" dirty="0">
                <a:latin typeface="+mj-lt"/>
                <a:cs typeface="Arial"/>
              </a:rPr>
              <a:t>Paslon</a:t>
            </a:r>
            <a:endParaRPr lang="id-ID" sz="1200" dirty="0">
              <a:latin typeface="+mj-lt"/>
              <a:cs typeface="Arial"/>
            </a:endParaRPr>
          </a:p>
        </p:txBody>
      </p:sp>
      <p:grpSp>
        <p:nvGrpSpPr>
          <p:cNvPr id="1375" name="Google Shape;1375;p44"/>
          <p:cNvGrpSpPr/>
          <p:nvPr/>
        </p:nvGrpSpPr>
        <p:grpSpPr>
          <a:xfrm>
            <a:off x="2743227" y="1535689"/>
            <a:ext cx="3765077" cy="2329221"/>
            <a:chOff x="214575" y="632800"/>
            <a:chExt cx="7190750" cy="4447625"/>
          </a:xfrm>
        </p:grpSpPr>
        <p:sp>
          <p:nvSpPr>
            <p:cNvPr id="1376" name="Google Shape;1376;p44"/>
            <p:cNvSpPr/>
            <p:nvPr/>
          </p:nvSpPr>
          <p:spPr>
            <a:xfrm>
              <a:off x="2272875" y="632800"/>
              <a:ext cx="3062975" cy="2082775"/>
            </a:xfrm>
            <a:custGeom>
              <a:avLst/>
              <a:gdLst/>
              <a:ahLst/>
              <a:cxnLst/>
              <a:rect l="l" t="t" r="r" b="b"/>
              <a:pathLst>
                <a:path w="122519" h="83311" extrusionOk="0">
                  <a:moveTo>
                    <a:pt x="122406" y="35468"/>
                  </a:moveTo>
                  <a:lnTo>
                    <a:pt x="122406" y="35472"/>
                  </a:lnTo>
                  <a:lnTo>
                    <a:pt x="122406" y="35472"/>
                  </a:lnTo>
                  <a:cubicBezTo>
                    <a:pt x="122406" y="35471"/>
                    <a:pt x="122406" y="35469"/>
                    <a:pt x="122406" y="35468"/>
                  </a:cubicBezTo>
                  <a:close/>
                  <a:moveTo>
                    <a:pt x="61023" y="1"/>
                  </a:moveTo>
                  <a:cubicBezTo>
                    <a:pt x="58491" y="1"/>
                    <a:pt x="55961" y="560"/>
                    <a:pt x="54035" y="1679"/>
                  </a:cubicBezTo>
                  <a:lnTo>
                    <a:pt x="2915" y="31386"/>
                  </a:lnTo>
                  <a:cubicBezTo>
                    <a:pt x="998" y="32501"/>
                    <a:pt x="42" y="33957"/>
                    <a:pt x="40" y="35417"/>
                  </a:cubicBezTo>
                  <a:lnTo>
                    <a:pt x="40" y="35417"/>
                  </a:lnTo>
                  <a:lnTo>
                    <a:pt x="40" y="35412"/>
                  </a:lnTo>
                  <a:lnTo>
                    <a:pt x="5" y="47844"/>
                  </a:lnTo>
                  <a:cubicBezTo>
                    <a:pt x="1" y="49319"/>
                    <a:pt x="976" y="50799"/>
                    <a:pt x="2925" y="51925"/>
                  </a:cubicBezTo>
                  <a:lnTo>
                    <a:pt x="54379" y="81633"/>
                  </a:lnTo>
                  <a:cubicBezTo>
                    <a:pt x="56273" y="82726"/>
                    <a:pt x="58738" y="83284"/>
                    <a:pt x="61212" y="83309"/>
                  </a:cubicBezTo>
                  <a:cubicBezTo>
                    <a:pt x="61267" y="83310"/>
                    <a:pt x="61322" y="83310"/>
                    <a:pt x="61378" y="83310"/>
                  </a:cubicBezTo>
                  <a:cubicBezTo>
                    <a:pt x="63914" y="83310"/>
                    <a:pt x="66447" y="82753"/>
                    <a:pt x="68376" y="81633"/>
                  </a:cubicBezTo>
                  <a:lnTo>
                    <a:pt x="89954" y="69093"/>
                  </a:lnTo>
                  <a:lnTo>
                    <a:pt x="92548" y="70592"/>
                  </a:lnTo>
                  <a:lnTo>
                    <a:pt x="92531" y="76149"/>
                  </a:lnTo>
                  <a:lnTo>
                    <a:pt x="110165" y="76149"/>
                  </a:lnTo>
                  <a:lnTo>
                    <a:pt x="110200" y="63716"/>
                  </a:lnTo>
                  <a:lnTo>
                    <a:pt x="110163" y="57349"/>
                  </a:lnTo>
                  <a:lnTo>
                    <a:pt x="119494" y="51925"/>
                  </a:lnTo>
                  <a:cubicBezTo>
                    <a:pt x="121409" y="50812"/>
                    <a:pt x="122367" y="49357"/>
                    <a:pt x="122371" y="47900"/>
                  </a:cubicBezTo>
                  <a:lnTo>
                    <a:pt x="122406" y="35472"/>
                  </a:lnTo>
                  <a:lnTo>
                    <a:pt x="122406" y="35472"/>
                  </a:lnTo>
                  <a:cubicBezTo>
                    <a:pt x="122406" y="35564"/>
                    <a:pt x="122390" y="35655"/>
                    <a:pt x="122382" y="35747"/>
                  </a:cubicBezTo>
                  <a:cubicBezTo>
                    <a:pt x="122518" y="34178"/>
                    <a:pt x="121558" y="32584"/>
                    <a:pt x="119484" y="31386"/>
                  </a:cubicBezTo>
                  <a:lnTo>
                    <a:pt x="68030" y="1679"/>
                  </a:lnTo>
                  <a:cubicBezTo>
                    <a:pt x="66092" y="560"/>
                    <a:pt x="63556" y="1"/>
                    <a:pt x="61023" y="1"/>
                  </a:cubicBez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44"/>
            <p:cNvSpPr/>
            <p:nvPr/>
          </p:nvSpPr>
          <p:spPr>
            <a:xfrm>
              <a:off x="4720800" y="1519500"/>
              <a:ext cx="612250" cy="724925"/>
            </a:xfrm>
            <a:custGeom>
              <a:avLst/>
              <a:gdLst/>
              <a:ahLst/>
              <a:cxnLst/>
              <a:rect l="l" t="t" r="r" b="b"/>
              <a:pathLst>
                <a:path w="24490" h="28997" extrusionOk="0">
                  <a:moveTo>
                    <a:pt x="24489" y="0"/>
                  </a:moveTo>
                  <a:cubicBezTo>
                    <a:pt x="24485" y="1457"/>
                    <a:pt x="23527" y="2914"/>
                    <a:pt x="21614" y="4026"/>
                  </a:cubicBezTo>
                  <a:lnTo>
                    <a:pt x="36" y="16565"/>
                  </a:lnTo>
                  <a:lnTo>
                    <a:pt x="0" y="28997"/>
                  </a:lnTo>
                  <a:lnTo>
                    <a:pt x="21579" y="16457"/>
                  </a:lnTo>
                  <a:cubicBezTo>
                    <a:pt x="23494" y="15346"/>
                    <a:pt x="24450" y="13891"/>
                    <a:pt x="24454" y="12434"/>
                  </a:cubicBezTo>
                  <a:lnTo>
                    <a:pt x="24489" y="0"/>
                  </a:lnTo>
                  <a:close/>
                </a:path>
              </a:pathLst>
            </a:custGeom>
            <a:solidFill>
              <a:srgbClr val="E72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44"/>
            <p:cNvSpPr/>
            <p:nvPr/>
          </p:nvSpPr>
          <p:spPr>
            <a:xfrm>
              <a:off x="4521675" y="2049325"/>
              <a:ext cx="185525" cy="417425"/>
            </a:xfrm>
            <a:custGeom>
              <a:avLst/>
              <a:gdLst/>
              <a:ahLst/>
              <a:cxnLst/>
              <a:rect l="l" t="t" r="r" b="b"/>
              <a:pathLst>
                <a:path w="7421" h="16697" extrusionOk="0">
                  <a:moveTo>
                    <a:pt x="36" y="0"/>
                  </a:moveTo>
                  <a:lnTo>
                    <a:pt x="0" y="12432"/>
                  </a:lnTo>
                  <a:lnTo>
                    <a:pt x="7386" y="16696"/>
                  </a:lnTo>
                  <a:lnTo>
                    <a:pt x="7421" y="4264"/>
                  </a:lnTo>
                  <a:lnTo>
                    <a:pt x="36" y="0"/>
                  </a:lnTo>
                  <a:close/>
                </a:path>
              </a:pathLst>
            </a:custGeom>
            <a:solidFill>
              <a:srgbClr val="B520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44"/>
            <p:cNvSpPr/>
            <p:nvPr/>
          </p:nvSpPr>
          <p:spPr>
            <a:xfrm>
              <a:off x="4586200" y="2225725"/>
              <a:ext cx="441700" cy="310825"/>
            </a:xfrm>
            <a:custGeom>
              <a:avLst/>
              <a:gdLst/>
              <a:ahLst/>
              <a:cxnLst/>
              <a:rect l="l" t="t" r="r" b="b"/>
              <a:pathLst>
                <a:path w="17668" h="12433" extrusionOk="0">
                  <a:moveTo>
                    <a:pt x="36" y="1"/>
                  </a:moveTo>
                  <a:lnTo>
                    <a:pt x="1" y="12432"/>
                  </a:lnTo>
                  <a:lnTo>
                    <a:pt x="17632" y="12432"/>
                  </a:lnTo>
                  <a:lnTo>
                    <a:pt x="17667" y="1"/>
                  </a:lnTo>
                  <a:close/>
                </a:path>
              </a:pathLst>
            </a:custGeom>
            <a:solidFill>
              <a:srgbClr val="E72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44"/>
            <p:cNvSpPr/>
            <p:nvPr/>
          </p:nvSpPr>
          <p:spPr>
            <a:xfrm>
              <a:off x="2249425" y="632850"/>
              <a:ext cx="3108000" cy="1772000"/>
            </a:xfrm>
            <a:custGeom>
              <a:avLst/>
              <a:gdLst/>
              <a:ahLst/>
              <a:cxnLst/>
              <a:rect l="l" t="t" r="r" b="b"/>
              <a:pathLst>
                <a:path w="124320" h="70880" extrusionOk="0">
                  <a:moveTo>
                    <a:pt x="61962" y="1"/>
                  </a:moveTo>
                  <a:cubicBezTo>
                    <a:pt x="59429" y="1"/>
                    <a:pt x="56899" y="560"/>
                    <a:pt x="54973" y="1679"/>
                  </a:cubicBezTo>
                  <a:lnTo>
                    <a:pt x="3853" y="31386"/>
                  </a:lnTo>
                  <a:cubicBezTo>
                    <a:pt x="1" y="33626"/>
                    <a:pt x="22" y="37254"/>
                    <a:pt x="3899" y="39494"/>
                  </a:cubicBezTo>
                  <a:lnTo>
                    <a:pt x="55352" y="69201"/>
                  </a:lnTo>
                  <a:cubicBezTo>
                    <a:pt x="57291" y="70320"/>
                    <a:pt x="59826" y="70879"/>
                    <a:pt x="62359" y="70879"/>
                  </a:cubicBezTo>
                  <a:cubicBezTo>
                    <a:pt x="64892" y="70879"/>
                    <a:pt x="67422" y="70320"/>
                    <a:pt x="69349" y="69201"/>
                  </a:cubicBezTo>
                  <a:lnTo>
                    <a:pt x="90928" y="56661"/>
                  </a:lnTo>
                  <a:lnTo>
                    <a:pt x="98311" y="60925"/>
                  </a:lnTo>
                  <a:lnTo>
                    <a:pt x="93507" y="63718"/>
                  </a:lnTo>
                  <a:lnTo>
                    <a:pt x="111138" y="63718"/>
                  </a:lnTo>
                  <a:lnTo>
                    <a:pt x="111080" y="53505"/>
                  </a:lnTo>
                  <a:lnTo>
                    <a:pt x="106274" y="56295"/>
                  </a:lnTo>
                  <a:lnTo>
                    <a:pt x="98891" y="52031"/>
                  </a:lnTo>
                  <a:lnTo>
                    <a:pt x="120469" y="39492"/>
                  </a:lnTo>
                  <a:cubicBezTo>
                    <a:pt x="124319" y="37254"/>
                    <a:pt x="124301" y="33623"/>
                    <a:pt x="120422" y="31384"/>
                  </a:cubicBezTo>
                  <a:lnTo>
                    <a:pt x="68968" y="1679"/>
                  </a:lnTo>
                  <a:cubicBezTo>
                    <a:pt x="67031" y="560"/>
                    <a:pt x="64495" y="1"/>
                    <a:pt x="6196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44"/>
            <p:cNvSpPr/>
            <p:nvPr/>
          </p:nvSpPr>
          <p:spPr>
            <a:xfrm>
              <a:off x="3803150" y="2049375"/>
              <a:ext cx="719425" cy="666200"/>
            </a:xfrm>
            <a:custGeom>
              <a:avLst/>
              <a:gdLst/>
              <a:ahLst/>
              <a:cxnLst/>
              <a:rect l="l" t="t" r="r" b="b"/>
              <a:pathLst>
                <a:path w="28777" h="26648" extrusionOk="0">
                  <a:moveTo>
                    <a:pt x="28777" y="0"/>
                  </a:moveTo>
                  <a:lnTo>
                    <a:pt x="7200" y="12538"/>
                  </a:lnTo>
                  <a:cubicBezTo>
                    <a:pt x="5271" y="13658"/>
                    <a:pt x="2740" y="14216"/>
                    <a:pt x="207" y="14216"/>
                  </a:cubicBezTo>
                  <a:cubicBezTo>
                    <a:pt x="138" y="14216"/>
                    <a:pt x="69" y="14215"/>
                    <a:pt x="1" y="14214"/>
                  </a:cubicBezTo>
                  <a:lnTo>
                    <a:pt x="1" y="26646"/>
                  </a:lnTo>
                  <a:cubicBezTo>
                    <a:pt x="61" y="26647"/>
                    <a:pt x="120" y="26647"/>
                    <a:pt x="180" y="26647"/>
                  </a:cubicBezTo>
                  <a:cubicBezTo>
                    <a:pt x="2712" y="26647"/>
                    <a:pt x="5238" y="26090"/>
                    <a:pt x="7163" y="24972"/>
                  </a:cubicBezTo>
                  <a:lnTo>
                    <a:pt x="28741" y="12430"/>
                  </a:lnTo>
                  <a:lnTo>
                    <a:pt x="28777" y="0"/>
                  </a:lnTo>
                  <a:close/>
                </a:path>
              </a:pathLst>
            </a:custGeom>
            <a:solidFill>
              <a:srgbClr val="E729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44"/>
            <p:cNvSpPr/>
            <p:nvPr/>
          </p:nvSpPr>
          <p:spPr>
            <a:xfrm>
              <a:off x="2272825" y="1518075"/>
              <a:ext cx="1530350" cy="1197475"/>
            </a:xfrm>
            <a:custGeom>
              <a:avLst/>
              <a:gdLst/>
              <a:ahLst/>
              <a:cxnLst/>
              <a:rect l="l" t="t" r="r" b="b"/>
              <a:pathLst>
                <a:path w="61214" h="47899" extrusionOk="0">
                  <a:moveTo>
                    <a:pt x="40" y="1"/>
                  </a:moveTo>
                  <a:lnTo>
                    <a:pt x="5" y="12435"/>
                  </a:lnTo>
                  <a:cubicBezTo>
                    <a:pt x="1" y="13911"/>
                    <a:pt x="975" y="15388"/>
                    <a:pt x="2927" y="16514"/>
                  </a:cubicBezTo>
                  <a:lnTo>
                    <a:pt x="54381" y="46222"/>
                  </a:lnTo>
                  <a:cubicBezTo>
                    <a:pt x="56275" y="47317"/>
                    <a:pt x="58740" y="47873"/>
                    <a:pt x="61214" y="47898"/>
                  </a:cubicBezTo>
                  <a:lnTo>
                    <a:pt x="61214" y="35466"/>
                  </a:lnTo>
                  <a:cubicBezTo>
                    <a:pt x="58751" y="35435"/>
                    <a:pt x="56302" y="34879"/>
                    <a:pt x="54416" y="33790"/>
                  </a:cubicBezTo>
                  <a:lnTo>
                    <a:pt x="2963" y="4083"/>
                  </a:lnTo>
                  <a:cubicBezTo>
                    <a:pt x="1011" y="2957"/>
                    <a:pt x="36" y="1477"/>
                    <a:pt x="40" y="1"/>
                  </a:cubicBez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44"/>
            <p:cNvSpPr/>
            <p:nvPr/>
          </p:nvSpPr>
          <p:spPr>
            <a:xfrm>
              <a:off x="4320725" y="1815075"/>
              <a:ext cx="3062925" cy="2082850"/>
            </a:xfrm>
            <a:custGeom>
              <a:avLst/>
              <a:gdLst/>
              <a:ahLst/>
              <a:cxnLst/>
              <a:rect l="l" t="t" r="r" b="b"/>
              <a:pathLst>
                <a:path w="122517" h="83314" extrusionOk="0">
                  <a:moveTo>
                    <a:pt x="61024" y="1"/>
                  </a:moveTo>
                  <a:cubicBezTo>
                    <a:pt x="58491" y="1"/>
                    <a:pt x="55961" y="561"/>
                    <a:pt x="54034" y="1681"/>
                  </a:cubicBezTo>
                  <a:lnTo>
                    <a:pt x="2915" y="31388"/>
                  </a:lnTo>
                  <a:cubicBezTo>
                    <a:pt x="999" y="32501"/>
                    <a:pt x="42" y="33959"/>
                    <a:pt x="40" y="35419"/>
                  </a:cubicBezTo>
                  <a:lnTo>
                    <a:pt x="40" y="35419"/>
                  </a:lnTo>
                  <a:cubicBezTo>
                    <a:pt x="40" y="35419"/>
                    <a:pt x="40" y="35418"/>
                    <a:pt x="40" y="35418"/>
                  </a:cubicBezTo>
                  <a:lnTo>
                    <a:pt x="5" y="47846"/>
                  </a:lnTo>
                  <a:cubicBezTo>
                    <a:pt x="1" y="49321"/>
                    <a:pt x="976" y="50801"/>
                    <a:pt x="2928" y="51927"/>
                  </a:cubicBezTo>
                  <a:lnTo>
                    <a:pt x="12497" y="57452"/>
                  </a:lnTo>
                  <a:lnTo>
                    <a:pt x="12474" y="65939"/>
                  </a:lnTo>
                  <a:lnTo>
                    <a:pt x="12530" y="76151"/>
                  </a:lnTo>
                  <a:lnTo>
                    <a:pt x="30161" y="76151"/>
                  </a:lnTo>
                  <a:lnTo>
                    <a:pt x="30176" y="70540"/>
                  </a:lnTo>
                  <a:lnTo>
                    <a:pt x="32660" y="69095"/>
                  </a:lnTo>
                  <a:lnTo>
                    <a:pt x="54379" y="81635"/>
                  </a:lnTo>
                  <a:cubicBezTo>
                    <a:pt x="56222" y="82699"/>
                    <a:pt x="58600" y="83255"/>
                    <a:pt x="61003" y="83309"/>
                  </a:cubicBezTo>
                  <a:cubicBezTo>
                    <a:pt x="61132" y="83312"/>
                    <a:pt x="61262" y="83314"/>
                    <a:pt x="61391" y="83314"/>
                  </a:cubicBezTo>
                  <a:cubicBezTo>
                    <a:pt x="63923" y="83314"/>
                    <a:pt x="66452" y="82755"/>
                    <a:pt x="68378" y="81635"/>
                  </a:cubicBezTo>
                  <a:lnTo>
                    <a:pt x="119498" y="51927"/>
                  </a:lnTo>
                  <a:cubicBezTo>
                    <a:pt x="121413" y="50816"/>
                    <a:pt x="122369" y="49361"/>
                    <a:pt x="122374" y="47904"/>
                  </a:cubicBezTo>
                  <a:lnTo>
                    <a:pt x="122409" y="35472"/>
                  </a:lnTo>
                  <a:lnTo>
                    <a:pt x="122409" y="35472"/>
                  </a:lnTo>
                  <a:cubicBezTo>
                    <a:pt x="122407" y="35563"/>
                    <a:pt x="122392" y="35656"/>
                    <a:pt x="122384" y="35747"/>
                  </a:cubicBezTo>
                  <a:cubicBezTo>
                    <a:pt x="122516" y="34180"/>
                    <a:pt x="121558" y="32584"/>
                    <a:pt x="119486" y="31388"/>
                  </a:cubicBezTo>
                  <a:lnTo>
                    <a:pt x="68032" y="1681"/>
                  </a:lnTo>
                  <a:cubicBezTo>
                    <a:pt x="66093" y="561"/>
                    <a:pt x="63557" y="1"/>
                    <a:pt x="61024"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44"/>
            <p:cNvSpPr/>
            <p:nvPr/>
          </p:nvSpPr>
          <p:spPr>
            <a:xfrm>
              <a:off x="4320675" y="2700425"/>
              <a:ext cx="617075" cy="726375"/>
            </a:xfrm>
            <a:custGeom>
              <a:avLst/>
              <a:gdLst/>
              <a:ahLst/>
              <a:cxnLst/>
              <a:rect l="l" t="t" r="r" b="b"/>
              <a:pathLst>
                <a:path w="24683" h="29055" extrusionOk="0">
                  <a:moveTo>
                    <a:pt x="40" y="0"/>
                  </a:moveTo>
                  <a:lnTo>
                    <a:pt x="5" y="12432"/>
                  </a:lnTo>
                  <a:cubicBezTo>
                    <a:pt x="1" y="13910"/>
                    <a:pt x="976" y="15390"/>
                    <a:pt x="2930" y="16516"/>
                  </a:cubicBezTo>
                  <a:lnTo>
                    <a:pt x="24647" y="29055"/>
                  </a:lnTo>
                  <a:lnTo>
                    <a:pt x="24682" y="16621"/>
                  </a:lnTo>
                  <a:lnTo>
                    <a:pt x="2963" y="4084"/>
                  </a:lnTo>
                  <a:cubicBezTo>
                    <a:pt x="1011" y="2956"/>
                    <a:pt x="36" y="1478"/>
                    <a:pt x="40" y="0"/>
                  </a:cubicBezTo>
                  <a:close/>
                </a:path>
              </a:pathLst>
            </a:custGeom>
            <a:solidFill>
              <a:srgbClr val="FFE9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44"/>
            <p:cNvSpPr/>
            <p:nvPr/>
          </p:nvSpPr>
          <p:spPr>
            <a:xfrm>
              <a:off x="4953775" y="3231650"/>
              <a:ext cx="184350" cy="417425"/>
            </a:xfrm>
            <a:custGeom>
              <a:avLst/>
              <a:gdLst/>
              <a:ahLst/>
              <a:cxnLst/>
              <a:rect l="l" t="t" r="r" b="b"/>
              <a:pathLst>
                <a:path w="7374" h="16697" extrusionOk="0">
                  <a:moveTo>
                    <a:pt x="7373" y="0"/>
                  </a:moveTo>
                  <a:lnTo>
                    <a:pt x="37" y="4264"/>
                  </a:lnTo>
                  <a:lnTo>
                    <a:pt x="0" y="16696"/>
                  </a:lnTo>
                  <a:lnTo>
                    <a:pt x="7338" y="12432"/>
                  </a:lnTo>
                  <a:lnTo>
                    <a:pt x="7373" y="0"/>
                  </a:lnTo>
                  <a:close/>
                </a:path>
              </a:pathLst>
            </a:custGeom>
            <a:solidFill>
              <a:srgbClr val="F1CF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44"/>
            <p:cNvSpPr/>
            <p:nvPr/>
          </p:nvSpPr>
          <p:spPr>
            <a:xfrm>
              <a:off x="4633900" y="3408050"/>
              <a:ext cx="441700" cy="310825"/>
            </a:xfrm>
            <a:custGeom>
              <a:avLst/>
              <a:gdLst/>
              <a:ahLst/>
              <a:cxnLst/>
              <a:rect l="l" t="t" r="r" b="b"/>
              <a:pathLst>
                <a:path w="17668" h="12433" extrusionOk="0">
                  <a:moveTo>
                    <a:pt x="36" y="1"/>
                  </a:moveTo>
                  <a:lnTo>
                    <a:pt x="1" y="12432"/>
                  </a:lnTo>
                  <a:lnTo>
                    <a:pt x="17632" y="12432"/>
                  </a:lnTo>
                  <a:lnTo>
                    <a:pt x="17668" y="1"/>
                  </a:lnTo>
                  <a:close/>
                </a:path>
              </a:pathLst>
            </a:custGeom>
            <a:solidFill>
              <a:srgbClr val="FFE9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44"/>
            <p:cNvSpPr/>
            <p:nvPr/>
          </p:nvSpPr>
          <p:spPr>
            <a:xfrm>
              <a:off x="4632525" y="3152725"/>
              <a:ext cx="2300" cy="566150"/>
            </a:xfrm>
            <a:custGeom>
              <a:avLst/>
              <a:gdLst/>
              <a:ahLst/>
              <a:cxnLst/>
              <a:rect l="l" t="t" r="r" b="b"/>
              <a:pathLst>
                <a:path w="92" h="22646" extrusionOk="0">
                  <a:moveTo>
                    <a:pt x="35" y="1"/>
                  </a:moveTo>
                  <a:lnTo>
                    <a:pt x="0" y="12435"/>
                  </a:lnTo>
                  <a:lnTo>
                    <a:pt x="56" y="22645"/>
                  </a:lnTo>
                  <a:lnTo>
                    <a:pt x="91" y="10214"/>
                  </a:lnTo>
                  <a:lnTo>
                    <a:pt x="35" y="1"/>
                  </a:ln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44"/>
            <p:cNvSpPr/>
            <p:nvPr/>
          </p:nvSpPr>
          <p:spPr>
            <a:xfrm>
              <a:off x="4297350" y="1815125"/>
              <a:ext cx="3107975" cy="1772050"/>
            </a:xfrm>
            <a:custGeom>
              <a:avLst/>
              <a:gdLst/>
              <a:ahLst/>
              <a:cxnLst/>
              <a:rect l="l" t="t" r="r" b="b"/>
              <a:pathLst>
                <a:path w="124319" h="70882" extrusionOk="0">
                  <a:moveTo>
                    <a:pt x="61960" y="1"/>
                  </a:moveTo>
                  <a:cubicBezTo>
                    <a:pt x="59427" y="1"/>
                    <a:pt x="56897" y="560"/>
                    <a:pt x="54971" y="1679"/>
                  </a:cubicBezTo>
                  <a:lnTo>
                    <a:pt x="3850" y="31386"/>
                  </a:lnTo>
                  <a:cubicBezTo>
                    <a:pt x="0" y="33626"/>
                    <a:pt x="19" y="37256"/>
                    <a:pt x="3898" y="39494"/>
                  </a:cubicBezTo>
                  <a:lnTo>
                    <a:pt x="25617" y="52033"/>
                  </a:lnTo>
                  <a:lnTo>
                    <a:pt x="18280" y="56297"/>
                  </a:lnTo>
                  <a:lnTo>
                    <a:pt x="13444" y="53505"/>
                  </a:lnTo>
                  <a:lnTo>
                    <a:pt x="13500" y="63718"/>
                  </a:lnTo>
                  <a:lnTo>
                    <a:pt x="31132" y="63718"/>
                  </a:lnTo>
                  <a:lnTo>
                    <a:pt x="26294" y="60925"/>
                  </a:lnTo>
                  <a:lnTo>
                    <a:pt x="33632" y="56661"/>
                  </a:lnTo>
                  <a:lnTo>
                    <a:pt x="55352" y="69203"/>
                  </a:lnTo>
                  <a:cubicBezTo>
                    <a:pt x="57290" y="70322"/>
                    <a:pt x="59826" y="70881"/>
                    <a:pt x="62358" y="70881"/>
                  </a:cubicBezTo>
                  <a:cubicBezTo>
                    <a:pt x="64891" y="70881"/>
                    <a:pt x="67421" y="70322"/>
                    <a:pt x="69348" y="69203"/>
                  </a:cubicBezTo>
                  <a:lnTo>
                    <a:pt x="120467" y="39496"/>
                  </a:lnTo>
                  <a:cubicBezTo>
                    <a:pt x="124319" y="37256"/>
                    <a:pt x="124298" y="33626"/>
                    <a:pt x="120421" y="31388"/>
                  </a:cubicBezTo>
                  <a:lnTo>
                    <a:pt x="68969" y="1679"/>
                  </a:lnTo>
                  <a:cubicBezTo>
                    <a:pt x="67030" y="560"/>
                    <a:pt x="64493" y="1"/>
                    <a:pt x="6196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44"/>
            <p:cNvSpPr/>
            <p:nvPr/>
          </p:nvSpPr>
          <p:spPr>
            <a:xfrm>
              <a:off x="5137200" y="3231650"/>
              <a:ext cx="708625" cy="666225"/>
            </a:xfrm>
            <a:custGeom>
              <a:avLst/>
              <a:gdLst/>
              <a:ahLst/>
              <a:cxnLst/>
              <a:rect l="l" t="t" r="r" b="b"/>
              <a:pathLst>
                <a:path w="28345" h="26649" extrusionOk="0">
                  <a:moveTo>
                    <a:pt x="36" y="0"/>
                  </a:moveTo>
                  <a:lnTo>
                    <a:pt x="1" y="12434"/>
                  </a:lnTo>
                  <a:lnTo>
                    <a:pt x="21720" y="24974"/>
                  </a:lnTo>
                  <a:cubicBezTo>
                    <a:pt x="23560" y="26038"/>
                    <a:pt x="25941" y="26594"/>
                    <a:pt x="28344" y="26648"/>
                  </a:cubicBezTo>
                  <a:lnTo>
                    <a:pt x="28344" y="14214"/>
                  </a:lnTo>
                  <a:cubicBezTo>
                    <a:pt x="25953" y="14156"/>
                    <a:pt x="23587" y="13598"/>
                    <a:pt x="21756" y="12540"/>
                  </a:cubicBezTo>
                  <a:lnTo>
                    <a:pt x="36" y="0"/>
                  </a:lnTo>
                  <a:close/>
                </a:path>
              </a:pathLst>
            </a:custGeom>
            <a:solidFill>
              <a:srgbClr val="FFE9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44"/>
            <p:cNvSpPr/>
            <p:nvPr/>
          </p:nvSpPr>
          <p:spPr>
            <a:xfrm>
              <a:off x="5845850" y="2701875"/>
              <a:ext cx="1535050" cy="1196050"/>
            </a:xfrm>
            <a:custGeom>
              <a:avLst/>
              <a:gdLst/>
              <a:ahLst/>
              <a:cxnLst/>
              <a:rect l="l" t="t" r="r" b="b"/>
              <a:pathLst>
                <a:path w="61402" h="47842" extrusionOk="0">
                  <a:moveTo>
                    <a:pt x="61402" y="0"/>
                  </a:moveTo>
                  <a:cubicBezTo>
                    <a:pt x="61397" y="1457"/>
                    <a:pt x="60441" y="2912"/>
                    <a:pt x="58527" y="4024"/>
                  </a:cubicBezTo>
                  <a:lnTo>
                    <a:pt x="7408" y="33733"/>
                  </a:lnTo>
                  <a:cubicBezTo>
                    <a:pt x="5481" y="34852"/>
                    <a:pt x="2948" y="35410"/>
                    <a:pt x="414" y="35410"/>
                  </a:cubicBezTo>
                  <a:cubicBezTo>
                    <a:pt x="276" y="35410"/>
                    <a:pt x="138" y="35409"/>
                    <a:pt x="0" y="35405"/>
                  </a:cubicBezTo>
                  <a:lnTo>
                    <a:pt x="0" y="47837"/>
                  </a:lnTo>
                  <a:cubicBezTo>
                    <a:pt x="130" y="47840"/>
                    <a:pt x="259" y="47842"/>
                    <a:pt x="388" y="47842"/>
                  </a:cubicBezTo>
                  <a:cubicBezTo>
                    <a:pt x="2920" y="47842"/>
                    <a:pt x="5447" y="47283"/>
                    <a:pt x="7373" y="46165"/>
                  </a:cubicBezTo>
                  <a:lnTo>
                    <a:pt x="58491" y="16458"/>
                  </a:lnTo>
                  <a:cubicBezTo>
                    <a:pt x="60406" y="15344"/>
                    <a:pt x="61364" y="13889"/>
                    <a:pt x="61366" y="12432"/>
                  </a:cubicBezTo>
                  <a:lnTo>
                    <a:pt x="61402" y="0"/>
                  </a:lnTo>
                  <a:close/>
                </a:path>
              </a:pathLst>
            </a:custGeom>
            <a:solidFill>
              <a:srgbClr val="FFE9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44"/>
            <p:cNvSpPr/>
            <p:nvPr/>
          </p:nvSpPr>
          <p:spPr>
            <a:xfrm>
              <a:off x="238050" y="1815300"/>
              <a:ext cx="3062575" cy="2082775"/>
            </a:xfrm>
            <a:custGeom>
              <a:avLst/>
              <a:gdLst/>
              <a:ahLst/>
              <a:cxnLst/>
              <a:rect l="l" t="t" r="r" b="b"/>
              <a:pathLst>
                <a:path w="122503" h="83311" extrusionOk="0">
                  <a:moveTo>
                    <a:pt x="122407" y="35469"/>
                  </a:moveTo>
                  <a:lnTo>
                    <a:pt x="122407" y="35473"/>
                  </a:lnTo>
                  <a:lnTo>
                    <a:pt x="122407" y="35473"/>
                  </a:lnTo>
                  <a:cubicBezTo>
                    <a:pt x="122407" y="35472"/>
                    <a:pt x="122407" y="35470"/>
                    <a:pt x="122407" y="35469"/>
                  </a:cubicBezTo>
                  <a:close/>
                  <a:moveTo>
                    <a:pt x="61026" y="0"/>
                  </a:moveTo>
                  <a:cubicBezTo>
                    <a:pt x="58493" y="0"/>
                    <a:pt x="55964" y="560"/>
                    <a:pt x="54038" y="1680"/>
                  </a:cubicBezTo>
                  <a:lnTo>
                    <a:pt x="2915" y="31387"/>
                  </a:lnTo>
                  <a:cubicBezTo>
                    <a:pt x="1001" y="32500"/>
                    <a:pt x="43" y="33957"/>
                    <a:pt x="42" y="35418"/>
                  </a:cubicBezTo>
                  <a:lnTo>
                    <a:pt x="42" y="35418"/>
                  </a:lnTo>
                  <a:lnTo>
                    <a:pt x="5" y="47845"/>
                  </a:lnTo>
                  <a:cubicBezTo>
                    <a:pt x="1" y="49321"/>
                    <a:pt x="976" y="50801"/>
                    <a:pt x="2928" y="51927"/>
                  </a:cubicBezTo>
                  <a:lnTo>
                    <a:pt x="54379" y="81634"/>
                  </a:lnTo>
                  <a:cubicBezTo>
                    <a:pt x="56316" y="82753"/>
                    <a:pt x="58848" y="83311"/>
                    <a:pt x="61378" y="83311"/>
                  </a:cubicBezTo>
                  <a:cubicBezTo>
                    <a:pt x="61473" y="83311"/>
                    <a:pt x="61568" y="83310"/>
                    <a:pt x="61663" y="83308"/>
                  </a:cubicBezTo>
                  <a:cubicBezTo>
                    <a:pt x="64102" y="83271"/>
                    <a:pt x="66519" y="82712"/>
                    <a:pt x="68374" y="81634"/>
                  </a:cubicBezTo>
                  <a:lnTo>
                    <a:pt x="119494" y="51927"/>
                  </a:lnTo>
                  <a:cubicBezTo>
                    <a:pt x="121409" y="50813"/>
                    <a:pt x="122367" y="49360"/>
                    <a:pt x="122371" y="47901"/>
                  </a:cubicBezTo>
                  <a:lnTo>
                    <a:pt x="122407" y="35473"/>
                  </a:lnTo>
                  <a:lnTo>
                    <a:pt x="122407" y="35473"/>
                  </a:lnTo>
                  <a:cubicBezTo>
                    <a:pt x="122406" y="35550"/>
                    <a:pt x="122394" y="35629"/>
                    <a:pt x="122387" y="35708"/>
                  </a:cubicBezTo>
                  <a:lnTo>
                    <a:pt x="122387" y="35708"/>
                  </a:lnTo>
                  <a:cubicBezTo>
                    <a:pt x="122503" y="34153"/>
                    <a:pt x="121541" y="32574"/>
                    <a:pt x="119486" y="31387"/>
                  </a:cubicBezTo>
                  <a:lnTo>
                    <a:pt x="110070" y="25952"/>
                  </a:lnTo>
                  <a:lnTo>
                    <a:pt x="110095" y="17465"/>
                  </a:lnTo>
                  <a:lnTo>
                    <a:pt x="110037" y="7252"/>
                  </a:lnTo>
                  <a:lnTo>
                    <a:pt x="92406" y="7252"/>
                  </a:lnTo>
                  <a:lnTo>
                    <a:pt x="92389" y="12864"/>
                  </a:lnTo>
                  <a:lnTo>
                    <a:pt x="89905" y="14306"/>
                  </a:lnTo>
                  <a:lnTo>
                    <a:pt x="68032" y="1680"/>
                  </a:lnTo>
                  <a:cubicBezTo>
                    <a:pt x="66094" y="560"/>
                    <a:pt x="63558" y="0"/>
                    <a:pt x="61026" y="0"/>
                  </a:cubicBezTo>
                  <a:close/>
                </a:path>
              </a:pathLst>
            </a:custGeom>
            <a:solidFill>
              <a:srgbClr val="90C4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44"/>
            <p:cNvSpPr/>
            <p:nvPr/>
          </p:nvSpPr>
          <p:spPr>
            <a:xfrm>
              <a:off x="2547250" y="1996600"/>
              <a:ext cx="121825" cy="380625"/>
            </a:xfrm>
            <a:custGeom>
              <a:avLst/>
              <a:gdLst/>
              <a:ahLst/>
              <a:cxnLst/>
              <a:rect l="l" t="t" r="r" b="b"/>
              <a:pathLst>
                <a:path w="4873" h="15225" extrusionOk="0">
                  <a:moveTo>
                    <a:pt x="35" y="0"/>
                  </a:moveTo>
                  <a:lnTo>
                    <a:pt x="0" y="12432"/>
                  </a:lnTo>
                  <a:lnTo>
                    <a:pt x="4838" y="15224"/>
                  </a:lnTo>
                  <a:lnTo>
                    <a:pt x="4873" y="2792"/>
                  </a:lnTo>
                  <a:lnTo>
                    <a:pt x="35" y="0"/>
                  </a:lnTo>
                  <a:close/>
                </a:path>
              </a:pathLst>
            </a:custGeom>
            <a:solidFill>
              <a:srgbClr val="90C4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44"/>
            <p:cNvSpPr/>
            <p:nvPr/>
          </p:nvSpPr>
          <p:spPr>
            <a:xfrm>
              <a:off x="2868550" y="2182100"/>
              <a:ext cx="121825" cy="380625"/>
            </a:xfrm>
            <a:custGeom>
              <a:avLst/>
              <a:gdLst/>
              <a:ahLst/>
              <a:cxnLst/>
              <a:rect l="l" t="t" r="r" b="b"/>
              <a:pathLst>
                <a:path w="4873" h="15225" extrusionOk="0">
                  <a:moveTo>
                    <a:pt x="35" y="1"/>
                  </a:moveTo>
                  <a:lnTo>
                    <a:pt x="0" y="12433"/>
                  </a:lnTo>
                  <a:lnTo>
                    <a:pt x="4838" y="15225"/>
                  </a:lnTo>
                  <a:lnTo>
                    <a:pt x="4873" y="2793"/>
                  </a:lnTo>
                  <a:lnTo>
                    <a:pt x="35" y="1"/>
                  </a:lnTo>
                  <a:close/>
                </a:path>
              </a:pathLst>
            </a:custGeom>
            <a:solidFill>
              <a:srgbClr val="90C4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44"/>
            <p:cNvSpPr/>
            <p:nvPr/>
          </p:nvSpPr>
          <p:spPr>
            <a:xfrm>
              <a:off x="2685150" y="2182100"/>
              <a:ext cx="184300" cy="417425"/>
            </a:xfrm>
            <a:custGeom>
              <a:avLst/>
              <a:gdLst/>
              <a:ahLst/>
              <a:cxnLst/>
              <a:rect l="l" t="t" r="r" b="b"/>
              <a:pathLst>
                <a:path w="7372" h="16697" extrusionOk="0">
                  <a:moveTo>
                    <a:pt x="7371" y="1"/>
                  </a:moveTo>
                  <a:lnTo>
                    <a:pt x="36" y="4265"/>
                  </a:lnTo>
                  <a:lnTo>
                    <a:pt x="1" y="16697"/>
                  </a:lnTo>
                  <a:lnTo>
                    <a:pt x="1" y="16697"/>
                  </a:lnTo>
                  <a:lnTo>
                    <a:pt x="7336" y="12433"/>
                  </a:lnTo>
                  <a:lnTo>
                    <a:pt x="7371" y="1"/>
                  </a:lnTo>
                  <a:close/>
                </a:path>
              </a:pathLst>
            </a:custGeom>
            <a:solidFill>
              <a:srgbClr val="83A5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44"/>
            <p:cNvSpPr/>
            <p:nvPr/>
          </p:nvSpPr>
          <p:spPr>
            <a:xfrm>
              <a:off x="214575" y="1815300"/>
              <a:ext cx="3108025" cy="1772000"/>
            </a:xfrm>
            <a:custGeom>
              <a:avLst/>
              <a:gdLst/>
              <a:ahLst/>
              <a:cxnLst/>
              <a:rect l="l" t="t" r="r" b="b"/>
              <a:pathLst>
                <a:path w="124321" h="70880" extrusionOk="0">
                  <a:moveTo>
                    <a:pt x="61962" y="0"/>
                  </a:moveTo>
                  <a:cubicBezTo>
                    <a:pt x="59430" y="0"/>
                    <a:pt x="56900" y="560"/>
                    <a:pt x="54973" y="1680"/>
                  </a:cubicBezTo>
                  <a:lnTo>
                    <a:pt x="3852" y="31387"/>
                  </a:lnTo>
                  <a:cubicBezTo>
                    <a:pt x="0" y="33627"/>
                    <a:pt x="21" y="37255"/>
                    <a:pt x="3900" y="39495"/>
                  </a:cubicBezTo>
                  <a:lnTo>
                    <a:pt x="55354" y="69200"/>
                  </a:lnTo>
                  <a:cubicBezTo>
                    <a:pt x="57292" y="70320"/>
                    <a:pt x="59828" y="70880"/>
                    <a:pt x="62360" y="70880"/>
                  </a:cubicBezTo>
                  <a:cubicBezTo>
                    <a:pt x="64893" y="70880"/>
                    <a:pt x="67422" y="70320"/>
                    <a:pt x="69348" y="69200"/>
                  </a:cubicBezTo>
                  <a:lnTo>
                    <a:pt x="120469" y="39495"/>
                  </a:lnTo>
                  <a:cubicBezTo>
                    <a:pt x="124321" y="37255"/>
                    <a:pt x="124300" y="33625"/>
                    <a:pt x="120423" y="31387"/>
                  </a:cubicBezTo>
                  <a:lnTo>
                    <a:pt x="98859" y="18937"/>
                  </a:lnTo>
                  <a:lnTo>
                    <a:pt x="106194" y="14673"/>
                  </a:lnTo>
                  <a:lnTo>
                    <a:pt x="111032" y="17465"/>
                  </a:lnTo>
                  <a:lnTo>
                    <a:pt x="110974" y="7252"/>
                  </a:lnTo>
                  <a:lnTo>
                    <a:pt x="93342" y="7252"/>
                  </a:lnTo>
                  <a:lnTo>
                    <a:pt x="98180" y="10044"/>
                  </a:lnTo>
                  <a:lnTo>
                    <a:pt x="90842" y="14308"/>
                  </a:lnTo>
                  <a:lnTo>
                    <a:pt x="68969" y="1680"/>
                  </a:lnTo>
                  <a:cubicBezTo>
                    <a:pt x="67031" y="560"/>
                    <a:pt x="64495" y="0"/>
                    <a:pt x="61962" y="0"/>
                  </a:cubicBezTo>
                  <a:close/>
                </a:path>
              </a:pathLst>
            </a:custGeom>
            <a:solidFill>
              <a:srgbClr val="91C5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44"/>
            <p:cNvSpPr/>
            <p:nvPr/>
          </p:nvSpPr>
          <p:spPr>
            <a:xfrm>
              <a:off x="238000" y="2700625"/>
              <a:ext cx="1541650" cy="1197450"/>
            </a:xfrm>
            <a:custGeom>
              <a:avLst/>
              <a:gdLst/>
              <a:ahLst/>
              <a:cxnLst/>
              <a:rect l="l" t="t" r="r" b="b"/>
              <a:pathLst>
                <a:path w="61666" h="47898" extrusionOk="0">
                  <a:moveTo>
                    <a:pt x="40" y="0"/>
                  </a:moveTo>
                  <a:lnTo>
                    <a:pt x="5" y="12432"/>
                  </a:lnTo>
                  <a:cubicBezTo>
                    <a:pt x="1" y="13908"/>
                    <a:pt x="976" y="15388"/>
                    <a:pt x="2926" y="16514"/>
                  </a:cubicBezTo>
                  <a:lnTo>
                    <a:pt x="54381" y="46221"/>
                  </a:lnTo>
                  <a:cubicBezTo>
                    <a:pt x="56322" y="47340"/>
                    <a:pt x="58858" y="47898"/>
                    <a:pt x="61393" y="47898"/>
                  </a:cubicBezTo>
                  <a:cubicBezTo>
                    <a:pt x="61484" y="47898"/>
                    <a:pt x="61575" y="47897"/>
                    <a:pt x="61665" y="47895"/>
                  </a:cubicBezTo>
                  <a:lnTo>
                    <a:pt x="61665" y="35464"/>
                  </a:lnTo>
                  <a:cubicBezTo>
                    <a:pt x="61583" y="35465"/>
                    <a:pt x="61501" y="35465"/>
                    <a:pt x="61420" y="35465"/>
                  </a:cubicBezTo>
                  <a:cubicBezTo>
                    <a:pt x="58888" y="35465"/>
                    <a:pt x="56353" y="34908"/>
                    <a:pt x="54417" y="33789"/>
                  </a:cubicBezTo>
                  <a:lnTo>
                    <a:pt x="2963" y="4082"/>
                  </a:lnTo>
                  <a:cubicBezTo>
                    <a:pt x="1011" y="2954"/>
                    <a:pt x="36" y="1476"/>
                    <a:pt x="40" y="0"/>
                  </a:cubicBezTo>
                  <a:close/>
                </a:path>
              </a:pathLst>
            </a:custGeom>
            <a:solidFill>
              <a:srgbClr val="90C4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44"/>
            <p:cNvSpPr/>
            <p:nvPr/>
          </p:nvSpPr>
          <p:spPr>
            <a:xfrm>
              <a:off x="1779625" y="2702025"/>
              <a:ext cx="1518600" cy="1196050"/>
            </a:xfrm>
            <a:custGeom>
              <a:avLst/>
              <a:gdLst/>
              <a:ahLst/>
              <a:cxnLst/>
              <a:rect l="l" t="t" r="r" b="b"/>
              <a:pathLst>
                <a:path w="60744" h="47842" extrusionOk="0">
                  <a:moveTo>
                    <a:pt x="60744" y="0"/>
                  </a:moveTo>
                  <a:cubicBezTo>
                    <a:pt x="60739" y="1457"/>
                    <a:pt x="59781" y="2912"/>
                    <a:pt x="57869" y="4026"/>
                  </a:cubicBezTo>
                  <a:lnTo>
                    <a:pt x="6748" y="33733"/>
                  </a:lnTo>
                  <a:cubicBezTo>
                    <a:pt x="4883" y="34818"/>
                    <a:pt x="2453" y="35375"/>
                    <a:pt x="0" y="35408"/>
                  </a:cubicBezTo>
                  <a:lnTo>
                    <a:pt x="0" y="47842"/>
                  </a:lnTo>
                  <a:cubicBezTo>
                    <a:pt x="2441" y="47802"/>
                    <a:pt x="4856" y="47243"/>
                    <a:pt x="6713" y="46165"/>
                  </a:cubicBezTo>
                  <a:lnTo>
                    <a:pt x="57833" y="16458"/>
                  </a:lnTo>
                  <a:cubicBezTo>
                    <a:pt x="59748" y="15344"/>
                    <a:pt x="60704" y="13891"/>
                    <a:pt x="60708" y="12432"/>
                  </a:cubicBezTo>
                  <a:lnTo>
                    <a:pt x="60744" y="0"/>
                  </a:lnTo>
                  <a:close/>
                </a:path>
              </a:pathLst>
            </a:custGeom>
            <a:solidFill>
              <a:srgbClr val="83A5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44"/>
            <p:cNvSpPr/>
            <p:nvPr/>
          </p:nvSpPr>
          <p:spPr>
            <a:xfrm>
              <a:off x="2285925" y="2997625"/>
              <a:ext cx="3062950" cy="2082800"/>
            </a:xfrm>
            <a:custGeom>
              <a:avLst/>
              <a:gdLst/>
              <a:ahLst/>
              <a:cxnLst/>
              <a:rect l="l" t="t" r="r" b="b"/>
              <a:pathLst>
                <a:path w="122518" h="83312" extrusionOk="0">
                  <a:moveTo>
                    <a:pt x="61023" y="0"/>
                  </a:moveTo>
                  <a:cubicBezTo>
                    <a:pt x="58489" y="0"/>
                    <a:pt x="55960" y="560"/>
                    <a:pt x="54035" y="1680"/>
                  </a:cubicBezTo>
                  <a:lnTo>
                    <a:pt x="32456" y="14219"/>
                  </a:lnTo>
                  <a:lnTo>
                    <a:pt x="29861" y="12721"/>
                  </a:lnTo>
                  <a:lnTo>
                    <a:pt x="29875" y="7163"/>
                  </a:lnTo>
                  <a:lnTo>
                    <a:pt x="12244" y="7163"/>
                  </a:lnTo>
                  <a:lnTo>
                    <a:pt x="12209" y="19597"/>
                  </a:lnTo>
                  <a:lnTo>
                    <a:pt x="12246" y="25964"/>
                  </a:lnTo>
                  <a:lnTo>
                    <a:pt x="2915" y="31389"/>
                  </a:lnTo>
                  <a:cubicBezTo>
                    <a:pt x="998" y="32503"/>
                    <a:pt x="42" y="33960"/>
                    <a:pt x="40" y="35418"/>
                  </a:cubicBezTo>
                  <a:lnTo>
                    <a:pt x="40" y="35418"/>
                  </a:lnTo>
                  <a:cubicBezTo>
                    <a:pt x="40" y="35418"/>
                    <a:pt x="40" y="35418"/>
                    <a:pt x="40" y="35417"/>
                  </a:cubicBezTo>
                  <a:lnTo>
                    <a:pt x="4" y="47845"/>
                  </a:lnTo>
                  <a:cubicBezTo>
                    <a:pt x="0" y="49323"/>
                    <a:pt x="973" y="50801"/>
                    <a:pt x="2925" y="51929"/>
                  </a:cubicBezTo>
                  <a:lnTo>
                    <a:pt x="54381" y="81634"/>
                  </a:lnTo>
                  <a:cubicBezTo>
                    <a:pt x="56271" y="82727"/>
                    <a:pt x="58730" y="83284"/>
                    <a:pt x="61199" y="83311"/>
                  </a:cubicBezTo>
                  <a:cubicBezTo>
                    <a:pt x="61263" y="83311"/>
                    <a:pt x="61327" y="83312"/>
                    <a:pt x="61392" y="83312"/>
                  </a:cubicBezTo>
                  <a:cubicBezTo>
                    <a:pt x="63923" y="83312"/>
                    <a:pt x="66452" y="82754"/>
                    <a:pt x="68377" y="81634"/>
                  </a:cubicBezTo>
                  <a:lnTo>
                    <a:pt x="119496" y="51927"/>
                  </a:lnTo>
                  <a:cubicBezTo>
                    <a:pt x="121410" y="50813"/>
                    <a:pt x="122369" y="49360"/>
                    <a:pt x="122373" y="47903"/>
                  </a:cubicBezTo>
                  <a:lnTo>
                    <a:pt x="122408" y="35469"/>
                  </a:lnTo>
                  <a:lnTo>
                    <a:pt x="122408" y="35469"/>
                  </a:lnTo>
                  <a:cubicBezTo>
                    <a:pt x="122406" y="35562"/>
                    <a:pt x="122391" y="35655"/>
                    <a:pt x="122383" y="35744"/>
                  </a:cubicBezTo>
                  <a:cubicBezTo>
                    <a:pt x="122518" y="34177"/>
                    <a:pt x="121557" y="32584"/>
                    <a:pt x="119485" y="31387"/>
                  </a:cubicBezTo>
                  <a:lnTo>
                    <a:pt x="68032" y="1680"/>
                  </a:lnTo>
                  <a:cubicBezTo>
                    <a:pt x="66092" y="560"/>
                    <a:pt x="63556" y="0"/>
                    <a:pt x="61023" y="0"/>
                  </a:cubicBezTo>
                  <a:close/>
                </a:path>
              </a:pathLst>
            </a:custGeom>
            <a:solidFill>
              <a:srgbClr val="706E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44"/>
            <p:cNvSpPr/>
            <p:nvPr/>
          </p:nvSpPr>
          <p:spPr>
            <a:xfrm>
              <a:off x="2911800" y="3176700"/>
              <a:ext cx="121025" cy="380675"/>
            </a:xfrm>
            <a:custGeom>
              <a:avLst/>
              <a:gdLst/>
              <a:ahLst/>
              <a:cxnLst/>
              <a:rect l="l" t="t" r="r" b="b"/>
              <a:pathLst>
                <a:path w="4841" h="15227" extrusionOk="0">
                  <a:moveTo>
                    <a:pt x="4840" y="0"/>
                  </a:moveTo>
                  <a:lnTo>
                    <a:pt x="36" y="2792"/>
                  </a:lnTo>
                  <a:lnTo>
                    <a:pt x="1" y="15226"/>
                  </a:lnTo>
                  <a:lnTo>
                    <a:pt x="4805" y="12434"/>
                  </a:lnTo>
                  <a:lnTo>
                    <a:pt x="4840" y="0"/>
                  </a:lnTo>
                  <a:close/>
                </a:path>
              </a:pathLst>
            </a:custGeom>
            <a:solidFill>
              <a:srgbClr val="706E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400;p44"/>
            <p:cNvSpPr/>
            <p:nvPr/>
          </p:nvSpPr>
          <p:spPr>
            <a:xfrm>
              <a:off x="2591125" y="3176700"/>
              <a:ext cx="2400" cy="566125"/>
            </a:xfrm>
            <a:custGeom>
              <a:avLst/>
              <a:gdLst/>
              <a:ahLst/>
              <a:cxnLst/>
              <a:rect l="l" t="t" r="r" b="b"/>
              <a:pathLst>
                <a:path w="96" h="22645" extrusionOk="0">
                  <a:moveTo>
                    <a:pt x="36" y="0"/>
                  </a:moveTo>
                  <a:lnTo>
                    <a:pt x="1" y="12434"/>
                  </a:lnTo>
                  <a:lnTo>
                    <a:pt x="61" y="22645"/>
                  </a:lnTo>
                  <a:lnTo>
                    <a:pt x="96" y="10213"/>
                  </a:lnTo>
                  <a:lnTo>
                    <a:pt x="36" y="0"/>
                  </a:lnTo>
                  <a:close/>
                </a:path>
              </a:pathLst>
            </a:custGeom>
            <a:solidFill>
              <a:srgbClr val="706E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401;p44"/>
            <p:cNvSpPr/>
            <p:nvPr/>
          </p:nvSpPr>
          <p:spPr>
            <a:xfrm>
              <a:off x="2592625" y="3362200"/>
              <a:ext cx="121000" cy="380625"/>
            </a:xfrm>
            <a:custGeom>
              <a:avLst/>
              <a:gdLst/>
              <a:ahLst/>
              <a:cxnLst/>
              <a:rect l="l" t="t" r="r" b="b"/>
              <a:pathLst>
                <a:path w="4840" h="15225" extrusionOk="0">
                  <a:moveTo>
                    <a:pt x="4840" y="1"/>
                  </a:moveTo>
                  <a:lnTo>
                    <a:pt x="36" y="2793"/>
                  </a:lnTo>
                  <a:lnTo>
                    <a:pt x="1" y="15225"/>
                  </a:lnTo>
                  <a:lnTo>
                    <a:pt x="4805" y="12435"/>
                  </a:lnTo>
                  <a:lnTo>
                    <a:pt x="4840" y="1"/>
                  </a:lnTo>
                  <a:close/>
                </a:path>
              </a:pathLst>
            </a:custGeom>
            <a:solidFill>
              <a:srgbClr val="706E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44"/>
            <p:cNvSpPr/>
            <p:nvPr/>
          </p:nvSpPr>
          <p:spPr>
            <a:xfrm>
              <a:off x="2712725" y="3362200"/>
              <a:ext cx="185500" cy="417425"/>
            </a:xfrm>
            <a:custGeom>
              <a:avLst/>
              <a:gdLst/>
              <a:ahLst/>
              <a:cxnLst/>
              <a:rect l="l" t="t" r="r" b="b"/>
              <a:pathLst>
                <a:path w="7420" h="16697" extrusionOk="0">
                  <a:moveTo>
                    <a:pt x="36" y="1"/>
                  </a:moveTo>
                  <a:lnTo>
                    <a:pt x="1" y="12435"/>
                  </a:lnTo>
                  <a:lnTo>
                    <a:pt x="7384" y="16697"/>
                  </a:lnTo>
                  <a:lnTo>
                    <a:pt x="7419" y="4265"/>
                  </a:lnTo>
                  <a:lnTo>
                    <a:pt x="36" y="1"/>
                  </a:lnTo>
                  <a:close/>
                </a:path>
              </a:pathLst>
            </a:custGeom>
            <a:solidFill>
              <a:srgbClr val="605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44"/>
            <p:cNvSpPr/>
            <p:nvPr/>
          </p:nvSpPr>
          <p:spPr>
            <a:xfrm>
              <a:off x="2262475" y="2997600"/>
              <a:ext cx="3108025" cy="1772050"/>
            </a:xfrm>
            <a:custGeom>
              <a:avLst/>
              <a:gdLst/>
              <a:ahLst/>
              <a:cxnLst/>
              <a:rect l="l" t="t" r="r" b="b"/>
              <a:pathLst>
                <a:path w="124321" h="70882" extrusionOk="0">
                  <a:moveTo>
                    <a:pt x="61962" y="1"/>
                  </a:moveTo>
                  <a:cubicBezTo>
                    <a:pt x="59429" y="1"/>
                    <a:pt x="56899" y="560"/>
                    <a:pt x="54973" y="1679"/>
                  </a:cubicBezTo>
                  <a:lnTo>
                    <a:pt x="33394" y="14220"/>
                  </a:lnTo>
                  <a:lnTo>
                    <a:pt x="26009" y="9956"/>
                  </a:lnTo>
                  <a:lnTo>
                    <a:pt x="30815" y="7164"/>
                  </a:lnTo>
                  <a:lnTo>
                    <a:pt x="13184" y="7164"/>
                  </a:lnTo>
                  <a:lnTo>
                    <a:pt x="13242" y="17375"/>
                  </a:lnTo>
                  <a:lnTo>
                    <a:pt x="18046" y="14585"/>
                  </a:lnTo>
                  <a:lnTo>
                    <a:pt x="25431" y="18849"/>
                  </a:lnTo>
                  <a:lnTo>
                    <a:pt x="3853" y="31388"/>
                  </a:lnTo>
                  <a:cubicBezTo>
                    <a:pt x="1" y="33626"/>
                    <a:pt x="21" y="37256"/>
                    <a:pt x="3898" y="39496"/>
                  </a:cubicBezTo>
                  <a:lnTo>
                    <a:pt x="55354" y="69203"/>
                  </a:lnTo>
                  <a:cubicBezTo>
                    <a:pt x="57292" y="70322"/>
                    <a:pt x="59828" y="70881"/>
                    <a:pt x="62361" y="70881"/>
                  </a:cubicBezTo>
                  <a:cubicBezTo>
                    <a:pt x="64893" y="70881"/>
                    <a:pt x="67422" y="70322"/>
                    <a:pt x="69349" y="69203"/>
                  </a:cubicBezTo>
                  <a:lnTo>
                    <a:pt x="120469" y="39494"/>
                  </a:lnTo>
                  <a:cubicBezTo>
                    <a:pt x="124321" y="37254"/>
                    <a:pt x="124300" y="33624"/>
                    <a:pt x="120421" y="31386"/>
                  </a:cubicBezTo>
                  <a:lnTo>
                    <a:pt x="68970" y="1679"/>
                  </a:lnTo>
                  <a:cubicBezTo>
                    <a:pt x="67031" y="560"/>
                    <a:pt x="64495" y="1"/>
                    <a:pt x="6196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44"/>
            <p:cNvSpPr/>
            <p:nvPr/>
          </p:nvSpPr>
          <p:spPr>
            <a:xfrm>
              <a:off x="2285875" y="3882900"/>
              <a:ext cx="1530025" cy="1197500"/>
            </a:xfrm>
            <a:custGeom>
              <a:avLst/>
              <a:gdLst/>
              <a:ahLst/>
              <a:cxnLst/>
              <a:rect l="l" t="t" r="r" b="b"/>
              <a:pathLst>
                <a:path w="61201" h="47900" extrusionOk="0">
                  <a:moveTo>
                    <a:pt x="40" y="0"/>
                  </a:moveTo>
                  <a:lnTo>
                    <a:pt x="4" y="12434"/>
                  </a:lnTo>
                  <a:cubicBezTo>
                    <a:pt x="0" y="13910"/>
                    <a:pt x="975" y="15390"/>
                    <a:pt x="2927" y="16516"/>
                  </a:cubicBezTo>
                  <a:lnTo>
                    <a:pt x="54383" y="46223"/>
                  </a:lnTo>
                  <a:cubicBezTo>
                    <a:pt x="56273" y="47314"/>
                    <a:pt x="58732" y="47873"/>
                    <a:pt x="61201" y="47900"/>
                  </a:cubicBezTo>
                  <a:lnTo>
                    <a:pt x="61201" y="35466"/>
                  </a:lnTo>
                  <a:cubicBezTo>
                    <a:pt x="58742" y="35435"/>
                    <a:pt x="56297" y="34878"/>
                    <a:pt x="54416" y="33791"/>
                  </a:cubicBezTo>
                  <a:lnTo>
                    <a:pt x="2962" y="4084"/>
                  </a:lnTo>
                  <a:cubicBezTo>
                    <a:pt x="1010" y="2956"/>
                    <a:pt x="35" y="1478"/>
                    <a:pt x="40" y="0"/>
                  </a:cubicBezTo>
                  <a:close/>
                </a:path>
              </a:pathLst>
            </a:custGeom>
            <a:solidFill>
              <a:srgbClr val="595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44"/>
            <p:cNvSpPr/>
            <p:nvPr/>
          </p:nvSpPr>
          <p:spPr>
            <a:xfrm>
              <a:off x="3815875" y="3884350"/>
              <a:ext cx="1530200" cy="1196075"/>
            </a:xfrm>
            <a:custGeom>
              <a:avLst/>
              <a:gdLst/>
              <a:ahLst/>
              <a:cxnLst/>
              <a:rect l="l" t="t" r="r" b="b"/>
              <a:pathLst>
                <a:path w="61208" h="47843" extrusionOk="0">
                  <a:moveTo>
                    <a:pt x="61208" y="0"/>
                  </a:moveTo>
                  <a:lnTo>
                    <a:pt x="61208" y="0"/>
                  </a:lnTo>
                  <a:cubicBezTo>
                    <a:pt x="61204" y="1457"/>
                    <a:pt x="60247" y="2912"/>
                    <a:pt x="58333" y="4024"/>
                  </a:cubicBezTo>
                  <a:lnTo>
                    <a:pt x="7213" y="33733"/>
                  </a:lnTo>
                  <a:cubicBezTo>
                    <a:pt x="5288" y="34852"/>
                    <a:pt x="2762" y="35409"/>
                    <a:pt x="233" y="35409"/>
                  </a:cubicBezTo>
                  <a:cubicBezTo>
                    <a:pt x="156" y="35409"/>
                    <a:pt x="78" y="35409"/>
                    <a:pt x="1" y="35408"/>
                  </a:cubicBezTo>
                  <a:lnTo>
                    <a:pt x="1" y="47842"/>
                  </a:lnTo>
                  <a:cubicBezTo>
                    <a:pt x="65" y="47842"/>
                    <a:pt x="129" y="47843"/>
                    <a:pt x="193" y="47843"/>
                  </a:cubicBezTo>
                  <a:cubicBezTo>
                    <a:pt x="2725" y="47843"/>
                    <a:pt x="5253" y="47283"/>
                    <a:pt x="7177" y="46165"/>
                  </a:cubicBezTo>
                  <a:lnTo>
                    <a:pt x="58298" y="16458"/>
                  </a:lnTo>
                  <a:cubicBezTo>
                    <a:pt x="60212" y="15344"/>
                    <a:pt x="61171" y="13889"/>
                    <a:pt x="61173" y="12432"/>
                  </a:cubicBezTo>
                  <a:lnTo>
                    <a:pt x="61208" y="0"/>
                  </a:lnTo>
                  <a:close/>
                </a:path>
              </a:pathLst>
            </a:custGeom>
            <a:solidFill>
              <a:srgbClr val="595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06" name="Google Shape;1406;p44"/>
          <p:cNvSpPr txBox="1">
            <a:spLocks noGrp="1"/>
          </p:cNvSpPr>
          <p:nvPr>
            <p:ph type="ctrTitle" idx="4294967295"/>
          </p:nvPr>
        </p:nvSpPr>
        <p:spPr>
          <a:xfrm>
            <a:off x="4179355" y="1664279"/>
            <a:ext cx="892800" cy="58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chemeClr val="lt1"/>
                </a:solidFill>
              </a:rPr>
              <a:t>01</a:t>
            </a:r>
            <a:endParaRPr>
              <a:solidFill>
                <a:schemeClr val="lt1"/>
              </a:solidFill>
            </a:endParaRPr>
          </a:p>
        </p:txBody>
      </p:sp>
      <p:sp>
        <p:nvSpPr>
          <p:cNvPr id="1407" name="Google Shape;1407;p44"/>
          <p:cNvSpPr txBox="1">
            <a:spLocks noGrp="1"/>
          </p:cNvSpPr>
          <p:nvPr>
            <p:ph type="ctrTitle" idx="4294967295"/>
          </p:nvPr>
        </p:nvSpPr>
        <p:spPr>
          <a:xfrm>
            <a:off x="5257416" y="2325961"/>
            <a:ext cx="892800" cy="58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lt1"/>
                </a:solidFill>
              </a:rPr>
              <a:t>02</a:t>
            </a:r>
            <a:endParaRPr dirty="0">
              <a:solidFill>
                <a:schemeClr val="lt1"/>
              </a:solidFill>
            </a:endParaRPr>
          </a:p>
        </p:txBody>
      </p:sp>
      <p:sp>
        <p:nvSpPr>
          <p:cNvPr id="1408" name="Google Shape;1408;p44"/>
          <p:cNvSpPr txBox="1">
            <a:spLocks noGrp="1"/>
          </p:cNvSpPr>
          <p:nvPr>
            <p:ph type="ctrTitle" idx="4294967295"/>
          </p:nvPr>
        </p:nvSpPr>
        <p:spPr>
          <a:xfrm>
            <a:off x="4179366" y="2908861"/>
            <a:ext cx="892800" cy="58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chemeClr val="lt1"/>
                </a:solidFill>
              </a:rPr>
              <a:t>03</a:t>
            </a:r>
            <a:endParaRPr>
              <a:solidFill>
                <a:schemeClr val="lt1"/>
              </a:solidFill>
            </a:endParaRPr>
          </a:p>
        </p:txBody>
      </p:sp>
      <p:sp>
        <p:nvSpPr>
          <p:cNvPr id="1409" name="Google Shape;1409;p44"/>
          <p:cNvSpPr txBox="1">
            <a:spLocks noGrp="1"/>
          </p:cNvSpPr>
          <p:nvPr>
            <p:ph type="ctrTitle" idx="4294967295"/>
          </p:nvPr>
        </p:nvSpPr>
        <p:spPr>
          <a:xfrm>
            <a:off x="3101316" y="2325961"/>
            <a:ext cx="892800" cy="582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chemeClr val="lt1"/>
                </a:solidFill>
              </a:rPr>
              <a:t>04</a:t>
            </a:r>
            <a:endParaRPr>
              <a:solidFill>
                <a:schemeClr val="lt1"/>
              </a:solidFill>
            </a:endParaRPr>
          </a:p>
        </p:txBody>
      </p:sp>
      <p:pic>
        <p:nvPicPr>
          <p:cNvPr id="50" name="Picture 49">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69" y="-9440"/>
            <a:ext cx="1318837" cy="131895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5" name="Google Shape;755;p37"/>
          <p:cNvSpPr txBox="1">
            <a:spLocks noGrp="1"/>
          </p:cNvSpPr>
          <p:nvPr>
            <p:ph type="title" idx="4"/>
          </p:nvPr>
        </p:nvSpPr>
        <p:spPr>
          <a:xfrm>
            <a:off x="1183386" y="16600"/>
            <a:ext cx="6470001" cy="975258"/>
          </a:xfrm>
          <a:prstGeom prst="rect">
            <a:avLst/>
          </a:prstGeom>
        </p:spPr>
        <p:txBody>
          <a:bodyPr spcFirstLastPara="1" wrap="square" lIns="91425" tIns="91425" rIns="91425" bIns="91425" anchor="t" anchorCtr="0">
            <a:noAutofit/>
          </a:bodyPr>
          <a:lstStyle/>
          <a:p>
            <a:pPr lvl="0"/>
            <a:r>
              <a:rPr lang="id-ID" sz="2800" b="1" spc="-90" dirty="0">
                <a:solidFill>
                  <a:schemeClr val="accent5">
                    <a:lumMod val="75000"/>
                  </a:schemeClr>
                </a:solidFill>
                <a:latin typeface="Arial"/>
                <a:cs typeface="Arial"/>
              </a:rPr>
              <a:t>Pertemuan Terbatas </a:t>
            </a:r>
            <a:br>
              <a:rPr lang="id-ID" sz="2800" b="1" spc="-90" dirty="0">
                <a:solidFill>
                  <a:schemeClr val="accent5">
                    <a:lumMod val="75000"/>
                  </a:schemeClr>
                </a:solidFill>
                <a:latin typeface="Arial"/>
                <a:cs typeface="Arial"/>
              </a:rPr>
            </a:br>
            <a:r>
              <a:rPr lang="id-ID" sz="2800" b="1" spc="-90" dirty="0">
                <a:solidFill>
                  <a:schemeClr val="accent5">
                    <a:lumMod val="75000"/>
                  </a:schemeClr>
                </a:solidFill>
                <a:latin typeface="Arial"/>
                <a:cs typeface="Arial"/>
              </a:rPr>
              <a:t>dan Pertemuan Tatap Muka dan Dialog</a:t>
            </a:r>
            <a:endParaRPr sz="2800" dirty="0"/>
          </a:p>
        </p:txBody>
      </p:sp>
      <p:grpSp>
        <p:nvGrpSpPr>
          <p:cNvPr id="756" name="Google Shape;756;p37"/>
          <p:cNvGrpSpPr/>
          <p:nvPr/>
        </p:nvGrpSpPr>
        <p:grpSpPr>
          <a:xfrm>
            <a:off x="1840742" y="1071052"/>
            <a:ext cx="3225034" cy="2837313"/>
            <a:chOff x="1329975" y="311925"/>
            <a:chExt cx="1021975" cy="977750"/>
          </a:xfrm>
        </p:grpSpPr>
        <p:sp>
          <p:nvSpPr>
            <p:cNvPr id="757" name="Google Shape;757;p37"/>
            <p:cNvSpPr/>
            <p:nvPr/>
          </p:nvSpPr>
          <p:spPr>
            <a:xfrm>
              <a:off x="1342025" y="456800"/>
              <a:ext cx="204050" cy="241925"/>
            </a:xfrm>
            <a:custGeom>
              <a:avLst/>
              <a:gdLst/>
              <a:ahLst/>
              <a:cxnLst/>
              <a:rect l="l" t="t" r="r" b="b"/>
              <a:pathLst>
                <a:path w="8162" h="9677" extrusionOk="0">
                  <a:moveTo>
                    <a:pt x="8162" y="1"/>
                  </a:moveTo>
                  <a:lnTo>
                    <a:pt x="7344" y="370"/>
                  </a:lnTo>
                  <a:lnTo>
                    <a:pt x="0" y="9677"/>
                  </a:lnTo>
                  <a:lnTo>
                    <a:pt x="819" y="9308"/>
                  </a:lnTo>
                  <a:lnTo>
                    <a:pt x="3498" y="5912"/>
                  </a:lnTo>
                  <a:lnTo>
                    <a:pt x="4107" y="5140"/>
                  </a:lnTo>
                  <a:lnTo>
                    <a:pt x="8162" y="1"/>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37"/>
            <p:cNvSpPr/>
            <p:nvPr/>
          </p:nvSpPr>
          <p:spPr>
            <a:xfrm>
              <a:off x="1513575" y="447075"/>
              <a:ext cx="32500" cy="19000"/>
            </a:xfrm>
            <a:custGeom>
              <a:avLst/>
              <a:gdLst/>
              <a:ahLst/>
              <a:cxnLst/>
              <a:rect l="l" t="t" r="r" b="b"/>
              <a:pathLst>
                <a:path w="1300" h="760" extrusionOk="0">
                  <a:moveTo>
                    <a:pt x="818" y="0"/>
                  </a:moveTo>
                  <a:lnTo>
                    <a:pt x="0" y="369"/>
                  </a:lnTo>
                  <a:lnTo>
                    <a:pt x="482" y="759"/>
                  </a:lnTo>
                  <a:lnTo>
                    <a:pt x="1300" y="390"/>
                  </a:lnTo>
                  <a:lnTo>
                    <a:pt x="818" y="0"/>
                  </a:lnTo>
                  <a:close/>
                </a:path>
              </a:pathLst>
            </a:custGeom>
            <a:solidFill>
              <a:srgbClr val="E2E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37"/>
            <p:cNvSpPr/>
            <p:nvPr/>
          </p:nvSpPr>
          <p:spPr>
            <a:xfrm>
              <a:off x="1329975" y="456300"/>
              <a:ext cx="195650" cy="242425"/>
            </a:xfrm>
            <a:custGeom>
              <a:avLst/>
              <a:gdLst/>
              <a:ahLst/>
              <a:cxnLst/>
              <a:rect l="l" t="t" r="r" b="b"/>
              <a:pathLst>
                <a:path w="7826" h="9697" extrusionOk="0">
                  <a:moveTo>
                    <a:pt x="7344" y="0"/>
                  </a:moveTo>
                  <a:lnTo>
                    <a:pt x="1" y="9307"/>
                  </a:lnTo>
                  <a:lnTo>
                    <a:pt x="482" y="9697"/>
                  </a:lnTo>
                  <a:lnTo>
                    <a:pt x="7826" y="390"/>
                  </a:lnTo>
                  <a:lnTo>
                    <a:pt x="7344" y="0"/>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37"/>
            <p:cNvSpPr/>
            <p:nvPr/>
          </p:nvSpPr>
          <p:spPr>
            <a:xfrm>
              <a:off x="1548275" y="703650"/>
              <a:ext cx="43025" cy="64625"/>
            </a:xfrm>
            <a:custGeom>
              <a:avLst/>
              <a:gdLst/>
              <a:ahLst/>
              <a:cxnLst/>
              <a:rect l="l" t="t" r="r" b="b"/>
              <a:pathLst>
                <a:path w="1721" h="2585" extrusionOk="0">
                  <a:moveTo>
                    <a:pt x="1" y="1"/>
                  </a:moveTo>
                  <a:lnTo>
                    <a:pt x="1050" y="2194"/>
                  </a:lnTo>
                  <a:lnTo>
                    <a:pt x="1720" y="2584"/>
                  </a:lnTo>
                  <a:lnTo>
                    <a:pt x="672" y="390"/>
                  </a:lnTo>
                  <a:lnTo>
                    <a:pt x="1"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37"/>
            <p:cNvSpPr/>
            <p:nvPr/>
          </p:nvSpPr>
          <p:spPr>
            <a:xfrm>
              <a:off x="1419925" y="691175"/>
              <a:ext cx="139175" cy="80450"/>
            </a:xfrm>
            <a:custGeom>
              <a:avLst/>
              <a:gdLst/>
              <a:ahLst/>
              <a:cxnLst/>
              <a:rect l="l" t="t" r="r" b="b"/>
              <a:pathLst>
                <a:path w="5567" h="3218" extrusionOk="0">
                  <a:moveTo>
                    <a:pt x="4896" y="0"/>
                  </a:moveTo>
                  <a:lnTo>
                    <a:pt x="1" y="2827"/>
                  </a:lnTo>
                  <a:lnTo>
                    <a:pt x="672" y="3217"/>
                  </a:lnTo>
                  <a:lnTo>
                    <a:pt x="5567" y="390"/>
                  </a:lnTo>
                  <a:lnTo>
                    <a:pt x="4896" y="0"/>
                  </a:lnTo>
                  <a:close/>
                </a:path>
              </a:pathLst>
            </a:custGeom>
            <a:solidFill>
              <a:srgbClr val="E2E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37"/>
            <p:cNvSpPr/>
            <p:nvPr/>
          </p:nvSpPr>
          <p:spPr>
            <a:xfrm>
              <a:off x="1502650" y="608150"/>
              <a:ext cx="56450" cy="92775"/>
            </a:xfrm>
            <a:custGeom>
              <a:avLst/>
              <a:gdLst/>
              <a:ahLst/>
              <a:cxnLst/>
              <a:rect l="l" t="t" r="r" b="b"/>
              <a:pathLst>
                <a:path w="2258" h="3711" extrusionOk="0">
                  <a:moveTo>
                    <a:pt x="0" y="1"/>
                  </a:moveTo>
                  <a:lnTo>
                    <a:pt x="1587" y="3321"/>
                  </a:lnTo>
                  <a:lnTo>
                    <a:pt x="2258" y="3711"/>
                  </a:lnTo>
                  <a:lnTo>
                    <a:pt x="671" y="390"/>
                  </a:lnTo>
                  <a:lnTo>
                    <a:pt x="0"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7"/>
            <p:cNvSpPr/>
            <p:nvPr/>
          </p:nvSpPr>
          <p:spPr>
            <a:xfrm>
              <a:off x="1502650" y="598925"/>
              <a:ext cx="32775" cy="19000"/>
            </a:xfrm>
            <a:custGeom>
              <a:avLst/>
              <a:gdLst/>
              <a:ahLst/>
              <a:cxnLst/>
              <a:rect l="l" t="t" r="r" b="b"/>
              <a:pathLst>
                <a:path w="1311" h="760" extrusionOk="0">
                  <a:moveTo>
                    <a:pt x="640" y="0"/>
                  </a:moveTo>
                  <a:lnTo>
                    <a:pt x="0" y="370"/>
                  </a:lnTo>
                  <a:lnTo>
                    <a:pt x="671" y="759"/>
                  </a:lnTo>
                  <a:lnTo>
                    <a:pt x="1311" y="390"/>
                  </a:lnTo>
                  <a:lnTo>
                    <a:pt x="640" y="0"/>
                  </a:lnTo>
                  <a:close/>
                </a:path>
              </a:pathLst>
            </a:custGeom>
            <a:solidFill>
              <a:srgbClr val="E2E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7"/>
            <p:cNvSpPr/>
            <p:nvPr/>
          </p:nvSpPr>
          <p:spPr>
            <a:xfrm>
              <a:off x="1389050" y="608675"/>
              <a:ext cx="218225" cy="276325"/>
            </a:xfrm>
            <a:custGeom>
              <a:avLst/>
              <a:gdLst/>
              <a:ahLst/>
              <a:cxnLst/>
              <a:rect l="l" t="t" r="r" b="b"/>
              <a:pathLst>
                <a:path w="8729" h="11053" extrusionOk="0">
                  <a:moveTo>
                    <a:pt x="5855" y="0"/>
                  </a:moveTo>
                  <a:lnTo>
                    <a:pt x="5215" y="369"/>
                  </a:lnTo>
                  <a:lnTo>
                    <a:pt x="6802" y="3690"/>
                  </a:lnTo>
                  <a:lnTo>
                    <a:pt x="1907" y="6517"/>
                  </a:lnTo>
                  <a:lnTo>
                    <a:pt x="3469" y="1378"/>
                  </a:lnTo>
                  <a:lnTo>
                    <a:pt x="2830" y="1747"/>
                  </a:lnTo>
                  <a:lnTo>
                    <a:pt x="0" y="11053"/>
                  </a:lnTo>
                  <a:lnTo>
                    <a:pt x="640" y="10684"/>
                  </a:lnTo>
                  <a:lnTo>
                    <a:pt x="1671" y="7289"/>
                  </a:lnTo>
                  <a:lnTo>
                    <a:pt x="7041" y="4189"/>
                  </a:lnTo>
                  <a:lnTo>
                    <a:pt x="8089" y="6383"/>
                  </a:lnTo>
                  <a:lnTo>
                    <a:pt x="8729" y="6014"/>
                  </a:lnTo>
                  <a:lnTo>
                    <a:pt x="5855" y="0"/>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37"/>
            <p:cNvSpPr/>
            <p:nvPr/>
          </p:nvSpPr>
          <p:spPr>
            <a:xfrm>
              <a:off x="1372275" y="642600"/>
              <a:ext cx="87525" cy="242400"/>
            </a:xfrm>
            <a:custGeom>
              <a:avLst/>
              <a:gdLst/>
              <a:ahLst/>
              <a:cxnLst/>
              <a:rect l="l" t="t" r="r" b="b"/>
              <a:pathLst>
                <a:path w="3501" h="9696" extrusionOk="0">
                  <a:moveTo>
                    <a:pt x="2830" y="1"/>
                  </a:moveTo>
                  <a:lnTo>
                    <a:pt x="0" y="9306"/>
                  </a:lnTo>
                  <a:lnTo>
                    <a:pt x="671" y="9696"/>
                  </a:lnTo>
                  <a:lnTo>
                    <a:pt x="3501" y="390"/>
                  </a:lnTo>
                  <a:lnTo>
                    <a:pt x="2830"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7"/>
            <p:cNvSpPr/>
            <p:nvPr/>
          </p:nvSpPr>
          <p:spPr>
            <a:xfrm>
              <a:off x="1443000" y="633375"/>
              <a:ext cx="32800" cy="19000"/>
            </a:xfrm>
            <a:custGeom>
              <a:avLst/>
              <a:gdLst/>
              <a:ahLst/>
              <a:cxnLst/>
              <a:rect l="l" t="t" r="r" b="b"/>
              <a:pathLst>
                <a:path w="1312" h="760" extrusionOk="0">
                  <a:moveTo>
                    <a:pt x="640" y="0"/>
                  </a:moveTo>
                  <a:lnTo>
                    <a:pt x="1" y="370"/>
                  </a:lnTo>
                  <a:lnTo>
                    <a:pt x="672" y="759"/>
                  </a:lnTo>
                  <a:lnTo>
                    <a:pt x="1311" y="390"/>
                  </a:lnTo>
                  <a:lnTo>
                    <a:pt x="640" y="0"/>
                  </a:lnTo>
                  <a:close/>
                </a:path>
              </a:pathLst>
            </a:custGeom>
            <a:solidFill>
              <a:srgbClr val="E2E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37"/>
            <p:cNvSpPr/>
            <p:nvPr/>
          </p:nvSpPr>
          <p:spPr>
            <a:xfrm>
              <a:off x="1376725" y="318425"/>
              <a:ext cx="254025" cy="437100"/>
            </a:xfrm>
            <a:custGeom>
              <a:avLst/>
              <a:gdLst/>
              <a:ahLst/>
              <a:cxnLst/>
              <a:rect l="l" t="t" r="r" b="b"/>
              <a:pathLst>
                <a:path w="10161" h="17484" extrusionOk="0">
                  <a:moveTo>
                    <a:pt x="10128" y="0"/>
                  </a:moveTo>
                  <a:lnTo>
                    <a:pt x="1" y="5847"/>
                  </a:lnTo>
                  <a:lnTo>
                    <a:pt x="34" y="17484"/>
                  </a:lnTo>
                  <a:lnTo>
                    <a:pt x="10161" y="11637"/>
                  </a:lnTo>
                  <a:lnTo>
                    <a:pt x="10128" y="0"/>
                  </a:lnTo>
                  <a:close/>
                </a:path>
              </a:pathLst>
            </a:custGeom>
            <a:solidFill>
              <a:srgbClr val="FBFDF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37"/>
            <p:cNvSpPr/>
            <p:nvPr/>
          </p:nvSpPr>
          <p:spPr>
            <a:xfrm>
              <a:off x="1365550" y="458075"/>
              <a:ext cx="12025" cy="297450"/>
            </a:xfrm>
            <a:custGeom>
              <a:avLst/>
              <a:gdLst/>
              <a:ahLst/>
              <a:cxnLst/>
              <a:rect l="l" t="t" r="r" b="b"/>
              <a:pathLst>
                <a:path w="481" h="11898" extrusionOk="0">
                  <a:moveTo>
                    <a:pt x="0" y="1"/>
                  </a:moveTo>
                  <a:lnTo>
                    <a:pt x="34" y="11639"/>
                  </a:lnTo>
                  <a:lnTo>
                    <a:pt x="481" y="11898"/>
                  </a:lnTo>
                  <a:lnTo>
                    <a:pt x="448" y="261"/>
                  </a:lnTo>
                  <a:lnTo>
                    <a:pt x="0" y="1"/>
                  </a:lnTo>
                  <a:close/>
                </a:path>
              </a:pathLst>
            </a:custGeom>
            <a:solidFill>
              <a:srgbClr val="D0DA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7"/>
            <p:cNvSpPr/>
            <p:nvPr/>
          </p:nvSpPr>
          <p:spPr>
            <a:xfrm>
              <a:off x="1365550" y="311925"/>
              <a:ext cx="264400" cy="152700"/>
            </a:xfrm>
            <a:custGeom>
              <a:avLst/>
              <a:gdLst/>
              <a:ahLst/>
              <a:cxnLst/>
              <a:rect l="l" t="t" r="r" b="b"/>
              <a:pathLst>
                <a:path w="10576" h="6108" extrusionOk="0">
                  <a:moveTo>
                    <a:pt x="10127" y="1"/>
                  </a:moveTo>
                  <a:lnTo>
                    <a:pt x="0" y="5847"/>
                  </a:lnTo>
                  <a:lnTo>
                    <a:pt x="448" y="6107"/>
                  </a:lnTo>
                  <a:lnTo>
                    <a:pt x="10575" y="260"/>
                  </a:lnTo>
                  <a:lnTo>
                    <a:pt x="10127" y="1"/>
                  </a:lnTo>
                  <a:close/>
                </a:path>
              </a:pathLst>
            </a:custGeom>
            <a:solidFill>
              <a:srgbClr val="D0DA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7"/>
            <p:cNvSpPr/>
            <p:nvPr/>
          </p:nvSpPr>
          <p:spPr>
            <a:xfrm>
              <a:off x="1401600" y="588725"/>
              <a:ext cx="17325" cy="37600"/>
            </a:xfrm>
            <a:custGeom>
              <a:avLst/>
              <a:gdLst/>
              <a:ahLst/>
              <a:cxnLst/>
              <a:rect l="l" t="t" r="r" b="b"/>
              <a:pathLst>
                <a:path w="693" h="1504" extrusionOk="0">
                  <a:moveTo>
                    <a:pt x="689" y="1"/>
                  </a:moveTo>
                  <a:lnTo>
                    <a:pt x="0" y="399"/>
                  </a:lnTo>
                  <a:lnTo>
                    <a:pt x="3" y="1504"/>
                  </a:lnTo>
                  <a:lnTo>
                    <a:pt x="693" y="1106"/>
                  </a:lnTo>
                  <a:lnTo>
                    <a:pt x="689"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7"/>
            <p:cNvSpPr/>
            <p:nvPr/>
          </p:nvSpPr>
          <p:spPr>
            <a:xfrm>
              <a:off x="1424075" y="552850"/>
              <a:ext cx="17400" cy="60475"/>
            </a:xfrm>
            <a:custGeom>
              <a:avLst/>
              <a:gdLst/>
              <a:ahLst/>
              <a:cxnLst/>
              <a:rect l="l" t="t" r="r" b="b"/>
              <a:pathLst>
                <a:path w="696" h="2419" extrusionOk="0">
                  <a:moveTo>
                    <a:pt x="690" y="1"/>
                  </a:moveTo>
                  <a:lnTo>
                    <a:pt x="0" y="399"/>
                  </a:lnTo>
                  <a:lnTo>
                    <a:pt x="6" y="2419"/>
                  </a:lnTo>
                  <a:lnTo>
                    <a:pt x="695" y="2021"/>
                  </a:lnTo>
                  <a:lnTo>
                    <a:pt x="690" y="1"/>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7"/>
            <p:cNvSpPr/>
            <p:nvPr/>
          </p:nvSpPr>
          <p:spPr>
            <a:xfrm>
              <a:off x="1446550" y="516950"/>
              <a:ext cx="17475" cy="83350"/>
            </a:xfrm>
            <a:custGeom>
              <a:avLst/>
              <a:gdLst/>
              <a:ahLst/>
              <a:cxnLst/>
              <a:rect l="l" t="t" r="r" b="b"/>
              <a:pathLst>
                <a:path w="699" h="3334" extrusionOk="0">
                  <a:moveTo>
                    <a:pt x="690" y="1"/>
                  </a:moveTo>
                  <a:lnTo>
                    <a:pt x="0" y="399"/>
                  </a:lnTo>
                  <a:lnTo>
                    <a:pt x="9" y="3334"/>
                  </a:lnTo>
                  <a:lnTo>
                    <a:pt x="699" y="2935"/>
                  </a:lnTo>
                  <a:lnTo>
                    <a:pt x="690" y="1"/>
                  </a:lnTo>
                  <a:close/>
                </a:path>
              </a:pathLst>
            </a:custGeom>
            <a:solidFill>
              <a:srgbClr val="D8E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7"/>
            <p:cNvSpPr/>
            <p:nvPr/>
          </p:nvSpPr>
          <p:spPr>
            <a:xfrm>
              <a:off x="1469050" y="481075"/>
              <a:ext cx="17550" cy="106200"/>
            </a:xfrm>
            <a:custGeom>
              <a:avLst/>
              <a:gdLst/>
              <a:ahLst/>
              <a:cxnLst/>
              <a:rect l="l" t="t" r="r" b="b"/>
              <a:pathLst>
                <a:path w="702" h="4248" extrusionOk="0">
                  <a:moveTo>
                    <a:pt x="690" y="0"/>
                  </a:moveTo>
                  <a:lnTo>
                    <a:pt x="0" y="398"/>
                  </a:lnTo>
                  <a:lnTo>
                    <a:pt x="11" y="4247"/>
                  </a:lnTo>
                  <a:lnTo>
                    <a:pt x="701" y="3849"/>
                  </a:lnTo>
                  <a:lnTo>
                    <a:pt x="690" y="0"/>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37"/>
            <p:cNvSpPr/>
            <p:nvPr/>
          </p:nvSpPr>
          <p:spPr>
            <a:xfrm>
              <a:off x="1520125" y="561475"/>
              <a:ext cx="36575" cy="65950"/>
            </a:xfrm>
            <a:custGeom>
              <a:avLst/>
              <a:gdLst/>
              <a:ahLst/>
              <a:cxnLst/>
              <a:rect l="l" t="t" r="r" b="b"/>
              <a:pathLst>
                <a:path w="1463" h="2638" extrusionOk="0">
                  <a:moveTo>
                    <a:pt x="1455" y="1"/>
                  </a:moveTo>
                  <a:lnTo>
                    <a:pt x="0" y="2524"/>
                  </a:lnTo>
                  <a:cubicBezTo>
                    <a:pt x="157" y="2599"/>
                    <a:pt x="334" y="2637"/>
                    <a:pt x="526" y="2637"/>
                  </a:cubicBezTo>
                  <a:cubicBezTo>
                    <a:pt x="810" y="2637"/>
                    <a:pt x="1127" y="2553"/>
                    <a:pt x="1462" y="2377"/>
                  </a:cubicBezTo>
                  <a:lnTo>
                    <a:pt x="1455" y="1"/>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37"/>
            <p:cNvSpPr/>
            <p:nvPr/>
          </p:nvSpPr>
          <p:spPr>
            <a:xfrm>
              <a:off x="1501200" y="559400"/>
              <a:ext cx="51675" cy="63100"/>
            </a:xfrm>
            <a:custGeom>
              <a:avLst/>
              <a:gdLst/>
              <a:ahLst/>
              <a:cxnLst/>
              <a:rect l="l" t="t" r="r" b="b"/>
              <a:pathLst>
                <a:path w="2067" h="2524" extrusionOk="0">
                  <a:moveTo>
                    <a:pt x="2066" y="1"/>
                  </a:moveTo>
                  <a:lnTo>
                    <a:pt x="0" y="1193"/>
                  </a:lnTo>
                  <a:cubicBezTo>
                    <a:pt x="27" y="1825"/>
                    <a:pt x="253" y="2281"/>
                    <a:pt x="609" y="2524"/>
                  </a:cubicBezTo>
                  <a:lnTo>
                    <a:pt x="2066" y="1"/>
                  </a:lnTo>
                  <a:close/>
                </a:path>
              </a:pathLst>
            </a:custGeom>
            <a:solidFill>
              <a:srgbClr val="D8E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37"/>
            <p:cNvSpPr/>
            <p:nvPr/>
          </p:nvSpPr>
          <p:spPr>
            <a:xfrm>
              <a:off x="1519850" y="487800"/>
              <a:ext cx="36625" cy="59350"/>
            </a:xfrm>
            <a:custGeom>
              <a:avLst/>
              <a:gdLst/>
              <a:ahLst/>
              <a:cxnLst/>
              <a:rect l="l" t="t" r="r" b="b"/>
              <a:pathLst>
                <a:path w="1465" h="2374" extrusionOk="0">
                  <a:moveTo>
                    <a:pt x="1459" y="0"/>
                  </a:moveTo>
                  <a:cubicBezTo>
                    <a:pt x="897" y="354"/>
                    <a:pt x="387" y="905"/>
                    <a:pt x="0" y="1539"/>
                  </a:cubicBezTo>
                  <a:lnTo>
                    <a:pt x="1465" y="2374"/>
                  </a:lnTo>
                  <a:lnTo>
                    <a:pt x="1465" y="2374"/>
                  </a:lnTo>
                  <a:lnTo>
                    <a:pt x="1459" y="0"/>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37"/>
            <p:cNvSpPr/>
            <p:nvPr/>
          </p:nvSpPr>
          <p:spPr>
            <a:xfrm>
              <a:off x="1501175" y="532550"/>
              <a:ext cx="51650" cy="50700"/>
            </a:xfrm>
            <a:custGeom>
              <a:avLst/>
              <a:gdLst/>
              <a:ahLst/>
              <a:cxnLst/>
              <a:rect l="l" t="t" r="r" b="b"/>
              <a:pathLst>
                <a:path w="2066" h="2028" extrusionOk="0">
                  <a:moveTo>
                    <a:pt x="601" y="1"/>
                  </a:moveTo>
                  <a:cubicBezTo>
                    <a:pt x="248" y="652"/>
                    <a:pt x="24" y="1368"/>
                    <a:pt x="0" y="2028"/>
                  </a:cubicBezTo>
                  <a:lnTo>
                    <a:pt x="2066" y="836"/>
                  </a:lnTo>
                  <a:lnTo>
                    <a:pt x="601" y="1"/>
                  </a:lnTo>
                  <a:close/>
                </a:path>
              </a:pathLst>
            </a:custGeom>
            <a:solidFill>
              <a:srgbClr val="D8E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37"/>
            <p:cNvSpPr/>
            <p:nvPr/>
          </p:nvSpPr>
          <p:spPr>
            <a:xfrm>
              <a:off x="1565350" y="522325"/>
              <a:ext cx="51675" cy="50750"/>
            </a:xfrm>
            <a:custGeom>
              <a:avLst/>
              <a:gdLst/>
              <a:ahLst/>
              <a:cxnLst/>
              <a:rect l="l" t="t" r="r" b="b"/>
              <a:pathLst>
                <a:path w="2067" h="2030" extrusionOk="0">
                  <a:moveTo>
                    <a:pt x="2067" y="1"/>
                  </a:moveTo>
                  <a:lnTo>
                    <a:pt x="1" y="1194"/>
                  </a:lnTo>
                  <a:lnTo>
                    <a:pt x="1468" y="2029"/>
                  </a:lnTo>
                  <a:cubicBezTo>
                    <a:pt x="1822" y="1378"/>
                    <a:pt x="2044" y="662"/>
                    <a:pt x="2067" y="1"/>
                  </a:cubicBez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37"/>
            <p:cNvSpPr/>
            <p:nvPr/>
          </p:nvSpPr>
          <p:spPr>
            <a:xfrm>
              <a:off x="1561500" y="478275"/>
              <a:ext cx="36550" cy="65850"/>
            </a:xfrm>
            <a:custGeom>
              <a:avLst/>
              <a:gdLst/>
              <a:ahLst/>
              <a:cxnLst/>
              <a:rect l="l" t="t" r="r" b="b"/>
              <a:pathLst>
                <a:path w="1462" h="2634" extrusionOk="0">
                  <a:moveTo>
                    <a:pt x="937" y="1"/>
                  </a:moveTo>
                  <a:cubicBezTo>
                    <a:pt x="653" y="1"/>
                    <a:pt x="336" y="85"/>
                    <a:pt x="0" y="261"/>
                  </a:cubicBezTo>
                  <a:lnTo>
                    <a:pt x="8" y="2634"/>
                  </a:lnTo>
                  <a:lnTo>
                    <a:pt x="1462" y="113"/>
                  </a:lnTo>
                  <a:cubicBezTo>
                    <a:pt x="1305" y="39"/>
                    <a:pt x="1128" y="1"/>
                    <a:pt x="937"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37"/>
            <p:cNvSpPr/>
            <p:nvPr/>
          </p:nvSpPr>
          <p:spPr>
            <a:xfrm>
              <a:off x="1565325" y="483175"/>
              <a:ext cx="51675" cy="63075"/>
            </a:xfrm>
            <a:custGeom>
              <a:avLst/>
              <a:gdLst/>
              <a:ahLst/>
              <a:cxnLst/>
              <a:rect l="l" t="t" r="r" b="b"/>
              <a:pathLst>
                <a:path w="2067" h="2523" extrusionOk="0">
                  <a:moveTo>
                    <a:pt x="1456" y="1"/>
                  </a:moveTo>
                  <a:lnTo>
                    <a:pt x="1" y="2522"/>
                  </a:lnTo>
                  <a:lnTo>
                    <a:pt x="2066" y="1328"/>
                  </a:lnTo>
                  <a:cubicBezTo>
                    <a:pt x="2040" y="698"/>
                    <a:pt x="1813" y="241"/>
                    <a:pt x="1456" y="1"/>
                  </a:cubicBez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37"/>
            <p:cNvSpPr/>
            <p:nvPr/>
          </p:nvSpPr>
          <p:spPr>
            <a:xfrm>
              <a:off x="1561700" y="558500"/>
              <a:ext cx="36675" cy="59425"/>
            </a:xfrm>
            <a:custGeom>
              <a:avLst/>
              <a:gdLst/>
              <a:ahLst/>
              <a:cxnLst/>
              <a:rect l="l" t="t" r="r" b="b"/>
              <a:pathLst>
                <a:path w="1467" h="2377" extrusionOk="0">
                  <a:moveTo>
                    <a:pt x="1" y="1"/>
                  </a:moveTo>
                  <a:lnTo>
                    <a:pt x="8" y="2376"/>
                  </a:lnTo>
                  <a:cubicBezTo>
                    <a:pt x="570" y="2023"/>
                    <a:pt x="1078" y="1469"/>
                    <a:pt x="1467" y="835"/>
                  </a:cubicBezTo>
                  <a:lnTo>
                    <a:pt x="1" y="1"/>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37"/>
            <p:cNvSpPr/>
            <p:nvPr/>
          </p:nvSpPr>
          <p:spPr>
            <a:xfrm>
              <a:off x="1401500" y="603500"/>
              <a:ext cx="84975" cy="57175"/>
            </a:xfrm>
            <a:custGeom>
              <a:avLst/>
              <a:gdLst/>
              <a:ahLst/>
              <a:cxnLst/>
              <a:rect l="l" t="t" r="r" b="b"/>
              <a:pathLst>
                <a:path w="3399" h="2287" extrusionOk="0">
                  <a:moveTo>
                    <a:pt x="3397" y="1"/>
                  </a:moveTo>
                  <a:lnTo>
                    <a:pt x="1" y="1962"/>
                  </a:lnTo>
                  <a:lnTo>
                    <a:pt x="2" y="2286"/>
                  </a:lnTo>
                  <a:lnTo>
                    <a:pt x="3398" y="324"/>
                  </a:lnTo>
                  <a:lnTo>
                    <a:pt x="3397" y="1"/>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37"/>
            <p:cNvSpPr/>
            <p:nvPr/>
          </p:nvSpPr>
          <p:spPr>
            <a:xfrm>
              <a:off x="1401500" y="437425"/>
              <a:ext cx="84975" cy="76100"/>
            </a:xfrm>
            <a:custGeom>
              <a:avLst/>
              <a:gdLst/>
              <a:ahLst/>
              <a:cxnLst/>
              <a:rect l="l" t="t" r="r" b="b"/>
              <a:pathLst>
                <a:path w="3399" h="3044" extrusionOk="0">
                  <a:moveTo>
                    <a:pt x="3397" y="0"/>
                  </a:moveTo>
                  <a:lnTo>
                    <a:pt x="1" y="1962"/>
                  </a:lnTo>
                  <a:lnTo>
                    <a:pt x="2" y="3043"/>
                  </a:lnTo>
                  <a:lnTo>
                    <a:pt x="3398" y="1081"/>
                  </a:lnTo>
                  <a:lnTo>
                    <a:pt x="3397" y="0"/>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37"/>
            <p:cNvSpPr/>
            <p:nvPr/>
          </p:nvSpPr>
          <p:spPr>
            <a:xfrm>
              <a:off x="1401500" y="623575"/>
              <a:ext cx="84975" cy="57125"/>
            </a:xfrm>
            <a:custGeom>
              <a:avLst/>
              <a:gdLst/>
              <a:ahLst/>
              <a:cxnLst/>
              <a:rect l="l" t="t" r="r" b="b"/>
              <a:pathLst>
                <a:path w="3399" h="2285" extrusionOk="0">
                  <a:moveTo>
                    <a:pt x="3397" y="0"/>
                  </a:moveTo>
                  <a:lnTo>
                    <a:pt x="1" y="1961"/>
                  </a:lnTo>
                  <a:lnTo>
                    <a:pt x="2" y="2284"/>
                  </a:lnTo>
                  <a:lnTo>
                    <a:pt x="3398" y="324"/>
                  </a:lnTo>
                  <a:lnTo>
                    <a:pt x="3397" y="0"/>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37"/>
            <p:cNvSpPr/>
            <p:nvPr/>
          </p:nvSpPr>
          <p:spPr>
            <a:xfrm>
              <a:off x="1401500" y="643625"/>
              <a:ext cx="84975" cy="57150"/>
            </a:xfrm>
            <a:custGeom>
              <a:avLst/>
              <a:gdLst/>
              <a:ahLst/>
              <a:cxnLst/>
              <a:rect l="l" t="t" r="r" b="b"/>
              <a:pathLst>
                <a:path w="3399" h="2286" extrusionOk="0">
                  <a:moveTo>
                    <a:pt x="3397" y="1"/>
                  </a:moveTo>
                  <a:lnTo>
                    <a:pt x="1" y="1961"/>
                  </a:lnTo>
                  <a:lnTo>
                    <a:pt x="2" y="2286"/>
                  </a:lnTo>
                  <a:lnTo>
                    <a:pt x="3398" y="324"/>
                  </a:lnTo>
                  <a:lnTo>
                    <a:pt x="3397" y="1"/>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37"/>
            <p:cNvSpPr/>
            <p:nvPr/>
          </p:nvSpPr>
          <p:spPr>
            <a:xfrm>
              <a:off x="1516650" y="378225"/>
              <a:ext cx="84925" cy="57125"/>
            </a:xfrm>
            <a:custGeom>
              <a:avLst/>
              <a:gdLst/>
              <a:ahLst/>
              <a:cxnLst/>
              <a:rect l="l" t="t" r="r" b="b"/>
              <a:pathLst>
                <a:path w="3397" h="2285" extrusionOk="0">
                  <a:moveTo>
                    <a:pt x="3396" y="1"/>
                  </a:moveTo>
                  <a:lnTo>
                    <a:pt x="0" y="1962"/>
                  </a:lnTo>
                  <a:lnTo>
                    <a:pt x="1" y="2285"/>
                  </a:lnTo>
                  <a:lnTo>
                    <a:pt x="3397" y="324"/>
                  </a:lnTo>
                  <a:lnTo>
                    <a:pt x="3396" y="1"/>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37"/>
            <p:cNvSpPr/>
            <p:nvPr/>
          </p:nvSpPr>
          <p:spPr>
            <a:xfrm>
              <a:off x="1516650" y="398300"/>
              <a:ext cx="84925" cy="57125"/>
            </a:xfrm>
            <a:custGeom>
              <a:avLst/>
              <a:gdLst/>
              <a:ahLst/>
              <a:cxnLst/>
              <a:rect l="l" t="t" r="r" b="b"/>
              <a:pathLst>
                <a:path w="3397" h="2285" extrusionOk="0">
                  <a:moveTo>
                    <a:pt x="3396" y="0"/>
                  </a:moveTo>
                  <a:lnTo>
                    <a:pt x="0" y="1961"/>
                  </a:lnTo>
                  <a:lnTo>
                    <a:pt x="1" y="2284"/>
                  </a:lnTo>
                  <a:lnTo>
                    <a:pt x="3397" y="325"/>
                  </a:lnTo>
                  <a:lnTo>
                    <a:pt x="3396" y="0"/>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37"/>
            <p:cNvSpPr/>
            <p:nvPr/>
          </p:nvSpPr>
          <p:spPr>
            <a:xfrm>
              <a:off x="1516650" y="418350"/>
              <a:ext cx="84925" cy="57125"/>
            </a:xfrm>
            <a:custGeom>
              <a:avLst/>
              <a:gdLst/>
              <a:ahLst/>
              <a:cxnLst/>
              <a:rect l="l" t="t" r="r" b="b"/>
              <a:pathLst>
                <a:path w="3397" h="2285" extrusionOk="0">
                  <a:moveTo>
                    <a:pt x="3396" y="1"/>
                  </a:moveTo>
                  <a:lnTo>
                    <a:pt x="0" y="1961"/>
                  </a:lnTo>
                  <a:lnTo>
                    <a:pt x="1" y="2285"/>
                  </a:lnTo>
                  <a:lnTo>
                    <a:pt x="3397" y="324"/>
                  </a:lnTo>
                  <a:lnTo>
                    <a:pt x="3396" y="1"/>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37"/>
            <p:cNvSpPr/>
            <p:nvPr/>
          </p:nvSpPr>
          <p:spPr>
            <a:xfrm>
              <a:off x="1905575" y="604000"/>
              <a:ext cx="100750" cy="142100"/>
            </a:xfrm>
            <a:custGeom>
              <a:avLst/>
              <a:gdLst/>
              <a:ahLst/>
              <a:cxnLst/>
              <a:rect l="l" t="t" r="r" b="b"/>
              <a:pathLst>
                <a:path w="4030" h="5684" extrusionOk="0">
                  <a:moveTo>
                    <a:pt x="3518" y="1"/>
                  </a:moveTo>
                  <a:cubicBezTo>
                    <a:pt x="3494" y="1"/>
                    <a:pt x="3469" y="8"/>
                    <a:pt x="3443" y="24"/>
                  </a:cubicBezTo>
                  <a:lnTo>
                    <a:pt x="229" y="1831"/>
                  </a:lnTo>
                  <a:cubicBezTo>
                    <a:pt x="103" y="1905"/>
                    <a:pt x="0" y="2143"/>
                    <a:pt x="1" y="2361"/>
                  </a:cubicBezTo>
                  <a:lnTo>
                    <a:pt x="1" y="5284"/>
                  </a:lnTo>
                  <a:cubicBezTo>
                    <a:pt x="1" y="5581"/>
                    <a:pt x="141" y="5576"/>
                    <a:pt x="371" y="5669"/>
                  </a:cubicBezTo>
                  <a:cubicBezTo>
                    <a:pt x="374" y="5670"/>
                    <a:pt x="378" y="5671"/>
                    <a:pt x="383" y="5672"/>
                  </a:cubicBezTo>
                  <a:cubicBezTo>
                    <a:pt x="386" y="5674"/>
                    <a:pt x="390" y="5675"/>
                    <a:pt x="394" y="5676"/>
                  </a:cubicBezTo>
                  <a:cubicBezTo>
                    <a:pt x="406" y="5681"/>
                    <a:pt x="420" y="5684"/>
                    <a:pt x="434" y="5684"/>
                  </a:cubicBezTo>
                  <a:cubicBezTo>
                    <a:pt x="457" y="5684"/>
                    <a:pt x="482" y="5677"/>
                    <a:pt x="508" y="5662"/>
                  </a:cubicBezTo>
                  <a:lnTo>
                    <a:pt x="2609" y="4560"/>
                  </a:lnTo>
                  <a:lnTo>
                    <a:pt x="2985" y="4899"/>
                  </a:lnTo>
                  <a:lnTo>
                    <a:pt x="2985" y="4893"/>
                  </a:lnTo>
                  <a:lnTo>
                    <a:pt x="2997" y="4903"/>
                  </a:lnTo>
                  <a:lnTo>
                    <a:pt x="2997" y="4897"/>
                  </a:lnTo>
                  <a:lnTo>
                    <a:pt x="3009" y="4907"/>
                  </a:lnTo>
                  <a:lnTo>
                    <a:pt x="3009" y="4900"/>
                  </a:lnTo>
                  <a:lnTo>
                    <a:pt x="3020" y="4911"/>
                  </a:lnTo>
                  <a:lnTo>
                    <a:pt x="3020" y="4904"/>
                  </a:lnTo>
                  <a:lnTo>
                    <a:pt x="3032" y="4915"/>
                  </a:lnTo>
                  <a:lnTo>
                    <a:pt x="3032" y="4909"/>
                  </a:lnTo>
                  <a:lnTo>
                    <a:pt x="3043" y="4918"/>
                  </a:lnTo>
                  <a:lnTo>
                    <a:pt x="3043" y="4912"/>
                  </a:lnTo>
                  <a:lnTo>
                    <a:pt x="3055" y="4922"/>
                  </a:lnTo>
                  <a:lnTo>
                    <a:pt x="3055" y="4916"/>
                  </a:lnTo>
                  <a:lnTo>
                    <a:pt x="3066" y="4927"/>
                  </a:lnTo>
                  <a:lnTo>
                    <a:pt x="3066" y="4919"/>
                  </a:lnTo>
                  <a:lnTo>
                    <a:pt x="3078" y="4930"/>
                  </a:lnTo>
                  <a:lnTo>
                    <a:pt x="3078" y="4923"/>
                  </a:lnTo>
                  <a:lnTo>
                    <a:pt x="3090" y="4934"/>
                  </a:lnTo>
                  <a:lnTo>
                    <a:pt x="3090" y="4928"/>
                  </a:lnTo>
                  <a:lnTo>
                    <a:pt x="3101" y="4938"/>
                  </a:lnTo>
                  <a:lnTo>
                    <a:pt x="3101" y="4932"/>
                  </a:lnTo>
                  <a:lnTo>
                    <a:pt x="3113" y="4941"/>
                  </a:lnTo>
                  <a:lnTo>
                    <a:pt x="3113" y="4935"/>
                  </a:lnTo>
                  <a:lnTo>
                    <a:pt x="3124" y="4945"/>
                  </a:lnTo>
                  <a:lnTo>
                    <a:pt x="3124" y="4939"/>
                  </a:lnTo>
                  <a:lnTo>
                    <a:pt x="3136" y="4950"/>
                  </a:lnTo>
                  <a:lnTo>
                    <a:pt x="3136" y="4942"/>
                  </a:lnTo>
                  <a:lnTo>
                    <a:pt x="3147" y="4953"/>
                  </a:lnTo>
                  <a:lnTo>
                    <a:pt x="3147" y="4946"/>
                  </a:lnTo>
                  <a:lnTo>
                    <a:pt x="3159" y="4957"/>
                  </a:lnTo>
                  <a:lnTo>
                    <a:pt x="3159" y="4951"/>
                  </a:lnTo>
                  <a:lnTo>
                    <a:pt x="3170" y="4961"/>
                  </a:lnTo>
                  <a:lnTo>
                    <a:pt x="3170" y="4954"/>
                  </a:lnTo>
                  <a:lnTo>
                    <a:pt x="3182" y="4964"/>
                  </a:lnTo>
                  <a:lnTo>
                    <a:pt x="3182" y="4958"/>
                  </a:lnTo>
                  <a:lnTo>
                    <a:pt x="3194" y="4969"/>
                  </a:lnTo>
                  <a:lnTo>
                    <a:pt x="3194" y="4962"/>
                  </a:lnTo>
                  <a:lnTo>
                    <a:pt x="3205" y="4973"/>
                  </a:lnTo>
                  <a:lnTo>
                    <a:pt x="3205" y="4965"/>
                  </a:lnTo>
                  <a:lnTo>
                    <a:pt x="3217" y="4976"/>
                  </a:lnTo>
                  <a:lnTo>
                    <a:pt x="3217" y="4970"/>
                  </a:lnTo>
                  <a:lnTo>
                    <a:pt x="3228" y="4980"/>
                  </a:lnTo>
                  <a:lnTo>
                    <a:pt x="3228" y="4974"/>
                  </a:lnTo>
                  <a:lnTo>
                    <a:pt x="3240" y="4983"/>
                  </a:lnTo>
                  <a:lnTo>
                    <a:pt x="3240" y="4977"/>
                  </a:lnTo>
                  <a:lnTo>
                    <a:pt x="3251" y="4988"/>
                  </a:lnTo>
                  <a:lnTo>
                    <a:pt x="3251" y="4981"/>
                  </a:lnTo>
                  <a:lnTo>
                    <a:pt x="3263" y="4992"/>
                  </a:lnTo>
                  <a:lnTo>
                    <a:pt x="3263" y="4985"/>
                  </a:lnTo>
                  <a:lnTo>
                    <a:pt x="3275" y="4995"/>
                  </a:lnTo>
                  <a:lnTo>
                    <a:pt x="3275" y="4989"/>
                  </a:lnTo>
                  <a:lnTo>
                    <a:pt x="3286" y="4999"/>
                  </a:lnTo>
                  <a:lnTo>
                    <a:pt x="3286" y="4993"/>
                  </a:lnTo>
                  <a:lnTo>
                    <a:pt x="3298" y="5003"/>
                  </a:lnTo>
                  <a:lnTo>
                    <a:pt x="3298" y="4997"/>
                  </a:lnTo>
                  <a:lnTo>
                    <a:pt x="3309" y="5006"/>
                  </a:lnTo>
                  <a:lnTo>
                    <a:pt x="3309" y="5000"/>
                  </a:lnTo>
                  <a:lnTo>
                    <a:pt x="3321" y="5011"/>
                  </a:lnTo>
                  <a:lnTo>
                    <a:pt x="3321" y="5004"/>
                  </a:lnTo>
                  <a:lnTo>
                    <a:pt x="3332" y="5015"/>
                  </a:lnTo>
                  <a:lnTo>
                    <a:pt x="3332" y="5008"/>
                  </a:lnTo>
                  <a:lnTo>
                    <a:pt x="3344" y="5018"/>
                  </a:lnTo>
                  <a:lnTo>
                    <a:pt x="3344" y="4124"/>
                  </a:lnTo>
                  <a:lnTo>
                    <a:pt x="3800" y="3853"/>
                  </a:lnTo>
                  <a:cubicBezTo>
                    <a:pt x="3927" y="3778"/>
                    <a:pt x="4029" y="3540"/>
                    <a:pt x="4029" y="3323"/>
                  </a:cubicBezTo>
                  <a:lnTo>
                    <a:pt x="4029" y="402"/>
                  </a:lnTo>
                  <a:cubicBezTo>
                    <a:pt x="4029" y="247"/>
                    <a:pt x="3978" y="145"/>
                    <a:pt x="3904" y="124"/>
                  </a:cubicBezTo>
                  <a:cubicBezTo>
                    <a:pt x="3900" y="122"/>
                    <a:pt x="3895" y="121"/>
                    <a:pt x="3892" y="120"/>
                  </a:cubicBezTo>
                  <a:cubicBezTo>
                    <a:pt x="3888" y="118"/>
                    <a:pt x="3884" y="117"/>
                    <a:pt x="3881" y="116"/>
                  </a:cubicBezTo>
                  <a:cubicBezTo>
                    <a:pt x="3876" y="115"/>
                    <a:pt x="3872" y="114"/>
                    <a:pt x="3869" y="112"/>
                  </a:cubicBezTo>
                  <a:cubicBezTo>
                    <a:pt x="3865" y="111"/>
                    <a:pt x="3861" y="110"/>
                    <a:pt x="3857" y="109"/>
                  </a:cubicBezTo>
                  <a:cubicBezTo>
                    <a:pt x="3853" y="107"/>
                    <a:pt x="3849" y="106"/>
                    <a:pt x="3846" y="105"/>
                  </a:cubicBezTo>
                  <a:cubicBezTo>
                    <a:pt x="3842" y="103"/>
                    <a:pt x="3838" y="101"/>
                    <a:pt x="3834" y="101"/>
                  </a:cubicBezTo>
                  <a:cubicBezTo>
                    <a:pt x="3830" y="99"/>
                    <a:pt x="3826" y="98"/>
                    <a:pt x="3823" y="97"/>
                  </a:cubicBezTo>
                  <a:cubicBezTo>
                    <a:pt x="3819" y="95"/>
                    <a:pt x="3814" y="94"/>
                    <a:pt x="3811" y="93"/>
                  </a:cubicBezTo>
                  <a:cubicBezTo>
                    <a:pt x="3807" y="92"/>
                    <a:pt x="3803" y="91"/>
                    <a:pt x="3800" y="89"/>
                  </a:cubicBezTo>
                  <a:cubicBezTo>
                    <a:pt x="3795" y="88"/>
                    <a:pt x="3791" y="87"/>
                    <a:pt x="3788" y="86"/>
                  </a:cubicBezTo>
                  <a:cubicBezTo>
                    <a:pt x="3784" y="83"/>
                    <a:pt x="3781" y="82"/>
                    <a:pt x="3777" y="82"/>
                  </a:cubicBezTo>
                  <a:cubicBezTo>
                    <a:pt x="3772" y="80"/>
                    <a:pt x="3768" y="79"/>
                    <a:pt x="3765" y="77"/>
                  </a:cubicBezTo>
                  <a:cubicBezTo>
                    <a:pt x="3761" y="76"/>
                    <a:pt x="3758" y="75"/>
                    <a:pt x="3753" y="74"/>
                  </a:cubicBezTo>
                  <a:cubicBezTo>
                    <a:pt x="3749" y="72"/>
                    <a:pt x="3746" y="71"/>
                    <a:pt x="3742" y="70"/>
                  </a:cubicBezTo>
                  <a:cubicBezTo>
                    <a:pt x="3738" y="69"/>
                    <a:pt x="3733" y="68"/>
                    <a:pt x="3730" y="66"/>
                  </a:cubicBezTo>
                  <a:cubicBezTo>
                    <a:pt x="3726" y="65"/>
                    <a:pt x="3723" y="63"/>
                    <a:pt x="3719" y="63"/>
                  </a:cubicBezTo>
                  <a:cubicBezTo>
                    <a:pt x="3714" y="60"/>
                    <a:pt x="3711" y="59"/>
                    <a:pt x="3707" y="58"/>
                  </a:cubicBezTo>
                  <a:cubicBezTo>
                    <a:pt x="3703" y="57"/>
                    <a:pt x="3700" y="56"/>
                    <a:pt x="3696" y="54"/>
                  </a:cubicBezTo>
                  <a:cubicBezTo>
                    <a:pt x="3691" y="53"/>
                    <a:pt x="3688" y="52"/>
                    <a:pt x="3684" y="51"/>
                  </a:cubicBezTo>
                  <a:cubicBezTo>
                    <a:pt x="3680" y="50"/>
                    <a:pt x="3677" y="48"/>
                    <a:pt x="3672" y="47"/>
                  </a:cubicBezTo>
                  <a:cubicBezTo>
                    <a:pt x="3668" y="46"/>
                    <a:pt x="3665" y="45"/>
                    <a:pt x="3661" y="44"/>
                  </a:cubicBezTo>
                  <a:cubicBezTo>
                    <a:pt x="3657" y="41"/>
                    <a:pt x="3654" y="40"/>
                    <a:pt x="3649" y="40"/>
                  </a:cubicBezTo>
                  <a:cubicBezTo>
                    <a:pt x="3645" y="37"/>
                    <a:pt x="3642" y="36"/>
                    <a:pt x="3638" y="35"/>
                  </a:cubicBezTo>
                  <a:cubicBezTo>
                    <a:pt x="3635" y="34"/>
                    <a:pt x="3630" y="33"/>
                    <a:pt x="3626" y="31"/>
                  </a:cubicBezTo>
                  <a:cubicBezTo>
                    <a:pt x="3622" y="30"/>
                    <a:pt x="3619" y="29"/>
                    <a:pt x="3615" y="28"/>
                  </a:cubicBezTo>
                  <a:cubicBezTo>
                    <a:pt x="3610" y="27"/>
                    <a:pt x="3607" y="25"/>
                    <a:pt x="3603" y="24"/>
                  </a:cubicBezTo>
                  <a:cubicBezTo>
                    <a:pt x="3600" y="22"/>
                    <a:pt x="3596" y="21"/>
                    <a:pt x="3591" y="21"/>
                  </a:cubicBezTo>
                  <a:cubicBezTo>
                    <a:pt x="3587" y="18"/>
                    <a:pt x="3584" y="17"/>
                    <a:pt x="3580" y="16"/>
                  </a:cubicBezTo>
                  <a:cubicBezTo>
                    <a:pt x="3577" y="15"/>
                    <a:pt x="3573" y="13"/>
                    <a:pt x="3568" y="12"/>
                  </a:cubicBezTo>
                  <a:cubicBezTo>
                    <a:pt x="3565" y="11"/>
                    <a:pt x="3561" y="10"/>
                    <a:pt x="3557" y="9"/>
                  </a:cubicBezTo>
                  <a:cubicBezTo>
                    <a:pt x="3545" y="4"/>
                    <a:pt x="3531" y="1"/>
                    <a:pt x="3518" y="1"/>
                  </a:cubicBezTo>
                  <a:close/>
                </a:path>
              </a:pathLst>
            </a:custGeom>
            <a:solidFill>
              <a:srgbClr val="93A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37"/>
            <p:cNvSpPr/>
            <p:nvPr/>
          </p:nvSpPr>
          <p:spPr>
            <a:xfrm>
              <a:off x="1912525" y="606975"/>
              <a:ext cx="93800" cy="139150"/>
            </a:xfrm>
            <a:custGeom>
              <a:avLst/>
              <a:gdLst/>
              <a:ahLst/>
              <a:cxnLst/>
              <a:rect l="l" t="t" r="r" b="b"/>
              <a:pathLst>
                <a:path w="3752" h="5566" extrusionOk="0">
                  <a:moveTo>
                    <a:pt x="3596" y="1"/>
                  </a:moveTo>
                  <a:cubicBezTo>
                    <a:pt x="3573" y="1"/>
                    <a:pt x="3548" y="8"/>
                    <a:pt x="3522" y="23"/>
                  </a:cubicBezTo>
                  <a:lnTo>
                    <a:pt x="230" y="1831"/>
                  </a:lnTo>
                  <a:cubicBezTo>
                    <a:pt x="103" y="1906"/>
                    <a:pt x="1" y="2144"/>
                    <a:pt x="1" y="2362"/>
                  </a:cubicBezTo>
                  <a:lnTo>
                    <a:pt x="1" y="5283"/>
                  </a:lnTo>
                  <a:cubicBezTo>
                    <a:pt x="1" y="5457"/>
                    <a:pt x="66" y="5565"/>
                    <a:pt x="156" y="5565"/>
                  </a:cubicBezTo>
                  <a:cubicBezTo>
                    <a:pt x="179" y="5565"/>
                    <a:pt x="204" y="5558"/>
                    <a:pt x="230" y="5543"/>
                  </a:cubicBezTo>
                  <a:lnTo>
                    <a:pt x="2466" y="4361"/>
                  </a:lnTo>
                  <a:lnTo>
                    <a:pt x="3066" y="4899"/>
                  </a:lnTo>
                  <a:lnTo>
                    <a:pt x="3066" y="4007"/>
                  </a:lnTo>
                  <a:lnTo>
                    <a:pt x="3522" y="3735"/>
                  </a:lnTo>
                  <a:cubicBezTo>
                    <a:pt x="3649" y="3660"/>
                    <a:pt x="3751" y="3423"/>
                    <a:pt x="3751" y="3204"/>
                  </a:cubicBezTo>
                  <a:lnTo>
                    <a:pt x="3751" y="283"/>
                  </a:lnTo>
                  <a:cubicBezTo>
                    <a:pt x="3751" y="109"/>
                    <a:pt x="3686" y="1"/>
                    <a:pt x="3596" y="1"/>
                  </a:cubicBezTo>
                  <a:close/>
                </a:path>
              </a:pathLst>
            </a:custGeom>
            <a:solidFill>
              <a:srgbClr val="E2E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37"/>
            <p:cNvSpPr/>
            <p:nvPr/>
          </p:nvSpPr>
          <p:spPr>
            <a:xfrm>
              <a:off x="1982850" y="652925"/>
              <a:ext cx="8875" cy="16150"/>
            </a:xfrm>
            <a:custGeom>
              <a:avLst/>
              <a:gdLst/>
              <a:ahLst/>
              <a:cxnLst/>
              <a:rect l="l" t="t" r="r" b="b"/>
              <a:pathLst>
                <a:path w="355" h="646" extrusionOk="0">
                  <a:moveTo>
                    <a:pt x="235" y="1"/>
                  </a:moveTo>
                  <a:cubicBezTo>
                    <a:pt x="217" y="1"/>
                    <a:pt x="198" y="6"/>
                    <a:pt x="178" y="18"/>
                  </a:cubicBezTo>
                  <a:cubicBezTo>
                    <a:pt x="80" y="76"/>
                    <a:pt x="1" y="260"/>
                    <a:pt x="1" y="429"/>
                  </a:cubicBezTo>
                  <a:cubicBezTo>
                    <a:pt x="1" y="562"/>
                    <a:pt x="51" y="645"/>
                    <a:pt x="120" y="645"/>
                  </a:cubicBezTo>
                  <a:cubicBezTo>
                    <a:pt x="138" y="645"/>
                    <a:pt x="158" y="640"/>
                    <a:pt x="178" y="628"/>
                  </a:cubicBezTo>
                  <a:cubicBezTo>
                    <a:pt x="274" y="570"/>
                    <a:pt x="354" y="386"/>
                    <a:pt x="354" y="219"/>
                  </a:cubicBezTo>
                  <a:cubicBezTo>
                    <a:pt x="354" y="85"/>
                    <a:pt x="304" y="1"/>
                    <a:pt x="235" y="1"/>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37"/>
            <p:cNvSpPr/>
            <p:nvPr/>
          </p:nvSpPr>
          <p:spPr>
            <a:xfrm>
              <a:off x="1956625" y="668475"/>
              <a:ext cx="8875" cy="16125"/>
            </a:xfrm>
            <a:custGeom>
              <a:avLst/>
              <a:gdLst/>
              <a:ahLst/>
              <a:cxnLst/>
              <a:rect l="l" t="t" r="r" b="b"/>
              <a:pathLst>
                <a:path w="355" h="645" extrusionOk="0">
                  <a:moveTo>
                    <a:pt x="236" y="0"/>
                  </a:moveTo>
                  <a:cubicBezTo>
                    <a:pt x="218" y="0"/>
                    <a:pt x="199" y="6"/>
                    <a:pt x="178" y="18"/>
                  </a:cubicBezTo>
                  <a:cubicBezTo>
                    <a:pt x="79" y="76"/>
                    <a:pt x="1" y="259"/>
                    <a:pt x="1" y="428"/>
                  </a:cubicBezTo>
                  <a:cubicBezTo>
                    <a:pt x="1" y="561"/>
                    <a:pt x="51" y="645"/>
                    <a:pt x="121" y="645"/>
                  </a:cubicBezTo>
                  <a:cubicBezTo>
                    <a:pt x="139" y="645"/>
                    <a:pt x="158" y="639"/>
                    <a:pt x="178" y="627"/>
                  </a:cubicBezTo>
                  <a:cubicBezTo>
                    <a:pt x="276" y="569"/>
                    <a:pt x="355" y="386"/>
                    <a:pt x="355" y="218"/>
                  </a:cubicBezTo>
                  <a:cubicBezTo>
                    <a:pt x="355" y="84"/>
                    <a:pt x="305" y="0"/>
                    <a:pt x="236"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37"/>
            <p:cNvSpPr/>
            <p:nvPr/>
          </p:nvSpPr>
          <p:spPr>
            <a:xfrm>
              <a:off x="1930425" y="684000"/>
              <a:ext cx="8850" cy="16150"/>
            </a:xfrm>
            <a:custGeom>
              <a:avLst/>
              <a:gdLst/>
              <a:ahLst/>
              <a:cxnLst/>
              <a:rect l="l" t="t" r="r" b="b"/>
              <a:pathLst>
                <a:path w="354" h="646" extrusionOk="0">
                  <a:moveTo>
                    <a:pt x="235" y="1"/>
                  </a:moveTo>
                  <a:cubicBezTo>
                    <a:pt x="217" y="1"/>
                    <a:pt x="198" y="6"/>
                    <a:pt x="178" y="18"/>
                  </a:cubicBezTo>
                  <a:cubicBezTo>
                    <a:pt x="80" y="76"/>
                    <a:pt x="0" y="259"/>
                    <a:pt x="0" y="428"/>
                  </a:cubicBezTo>
                  <a:cubicBezTo>
                    <a:pt x="0" y="561"/>
                    <a:pt x="51" y="645"/>
                    <a:pt x="120" y="645"/>
                  </a:cubicBezTo>
                  <a:cubicBezTo>
                    <a:pt x="138" y="645"/>
                    <a:pt x="158" y="639"/>
                    <a:pt x="178" y="627"/>
                  </a:cubicBezTo>
                  <a:cubicBezTo>
                    <a:pt x="276" y="570"/>
                    <a:pt x="354" y="386"/>
                    <a:pt x="354" y="218"/>
                  </a:cubicBezTo>
                  <a:cubicBezTo>
                    <a:pt x="354" y="84"/>
                    <a:pt x="305" y="1"/>
                    <a:pt x="235" y="1"/>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37"/>
            <p:cNvSpPr/>
            <p:nvPr/>
          </p:nvSpPr>
          <p:spPr>
            <a:xfrm>
              <a:off x="1589725" y="778900"/>
              <a:ext cx="164425" cy="86500"/>
            </a:xfrm>
            <a:custGeom>
              <a:avLst/>
              <a:gdLst/>
              <a:ahLst/>
              <a:cxnLst/>
              <a:rect l="l" t="t" r="r" b="b"/>
              <a:pathLst>
                <a:path w="6577" h="3460" extrusionOk="0">
                  <a:moveTo>
                    <a:pt x="3289" y="1"/>
                  </a:moveTo>
                  <a:cubicBezTo>
                    <a:pt x="2522" y="1"/>
                    <a:pt x="1755" y="170"/>
                    <a:pt x="1170" y="507"/>
                  </a:cubicBezTo>
                  <a:cubicBezTo>
                    <a:pt x="1" y="1183"/>
                    <a:pt x="1" y="2278"/>
                    <a:pt x="1170" y="2954"/>
                  </a:cubicBezTo>
                  <a:cubicBezTo>
                    <a:pt x="1755" y="3291"/>
                    <a:pt x="2522" y="3460"/>
                    <a:pt x="3289" y="3460"/>
                  </a:cubicBezTo>
                  <a:cubicBezTo>
                    <a:pt x="4055" y="3460"/>
                    <a:pt x="4822" y="3291"/>
                    <a:pt x="5407" y="2954"/>
                  </a:cubicBezTo>
                  <a:cubicBezTo>
                    <a:pt x="6577" y="2278"/>
                    <a:pt x="6577" y="1183"/>
                    <a:pt x="5407" y="507"/>
                  </a:cubicBezTo>
                  <a:cubicBezTo>
                    <a:pt x="4822" y="170"/>
                    <a:pt x="4055" y="1"/>
                    <a:pt x="3289"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37"/>
            <p:cNvSpPr/>
            <p:nvPr/>
          </p:nvSpPr>
          <p:spPr>
            <a:xfrm>
              <a:off x="1551575" y="570300"/>
              <a:ext cx="113950" cy="63350"/>
            </a:xfrm>
            <a:custGeom>
              <a:avLst/>
              <a:gdLst/>
              <a:ahLst/>
              <a:cxnLst/>
              <a:rect l="l" t="t" r="r" b="b"/>
              <a:pathLst>
                <a:path w="4558" h="2534" extrusionOk="0">
                  <a:moveTo>
                    <a:pt x="4201" y="0"/>
                  </a:moveTo>
                  <a:cubicBezTo>
                    <a:pt x="4084" y="0"/>
                    <a:pt x="3962" y="53"/>
                    <a:pt x="3844" y="222"/>
                  </a:cubicBezTo>
                  <a:cubicBezTo>
                    <a:pt x="3711" y="412"/>
                    <a:pt x="3296" y="926"/>
                    <a:pt x="2936" y="1253"/>
                  </a:cubicBezTo>
                  <a:cubicBezTo>
                    <a:pt x="2771" y="1405"/>
                    <a:pt x="2346" y="1697"/>
                    <a:pt x="1966" y="1827"/>
                  </a:cubicBezTo>
                  <a:cubicBezTo>
                    <a:pt x="1699" y="1919"/>
                    <a:pt x="1406" y="1980"/>
                    <a:pt x="1251" y="1980"/>
                  </a:cubicBezTo>
                  <a:cubicBezTo>
                    <a:pt x="1219" y="1980"/>
                    <a:pt x="1193" y="1977"/>
                    <a:pt x="1175" y="1972"/>
                  </a:cubicBezTo>
                  <a:cubicBezTo>
                    <a:pt x="1062" y="1941"/>
                    <a:pt x="991" y="1903"/>
                    <a:pt x="885" y="1838"/>
                  </a:cubicBezTo>
                  <a:cubicBezTo>
                    <a:pt x="763" y="1764"/>
                    <a:pt x="669" y="1760"/>
                    <a:pt x="580" y="1715"/>
                  </a:cubicBezTo>
                  <a:cubicBezTo>
                    <a:pt x="518" y="1684"/>
                    <a:pt x="499" y="1658"/>
                    <a:pt x="482" y="1658"/>
                  </a:cubicBezTo>
                  <a:cubicBezTo>
                    <a:pt x="474" y="1658"/>
                    <a:pt x="466" y="1663"/>
                    <a:pt x="455" y="1676"/>
                  </a:cubicBezTo>
                  <a:cubicBezTo>
                    <a:pt x="422" y="1719"/>
                    <a:pt x="464" y="1820"/>
                    <a:pt x="542" y="1875"/>
                  </a:cubicBezTo>
                  <a:cubicBezTo>
                    <a:pt x="624" y="1935"/>
                    <a:pt x="693" y="1939"/>
                    <a:pt x="705" y="1959"/>
                  </a:cubicBezTo>
                  <a:cubicBezTo>
                    <a:pt x="712" y="1970"/>
                    <a:pt x="688" y="1976"/>
                    <a:pt x="644" y="1976"/>
                  </a:cubicBezTo>
                  <a:cubicBezTo>
                    <a:pt x="612" y="1976"/>
                    <a:pt x="569" y="1973"/>
                    <a:pt x="521" y="1966"/>
                  </a:cubicBezTo>
                  <a:cubicBezTo>
                    <a:pt x="364" y="1943"/>
                    <a:pt x="274" y="1879"/>
                    <a:pt x="195" y="1855"/>
                  </a:cubicBezTo>
                  <a:cubicBezTo>
                    <a:pt x="182" y="1851"/>
                    <a:pt x="170" y="1849"/>
                    <a:pt x="160" y="1849"/>
                  </a:cubicBezTo>
                  <a:cubicBezTo>
                    <a:pt x="104" y="1849"/>
                    <a:pt x="96" y="1904"/>
                    <a:pt x="115" y="1932"/>
                  </a:cubicBezTo>
                  <a:cubicBezTo>
                    <a:pt x="138" y="1965"/>
                    <a:pt x="174" y="2013"/>
                    <a:pt x="293" y="2071"/>
                  </a:cubicBezTo>
                  <a:cubicBezTo>
                    <a:pt x="378" y="2109"/>
                    <a:pt x="466" y="2142"/>
                    <a:pt x="558" y="2169"/>
                  </a:cubicBezTo>
                  <a:cubicBezTo>
                    <a:pt x="553" y="2169"/>
                    <a:pt x="547" y="2169"/>
                    <a:pt x="542" y="2169"/>
                  </a:cubicBezTo>
                  <a:cubicBezTo>
                    <a:pt x="473" y="2169"/>
                    <a:pt x="403" y="2161"/>
                    <a:pt x="335" y="2146"/>
                  </a:cubicBezTo>
                  <a:cubicBezTo>
                    <a:pt x="196" y="2115"/>
                    <a:pt x="144" y="2087"/>
                    <a:pt x="72" y="2074"/>
                  </a:cubicBezTo>
                  <a:cubicBezTo>
                    <a:pt x="68" y="2074"/>
                    <a:pt x="65" y="2074"/>
                    <a:pt x="62" y="2074"/>
                  </a:cubicBezTo>
                  <a:cubicBezTo>
                    <a:pt x="1" y="2074"/>
                    <a:pt x="15" y="2186"/>
                    <a:pt x="83" y="2224"/>
                  </a:cubicBezTo>
                  <a:cubicBezTo>
                    <a:pt x="157" y="2265"/>
                    <a:pt x="237" y="2294"/>
                    <a:pt x="320" y="2313"/>
                  </a:cubicBezTo>
                  <a:cubicBezTo>
                    <a:pt x="413" y="2335"/>
                    <a:pt x="571" y="2357"/>
                    <a:pt x="571" y="2357"/>
                  </a:cubicBezTo>
                  <a:cubicBezTo>
                    <a:pt x="537" y="2361"/>
                    <a:pt x="505" y="2363"/>
                    <a:pt x="475" y="2363"/>
                  </a:cubicBezTo>
                  <a:cubicBezTo>
                    <a:pt x="367" y="2363"/>
                    <a:pt x="284" y="2339"/>
                    <a:pt x="229" y="2329"/>
                  </a:cubicBezTo>
                  <a:cubicBezTo>
                    <a:pt x="213" y="2326"/>
                    <a:pt x="199" y="2324"/>
                    <a:pt x="186" y="2324"/>
                  </a:cubicBezTo>
                  <a:cubicBezTo>
                    <a:pt x="143" y="2324"/>
                    <a:pt x="121" y="2344"/>
                    <a:pt x="125" y="2377"/>
                  </a:cubicBezTo>
                  <a:cubicBezTo>
                    <a:pt x="128" y="2411"/>
                    <a:pt x="175" y="2452"/>
                    <a:pt x="326" y="2499"/>
                  </a:cubicBezTo>
                  <a:cubicBezTo>
                    <a:pt x="400" y="2522"/>
                    <a:pt x="491" y="2533"/>
                    <a:pt x="587" y="2533"/>
                  </a:cubicBezTo>
                  <a:cubicBezTo>
                    <a:pt x="687" y="2533"/>
                    <a:pt x="791" y="2521"/>
                    <a:pt x="885" y="2499"/>
                  </a:cubicBezTo>
                  <a:cubicBezTo>
                    <a:pt x="1068" y="2457"/>
                    <a:pt x="1138" y="2424"/>
                    <a:pt x="1236" y="2415"/>
                  </a:cubicBezTo>
                  <a:cubicBezTo>
                    <a:pt x="1594" y="2375"/>
                    <a:pt x="1885" y="2322"/>
                    <a:pt x="2227" y="2204"/>
                  </a:cubicBezTo>
                  <a:cubicBezTo>
                    <a:pt x="2591" y="2077"/>
                    <a:pt x="2931" y="1889"/>
                    <a:pt x="3233" y="1647"/>
                  </a:cubicBezTo>
                  <a:cubicBezTo>
                    <a:pt x="3642" y="1326"/>
                    <a:pt x="4098" y="788"/>
                    <a:pt x="4329" y="484"/>
                  </a:cubicBezTo>
                  <a:cubicBezTo>
                    <a:pt x="4558" y="179"/>
                    <a:pt x="4495" y="63"/>
                    <a:pt x="4319" y="16"/>
                  </a:cubicBezTo>
                  <a:cubicBezTo>
                    <a:pt x="4281" y="6"/>
                    <a:pt x="4241" y="0"/>
                    <a:pt x="4201" y="0"/>
                  </a:cubicBezTo>
                  <a:close/>
                </a:path>
              </a:pathLst>
            </a:custGeom>
            <a:solidFill>
              <a:srgbClr val="CC8E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37"/>
            <p:cNvSpPr/>
            <p:nvPr/>
          </p:nvSpPr>
          <p:spPr>
            <a:xfrm>
              <a:off x="1632300" y="796750"/>
              <a:ext cx="34975" cy="29125"/>
            </a:xfrm>
            <a:custGeom>
              <a:avLst/>
              <a:gdLst/>
              <a:ahLst/>
              <a:cxnLst/>
              <a:rect l="l" t="t" r="r" b="b"/>
              <a:pathLst>
                <a:path w="1399" h="1165" extrusionOk="0">
                  <a:moveTo>
                    <a:pt x="1270" y="0"/>
                  </a:moveTo>
                  <a:lnTo>
                    <a:pt x="845" y="62"/>
                  </a:lnTo>
                  <a:cubicBezTo>
                    <a:pt x="779" y="282"/>
                    <a:pt x="592" y="444"/>
                    <a:pt x="315" y="711"/>
                  </a:cubicBezTo>
                  <a:cubicBezTo>
                    <a:pt x="40" y="977"/>
                    <a:pt x="0" y="1050"/>
                    <a:pt x="45" y="1104"/>
                  </a:cubicBezTo>
                  <a:cubicBezTo>
                    <a:pt x="83" y="1151"/>
                    <a:pt x="213" y="1165"/>
                    <a:pt x="344" y="1165"/>
                  </a:cubicBezTo>
                  <a:cubicBezTo>
                    <a:pt x="366" y="1165"/>
                    <a:pt x="388" y="1164"/>
                    <a:pt x="409" y="1164"/>
                  </a:cubicBezTo>
                  <a:cubicBezTo>
                    <a:pt x="559" y="1159"/>
                    <a:pt x="775" y="1044"/>
                    <a:pt x="845" y="922"/>
                  </a:cubicBezTo>
                  <a:cubicBezTo>
                    <a:pt x="893" y="837"/>
                    <a:pt x="1039" y="700"/>
                    <a:pt x="1143" y="671"/>
                  </a:cubicBezTo>
                  <a:cubicBezTo>
                    <a:pt x="1246" y="641"/>
                    <a:pt x="1389" y="524"/>
                    <a:pt x="1394" y="454"/>
                  </a:cubicBezTo>
                  <a:cubicBezTo>
                    <a:pt x="1399" y="385"/>
                    <a:pt x="1359" y="253"/>
                    <a:pt x="1325" y="174"/>
                  </a:cubicBezTo>
                  <a:cubicBezTo>
                    <a:pt x="1301" y="117"/>
                    <a:pt x="1283" y="60"/>
                    <a:pt x="1270" y="0"/>
                  </a:cubicBezTo>
                  <a:close/>
                </a:path>
              </a:pathLst>
            </a:custGeom>
            <a:solidFill>
              <a:srgbClr val="3936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37"/>
            <p:cNvSpPr/>
            <p:nvPr/>
          </p:nvSpPr>
          <p:spPr>
            <a:xfrm>
              <a:off x="1676200" y="811250"/>
              <a:ext cx="16725" cy="36825"/>
            </a:xfrm>
            <a:custGeom>
              <a:avLst/>
              <a:gdLst/>
              <a:ahLst/>
              <a:cxnLst/>
              <a:rect l="l" t="t" r="r" b="b"/>
              <a:pathLst>
                <a:path w="669" h="1473" extrusionOk="0">
                  <a:moveTo>
                    <a:pt x="153" y="1"/>
                  </a:moveTo>
                  <a:cubicBezTo>
                    <a:pt x="117" y="76"/>
                    <a:pt x="89" y="153"/>
                    <a:pt x="70" y="234"/>
                  </a:cubicBezTo>
                  <a:cubicBezTo>
                    <a:pt x="35" y="372"/>
                    <a:pt x="105" y="529"/>
                    <a:pt x="53" y="736"/>
                  </a:cubicBezTo>
                  <a:cubicBezTo>
                    <a:pt x="0" y="942"/>
                    <a:pt x="18" y="1113"/>
                    <a:pt x="93" y="1318"/>
                  </a:cubicBezTo>
                  <a:cubicBezTo>
                    <a:pt x="133" y="1428"/>
                    <a:pt x="218" y="1472"/>
                    <a:pt x="303" y="1472"/>
                  </a:cubicBezTo>
                  <a:cubicBezTo>
                    <a:pt x="377" y="1472"/>
                    <a:pt x="449" y="1438"/>
                    <a:pt x="490" y="1385"/>
                  </a:cubicBezTo>
                  <a:cubicBezTo>
                    <a:pt x="576" y="1269"/>
                    <a:pt x="669" y="1022"/>
                    <a:pt x="647" y="842"/>
                  </a:cubicBezTo>
                  <a:cubicBezTo>
                    <a:pt x="625" y="661"/>
                    <a:pt x="605" y="573"/>
                    <a:pt x="623" y="352"/>
                  </a:cubicBezTo>
                  <a:cubicBezTo>
                    <a:pt x="640" y="132"/>
                    <a:pt x="578" y="84"/>
                    <a:pt x="545" y="1"/>
                  </a:cubicBezTo>
                  <a:close/>
                </a:path>
              </a:pathLst>
            </a:custGeom>
            <a:solidFill>
              <a:srgbClr val="3936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37"/>
            <p:cNvSpPr/>
            <p:nvPr/>
          </p:nvSpPr>
          <p:spPr>
            <a:xfrm>
              <a:off x="1640050" y="655450"/>
              <a:ext cx="60650" cy="157250"/>
            </a:xfrm>
            <a:custGeom>
              <a:avLst/>
              <a:gdLst/>
              <a:ahLst/>
              <a:cxnLst/>
              <a:rect l="l" t="t" r="r" b="b"/>
              <a:pathLst>
                <a:path w="2426" h="6290" extrusionOk="0">
                  <a:moveTo>
                    <a:pt x="191" y="1"/>
                  </a:moveTo>
                  <a:cubicBezTo>
                    <a:pt x="1" y="568"/>
                    <a:pt x="104" y="3003"/>
                    <a:pt x="149" y="3237"/>
                  </a:cubicBezTo>
                  <a:cubicBezTo>
                    <a:pt x="196" y="3491"/>
                    <a:pt x="534" y="5714"/>
                    <a:pt x="534" y="5714"/>
                  </a:cubicBezTo>
                  <a:cubicBezTo>
                    <a:pt x="594" y="5751"/>
                    <a:pt x="652" y="5764"/>
                    <a:pt x="704" y="5764"/>
                  </a:cubicBezTo>
                  <a:cubicBezTo>
                    <a:pt x="854" y="5764"/>
                    <a:pt x="959" y="5652"/>
                    <a:pt x="959" y="5652"/>
                  </a:cubicBezTo>
                  <a:cubicBezTo>
                    <a:pt x="959" y="5652"/>
                    <a:pt x="1025" y="4074"/>
                    <a:pt x="1025" y="3739"/>
                  </a:cubicBezTo>
                  <a:cubicBezTo>
                    <a:pt x="1025" y="3494"/>
                    <a:pt x="885" y="3190"/>
                    <a:pt x="885" y="3190"/>
                  </a:cubicBezTo>
                  <a:lnTo>
                    <a:pt x="1073" y="1078"/>
                  </a:lnTo>
                  <a:lnTo>
                    <a:pt x="1136" y="1060"/>
                  </a:lnTo>
                  <a:cubicBezTo>
                    <a:pt x="1136" y="1060"/>
                    <a:pt x="1254" y="2894"/>
                    <a:pt x="1325" y="3296"/>
                  </a:cubicBezTo>
                  <a:cubicBezTo>
                    <a:pt x="1382" y="3617"/>
                    <a:pt x="1404" y="4019"/>
                    <a:pt x="1469" y="4569"/>
                  </a:cubicBezTo>
                  <a:cubicBezTo>
                    <a:pt x="1532" y="5095"/>
                    <a:pt x="1599" y="6233"/>
                    <a:pt x="1599" y="6233"/>
                  </a:cubicBezTo>
                  <a:cubicBezTo>
                    <a:pt x="1673" y="6275"/>
                    <a:pt x="1741" y="6290"/>
                    <a:pt x="1799" y="6290"/>
                  </a:cubicBezTo>
                  <a:cubicBezTo>
                    <a:pt x="1915" y="6290"/>
                    <a:pt x="1991" y="6233"/>
                    <a:pt x="1991" y="6233"/>
                  </a:cubicBezTo>
                  <a:cubicBezTo>
                    <a:pt x="1991" y="6233"/>
                    <a:pt x="2261" y="4918"/>
                    <a:pt x="2269" y="4458"/>
                  </a:cubicBezTo>
                  <a:cubicBezTo>
                    <a:pt x="2276" y="4026"/>
                    <a:pt x="2115" y="3465"/>
                    <a:pt x="2115" y="3465"/>
                  </a:cubicBezTo>
                  <a:cubicBezTo>
                    <a:pt x="2115" y="3465"/>
                    <a:pt x="2162" y="2846"/>
                    <a:pt x="2194" y="2315"/>
                  </a:cubicBezTo>
                  <a:cubicBezTo>
                    <a:pt x="2226" y="1783"/>
                    <a:pt x="2426" y="757"/>
                    <a:pt x="2275" y="108"/>
                  </a:cubicBezTo>
                  <a:lnTo>
                    <a:pt x="19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37"/>
            <p:cNvSpPr/>
            <p:nvPr/>
          </p:nvSpPr>
          <p:spPr>
            <a:xfrm>
              <a:off x="1652925" y="675625"/>
              <a:ext cx="15525" cy="46900"/>
            </a:xfrm>
            <a:custGeom>
              <a:avLst/>
              <a:gdLst/>
              <a:ahLst/>
              <a:cxnLst/>
              <a:rect l="l" t="t" r="r" b="b"/>
              <a:pathLst>
                <a:path w="621" h="1876" extrusionOk="0">
                  <a:moveTo>
                    <a:pt x="1" y="1"/>
                  </a:moveTo>
                  <a:cubicBezTo>
                    <a:pt x="1" y="1"/>
                    <a:pt x="245" y="195"/>
                    <a:pt x="351" y="266"/>
                  </a:cubicBezTo>
                  <a:cubicBezTo>
                    <a:pt x="456" y="337"/>
                    <a:pt x="416" y="1876"/>
                    <a:pt x="416" y="1876"/>
                  </a:cubicBezTo>
                  <a:lnTo>
                    <a:pt x="559" y="271"/>
                  </a:lnTo>
                  <a:lnTo>
                    <a:pt x="621" y="253"/>
                  </a:lnTo>
                  <a:cubicBezTo>
                    <a:pt x="621" y="253"/>
                    <a:pt x="188" y="124"/>
                    <a:pt x="1" y="1"/>
                  </a:cubicBezTo>
                  <a:close/>
                </a:path>
              </a:pathLst>
            </a:custGeom>
            <a:solidFill>
              <a:srgbClr val="C7D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37"/>
            <p:cNvSpPr/>
            <p:nvPr/>
          </p:nvSpPr>
          <p:spPr>
            <a:xfrm>
              <a:off x="1652050" y="557350"/>
              <a:ext cx="37575" cy="39500"/>
            </a:xfrm>
            <a:custGeom>
              <a:avLst/>
              <a:gdLst/>
              <a:ahLst/>
              <a:cxnLst/>
              <a:rect l="l" t="t" r="r" b="b"/>
              <a:pathLst>
                <a:path w="1503" h="1580" extrusionOk="0">
                  <a:moveTo>
                    <a:pt x="1158" y="1"/>
                  </a:moveTo>
                  <a:lnTo>
                    <a:pt x="1158" y="1"/>
                  </a:lnTo>
                  <a:cubicBezTo>
                    <a:pt x="1158" y="1"/>
                    <a:pt x="762" y="137"/>
                    <a:pt x="491" y="225"/>
                  </a:cubicBezTo>
                  <a:lnTo>
                    <a:pt x="473" y="521"/>
                  </a:lnTo>
                  <a:cubicBezTo>
                    <a:pt x="469" y="521"/>
                    <a:pt x="463" y="521"/>
                    <a:pt x="456" y="521"/>
                  </a:cubicBezTo>
                  <a:cubicBezTo>
                    <a:pt x="436" y="521"/>
                    <a:pt x="406" y="520"/>
                    <a:pt x="375" y="520"/>
                  </a:cubicBezTo>
                  <a:cubicBezTo>
                    <a:pt x="349" y="520"/>
                    <a:pt x="323" y="521"/>
                    <a:pt x="301" y="526"/>
                  </a:cubicBezTo>
                  <a:cubicBezTo>
                    <a:pt x="218" y="603"/>
                    <a:pt x="1" y="825"/>
                    <a:pt x="41" y="1110"/>
                  </a:cubicBezTo>
                  <a:cubicBezTo>
                    <a:pt x="78" y="1373"/>
                    <a:pt x="532" y="1579"/>
                    <a:pt x="792" y="1579"/>
                  </a:cubicBezTo>
                  <a:cubicBezTo>
                    <a:pt x="838" y="1579"/>
                    <a:pt x="879" y="1573"/>
                    <a:pt x="909" y="1558"/>
                  </a:cubicBezTo>
                  <a:cubicBezTo>
                    <a:pt x="1110" y="1467"/>
                    <a:pt x="1503" y="848"/>
                    <a:pt x="1439" y="795"/>
                  </a:cubicBezTo>
                  <a:cubicBezTo>
                    <a:pt x="1375" y="742"/>
                    <a:pt x="1147" y="699"/>
                    <a:pt x="1135" y="655"/>
                  </a:cubicBezTo>
                  <a:cubicBezTo>
                    <a:pt x="1124" y="610"/>
                    <a:pt x="1158" y="1"/>
                    <a:pt x="1158" y="1"/>
                  </a:cubicBezTo>
                  <a:close/>
                </a:path>
              </a:pathLst>
            </a:custGeom>
            <a:solidFill>
              <a:srgbClr val="CC8E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37"/>
            <p:cNvSpPr/>
            <p:nvPr/>
          </p:nvSpPr>
          <p:spPr>
            <a:xfrm>
              <a:off x="1635200" y="570300"/>
              <a:ext cx="60350" cy="57675"/>
            </a:xfrm>
            <a:custGeom>
              <a:avLst/>
              <a:gdLst/>
              <a:ahLst/>
              <a:cxnLst/>
              <a:rect l="l" t="t" r="r" b="b"/>
              <a:pathLst>
                <a:path w="2414" h="2307" extrusionOk="0">
                  <a:moveTo>
                    <a:pt x="1033" y="1"/>
                  </a:moveTo>
                  <a:cubicBezTo>
                    <a:pt x="1000" y="1"/>
                    <a:pt x="967" y="3"/>
                    <a:pt x="934" y="6"/>
                  </a:cubicBezTo>
                  <a:cubicBezTo>
                    <a:pt x="468" y="468"/>
                    <a:pt x="0" y="1062"/>
                    <a:pt x="552" y="1541"/>
                  </a:cubicBezTo>
                  <a:cubicBezTo>
                    <a:pt x="557" y="1766"/>
                    <a:pt x="617" y="2084"/>
                    <a:pt x="617" y="2084"/>
                  </a:cubicBezTo>
                  <a:cubicBezTo>
                    <a:pt x="902" y="2260"/>
                    <a:pt x="1198" y="2306"/>
                    <a:pt x="1430" y="2306"/>
                  </a:cubicBezTo>
                  <a:cubicBezTo>
                    <a:pt x="1685" y="2306"/>
                    <a:pt x="1863" y="2251"/>
                    <a:pt x="1863" y="2251"/>
                  </a:cubicBezTo>
                  <a:cubicBezTo>
                    <a:pt x="1948" y="2082"/>
                    <a:pt x="2120" y="1815"/>
                    <a:pt x="2267" y="1423"/>
                  </a:cubicBezTo>
                  <a:cubicBezTo>
                    <a:pt x="2413" y="1030"/>
                    <a:pt x="2344" y="514"/>
                    <a:pt x="2312" y="406"/>
                  </a:cubicBezTo>
                  <a:cubicBezTo>
                    <a:pt x="2284" y="312"/>
                    <a:pt x="2089" y="221"/>
                    <a:pt x="1918" y="195"/>
                  </a:cubicBezTo>
                  <a:cubicBezTo>
                    <a:pt x="1720" y="307"/>
                    <a:pt x="1662" y="481"/>
                    <a:pt x="1536" y="616"/>
                  </a:cubicBezTo>
                  <a:cubicBezTo>
                    <a:pt x="1411" y="751"/>
                    <a:pt x="1297" y="821"/>
                    <a:pt x="1168" y="821"/>
                  </a:cubicBezTo>
                  <a:cubicBezTo>
                    <a:pt x="1109" y="821"/>
                    <a:pt x="1046" y="806"/>
                    <a:pt x="978" y="776"/>
                  </a:cubicBezTo>
                  <a:cubicBezTo>
                    <a:pt x="829" y="710"/>
                    <a:pt x="770" y="525"/>
                    <a:pt x="847" y="348"/>
                  </a:cubicBezTo>
                  <a:cubicBezTo>
                    <a:pt x="932" y="155"/>
                    <a:pt x="1103" y="4"/>
                    <a:pt x="1103" y="4"/>
                  </a:cubicBezTo>
                  <a:cubicBezTo>
                    <a:pt x="1079" y="2"/>
                    <a:pt x="1056" y="1"/>
                    <a:pt x="1033"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37"/>
            <p:cNvSpPr/>
            <p:nvPr/>
          </p:nvSpPr>
          <p:spPr>
            <a:xfrm>
              <a:off x="1672000" y="528150"/>
              <a:ext cx="23700" cy="68200"/>
            </a:xfrm>
            <a:custGeom>
              <a:avLst/>
              <a:gdLst/>
              <a:ahLst/>
              <a:cxnLst/>
              <a:rect l="l" t="t" r="r" b="b"/>
              <a:pathLst>
                <a:path w="948" h="2728" extrusionOk="0">
                  <a:moveTo>
                    <a:pt x="525" y="1"/>
                  </a:moveTo>
                  <a:cubicBezTo>
                    <a:pt x="517" y="1"/>
                    <a:pt x="509" y="1"/>
                    <a:pt x="501" y="2"/>
                  </a:cubicBezTo>
                  <a:lnTo>
                    <a:pt x="360" y="1169"/>
                  </a:lnTo>
                  <a:cubicBezTo>
                    <a:pt x="360" y="1169"/>
                    <a:pt x="360" y="1446"/>
                    <a:pt x="250" y="1686"/>
                  </a:cubicBezTo>
                  <a:cubicBezTo>
                    <a:pt x="177" y="1846"/>
                    <a:pt x="97" y="1994"/>
                    <a:pt x="53" y="2167"/>
                  </a:cubicBezTo>
                  <a:cubicBezTo>
                    <a:pt x="9" y="2350"/>
                    <a:pt x="0" y="2545"/>
                    <a:pt x="57" y="2728"/>
                  </a:cubicBezTo>
                  <a:cubicBezTo>
                    <a:pt x="50" y="2703"/>
                    <a:pt x="85" y="2635"/>
                    <a:pt x="93" y="2611"/>
                  </a:cubicBezTo>
                  <a:cubicBezTo>
                    <a:pt x="108" y="2567"/>
                    <a:pt x="123" y="2522"/>
                    <a:pt x="140" y="2479"/>
                  </a:cubicBezTo>
                  <a:cubicBezTo>
                    <a:pt x="173" y="2396"/>
                    <a:pt x="209" y="2313"/>
                    <a:pt x="250" y="2232"/>
                  </a:cubicBezTo>
                  <a:cubicBezTo>
                    <a:pt x="309" y="2113"/>
                    <a:pt x="411" y="1926"/>
                    <a:pt x="558" y="1907"/>
                  </a:cubicBezTo>
                  <a:lnTo>
                    <a:pt x="686" y="1958"/>
                  </a:lnTo>
                  <a:cubicBezTo>
                    <a:pt x="686" y="1958"/>
                    <a:pt x="779" y="1989"/>
                    <a:pt x="808" y="2025"/>
                  </a:cubicBezTo>
                  <a:cubicBezTo>
                    <a:pt x="808" y="2025"/>
                    <a:pt x="919" y="1783"/>
                    <a:pt x="933" y="1169"/>
                  </a:cubicBezTo>
                  <a:cubicBezTo>
                    <a:pt x="947" y="569"/>
                    <a:pt x="816" y="1"/>
                    <a:pt x="525" y="1"/>
                  </a:cubicBezTo>
                  <a:close/>
                </a:path>
              </a:pathLst>
            </a:custGeom>
            <a:solidFill>
              <a:srgbClr val="9638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37"/>
            <p:cNvSpPr/>
            <p:nvPr/>
          </p:nvSpPr>
          <p:spPr>
            <a:xfrm>
              <a:off x="1650825" y="562975"/>
              <a:ext cx="13500" cy="30175"/>
            </a:xfrm>
            <a:custGeom>
              <a:avLst/>
              <a:gdLst/>
              <a:ahLst/>
              <a:cxnLst/>
              <a:rect l="l" t="t" r="r" b="b"/>
              <a:pathLst>
                <a:path w="540" h="1207" extrusionOk="0">
                  <a:moveTo>
                    <a:pt x="268" y="66"/>
                  </a:moveTo>
                  <a:lnTo>
                    <a:pt x="268" y="66"/>
                  </a:lnTo>
                  <a:cubicBezTo>
                    <a:pt x="268" y="66"/>
                    <a:pt x="268" y="66"/>
                    <a:pt x="268" y="66"/>
                  </a:cubicBezTo>
                  <a:lnTo>
                    <a:pt x="268" y="66"/>
                  </a:lnTo>
                  <a:close/>
                  <a:moveTo>
                    <a:pt x="540" y="0"/>
                  </a:moveTo>
                  <a:lnTo>
                    <a:pt x="268" y="66"/>
                  </a:lnTo>
                  <a:lnTo>
                    <a:pt x="268" y="66"/>
                  </a:lnTo>
                  <a:cubicBezTo>
                    <a:pt x="268" y="66"/>
                    <a:pt x="268" y="66"/>
                    <a:pt x="268" y="66"/>
                  </a:cubicBezTo>
                  <a:lnTo>
                    <a:pt x="268" y="66"/>
                  </a:lnTo>
                  <a:cubicBezTo>
                    <a:pt x="273" y="66"/>
                    <a:pt x="256" y="178"/>
                    <a:pt x="252" y="187"/>
                  </a:cubicBezTo>
                  <a:cubicBezTo>
                    <a:pt x="237" y="232"/>
                    <a:pt x="216" y="275"/>
                    <a:pt x="191" y="315"/>
                  </a:cubicBezTo>
                  <a:cubicBezTo>
                    <a:pt x="134" y="409"/>
                    <a:pt x="82" y="507"/>
                    <a:pt x="53" y="614"/>
                  </a:cubicBezTo>
                  <a:cubicBezTo>
                    <a:pt x="0" y="815"/>
                    <a:pt x="29" y="1027"/>
                    <a:pt x="132" y="1207"/>
                  </a:cubicBezTo>
                  <a:cubicBezTo>
                    <a:pt x="127" y="1196"/>
                    <a:pt x="161" y="987"/>
                    <a:pt x="174" y="944"/>
                  </a:cubicBezTo>
                  <a:cubicBezTo>
                    <a:pt x="191" y="883"/>
                    <a:pt x="208" y="824"/>
                    <a:pt x="230" y="765"/>
                  </a:cubicBezTo>
                  <a:cubicBezTo>
                    <a:pt x="279" y="630"/>
                    <a:pt x="349" y="502"/>
                    <a:pt x="437" y="389"/>
                  </a:cubicBezTo>
                  <a:cubicBezTo>
                    <a:pt x="464" y="355"/>
                    <a:pt x="491" y="325"/>
                    <a:pt x="523" y="296"/>
                  </a:cubicBezTo>
                  <a:lnTo>
                    <a:pt x="540" y="0"/>
                  </a:lnTo>
                  <a:close/>
                </a:path>
              </a:pathLst>
            </a:custGeom>
            <a:solidFill>
              <a:srgbClr val="9638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37"/>
            <p:cNvSpPr/>
            <p:nvPr/>
          </p:nvSpPr>
          <p:spPr>
            <a:xfrm>
              <a:off x="1663950" y="557350"/>
              <a:ext cx="17050" cy="14575"/>
            </a:xfrm>
            <a:custGeom>
              <a:avLst/>
              <a:gdLst/>
              <a:ahLst/>
              <a:cxnLst/>
              <a:rect l="l" t="t" r="r" b="b"/>
              <a:pathLst>
                <a:path w="682" h="583" extrusionOk="0">
                  <a:moveTo>
                    <a:pt x="682" y="1"/>
                  </a:moveTo>
                  <a:lnTo>
                    <a:pt x="208" y="161"/>
                  </a:lnTo>
                  <a:lnTo>
                    <a:pt x="15" y="225"/>
                  </a:lnTo>
                  <a:lnTo>
                    <a:pt x="0" y="464"/>
                  </a:lnTo>
                  <a:cubicBezTo>
                    <a:pt x="12" y="556"/>
                    <a:pt x="105" y="583"/>
                    <a:pt x="188" y="583"/>
                  </a:cubicBezTo>
                  <a:cubicBezTo>
                    <a:pt x="239" y="583"/>
                    <a:pt x="287" y="573"/>
                    <a:pt x="310" y="562"/>
                  </a:cubicBezTo>
                  <a:cubicBezTo>
                    <a:pt x="654" y="400"/>
                    <a:pt x="676" y="102"/>
                    <a:pt x="676" y="102"/>
                  </a:cubicBezTo>
                  <a:cubicBezTo>
                    <a:pt x="682" y="45"/>
                    <a:pt x="682" y="1"/>
                    <a:pt x="682" y="1"/>
                  </a:cubicBezTo>
                  <a:close/>
                </a:path>
              </a:pathLst>
            </a:custGeom>
            <a:solidFill>
              <a:srgbClr val="BA67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37"/>
            <p:cNvSpPr/>
            <p:nvPr/>
          </p:nvSpPr>
          <p:spPr>
            <a:xfrm>
              <a:off x="1650325" y="521875"/>
              <a:ext cx="40750" cy="46700"/>
            </a:xfrm>
            <a:custGeom>
              <a:avLst/>
              <a:gdLst/>
              <a:ahLst/>
              <a:cxnLst/>
              <a:rect l="l" t="t" r="r" b="b"/>
              <a:pathLst>
                <a:path w="1630" h="1868" extrusionOk="0">
                  <a:moveTo>
                    <a:pt x="791" y="1"/>
                  </a:moveTo>
                  <a:cubicBezTo>
                    <a:pt x="410" y="1"/>
                    <a:pt x="145" y="289"/>
                    <a:pt x="87" y="668"/>
                  </a:cubicBezTo>
                  <a:cubicBezTo>
                    <a:pt x="54" y="861"/>
                    <a:pt x="1" y="1250"/>
                    <a:pt x="213" y="1599"/>
                  </a:cubicBezTo>
                  <a:cubicBezTo>
                    <a:pt x="315" y="1766"/>
                    <a:pt x="409" y="1867"/>
                    <a:pt x="517" y="1867"/>
                  </a:cubicBezTo>
                  <a:cubicBezTo>
                    <a:pt x="517" y="1867"/>
                    <a:pt x="518" y="1867"/>
                    <a:pt x="519" y="1867"/>
                  </a:cubicBezTo>
                  <a:cubicBezTo>
                    <a:pt x="643" y="1865"/>
                    <a:pt x="1023" y="1759"/>
                    <a:pt x="1165" y="1591"/>
                  </a:cubicBezTo>
                  <a:cubicBezTo>
                    <a:pt x="1191" y="1562"/>
                    <a:pt x="1227" y="1420"/>
                    <a:pt x="1227" y="1420"/>
                  </a:cubicBezTo>
                  <a:cubicBezTo>
                    <a:pt x="1504" y="1234"/>
                    <a:pt x="1630" y="890"/>
                    <a:pt x="1541" y="569"/>
                  </a:cubicBezTo>
                  <a:cubicBezTo>
                    <a:pt x="1451" y="247"/>
                    <a:pt x="1167" y="19"/>
                    <a:pt x="832" y="2"/>
                  </a:cubicBezTo>
                  <a:cubicBezTo>
                    <a:pt x="818" y="1"/>
                    <a:pt x="805" y="1"/>
                    <a:pt x="791" y="1"/>
                  </a:cubicBezTo>
                  <a:close/>
                </a:path>
              </a:pathLst>
            </a:custGeom>
            <a:solidFill>
              <a:srgbClr val="CC8E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37"/>
            <p:cNvSpPr/>
            <p:nvPr/>
          </p:nvSpPr>
          <p:spPr>
            <a:xfrm>
              <a:off x="1653925" y="521875"/>
              <a:ext cx="36625" cy="35500"/>
            </a:xfrm>
            <a:custGeom>
              <a:avLst/>
              <a:gdLst/>
              <a:ahLst/>
              <a:cxnLst/>
              <a:rect l="l" t="t" r="r" b="b"/>
              <a:pathLst>
                <a:path w="1465" h="1420" extrusionOk="0">
                  <a:moveTo>
                    <a:pt x="647" y="1"/>
                  </a:moveTo>
                  <a:cubicBezTo>
                    <a:pt x="390" y="1"/>
                    <a:pt x="145" y="130"/>
                    <a:pt x="1" y="352"/>
                  </a:cubicBezTo>
                  <a:cubicBezTo>
                    <a:pt x="40" y="396"/>
                    <a:pt x="135" y="448"/>
                    <a:pt x="273" y="477"/>
                  </a:cubicBezTo>
                  <a:cubicBezTo>
                    <a:pt x="346" y="493"/>
                    <a:pt x="420" y="500"/>
                    <a:pt x="493" y="500"/>
                  </a:cubicBezTo>
                  <a:cubicBezTo>
                    <a:pt x="620" y="500"/>
                    <a:pt x="745" y="478"/>
                    <a:pt x="865" y="433"/>
                  </a:cubicBezTo>
                  <a:lnTo>
                    <a:pt x="865" y="433"/>
                  </a:lnTo>
                  <a:cubicBezTo>
                    <a:pt x="839" y="533"/>
                    <a:pt x="877" y="622"/>
                    <a:pt x="920" y="686"/>
                  </a:cubicBezTo>
                  <a:cubicBezTo>
                    <a:pt x="976" y="764"/>
                    <a:pt x="997" y="862"/>
                    <a:pt x="980" y="956"/>
                  </a:cubicBezTo>
                  <a:cubicBezTo>
                    <a:pt x="974" y="984"/>
                    <a:pt x="968" y="1015"/>
                    <a:pt x="962" y="1049"/>
                  </a:cubicBezTo>
                  <a:cubicBezTo>
                    <a:pt x="938" y="1171"/>
                    <a:pt x="1043" y="1181"/>
                    <a:pt x="1043" y="1181"/>
                  </a:cubicBezTo>
                  <a:cubicBezTo>
                    <a:pt x="1044" y="1119"/>
                    <a:pt x="1053" y="1060"/>
                    <a:pt x="1087" y="1021"/>
                  </a:cubicBezTo>
                  <a:lnTo>
                    <a:pt x="1087" y="1021"/>
                  </a:lnTo>
                  <a:cubicBezTo>
                    <a:pt x="1295" y="1089"/>
                    <a:pt x="1091" y="1393"/>
                    <a:pt x="1083" y="1420"/>
                  </a:cubicBezTo>
                  <a:cubicBezTo>
                    <a:pt x="1305" y="1266"/>
                    <a:pt x="1464" y="995"/>
                    <a:pt x="1438" y="693"/>
                  </a:cubicBezTo>
                  <a:cubicBezTo>
                    <a:pt x="1406" y="359"/>
                    <a:pt x="1136" y="86"/>
                    <a:pt x="808" y="18"/>
                  </a:cubicBezTo>
                  <a:cubicBezTo>
                    <a:pt x="754" y="6"/>
                    <a:pt x="700" y="1"/>
                    <a:pt x="647" y="1"/>
                  </a:cubicBezTo>
                  <a:close/>
                </a:path>
              </a:pathLst>
            </a:custGeom>
            <a:solidFill>
              <a:srgbClr val="9638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37"/>
            <p:cNvSpPr/>
            <p:nvPr/>
          </p:nvSpPr>
          <p:spPr>
            <a:xfrm>
              <a:off x="1680975" y="545775"/>
              <a:ext cx="10050" cy="12675"/>
            </a:xfrm>
            <a:custGeom>
              <a:avLst/>
              <a:gdLst/>
              <a:ahLst/>
              <a:cxnLst/>
              <a:rect l="l" t="t" r="r" b="b"/>
              <a:pathLst>
                <a:path w="402" h="507" extrusionOk="0">
                  <a:moveTo>
                    <a:pt x="154" y="1"/>
                  </a:moveTo>
                  <a:cubicBezTo>
                    <a:pt x="93" y="1"/>
                    <a:pt x="33" y="29"/>
                    <a:pt x="5" y="65"/>
                  </a:cubicBezTo>
                  <a:lnTo>
                    <a:pt x="1" y="464"/>
                  </a:lnTo>
                  <a:cubicBezTo>
                    <a:pt x="1" y="464"/>
                    <a:pt x="20" y="502"/>
                    <a:pt x="96" y="506"/>
                  </a:cubicBezTo>
                  <a:cubicBezTo>
                    <a:pt x="98" y="506"/>
                    <a:pt x="100" y="506"/>
                    <a:pt x="102" y="506"/>
                  </a:cubicBezTo>
                  <a:cubicBezTo>
                    <a:pt x="242" y="506"/>
                    <a:pt x="401" y="246"/>
                    <a:pt x="289" y="72"/>
                  </a:cubicBezTo>
                  <a:cubicBezTo>
                    <a:pt x="257" y="20"/>
                    <a:pt x="206" y="1"/>
                    <a:pt x="154" y="1"/>
                  </a:cubicBezTo>
                  <a:close/>
                </a:path>
              </a:pathLst>
            </a:custGeom>
            <a:solidFill>
              <a:srgbClr val="CC8E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37"/>
            <p:cNvSpPr/>
            <p:nvPr/>
          </p:nvSpPr>
          <p:spPr>
            <a:xfrm>
              <a:off x="1643725" y="620125"/>
              <a:ext cx="53150" cy="49575"/>
            </a:xfrm>
            <a:custGeom>
              <a:avLst/>
              <a:gdLst/>
              <a:ahLst/>
              <a:cxnLst/>
              <a:rect l="l" t="t" r="r" b="b"/>
              <a:pathLst>
                <a:path w="2126" h="1983" extrusionOk="0">
                  <a:moveTo>
                    <a:pt x="518" y="0"/>
                  </a:moveTo>
                  <a:cubicBezTo>
                    <a:pt x="380" y="0"/>
                    <a:pt x="282" y="25"/>
                    <a:pt x="275" y="91"/>
                  </a:cubicBezTo>
                  <a:cubicBezTo>
                    <a:pt x="246" y="338"/>
                    <a:pt x="205" y="452"/>
                    <a:pt x="131" y="769"/>
                  </a:cubicBezTo>
                  <a:cubicBezTo>
                    <a:pt x="9" y="1294"/>
                    <a:pt x="1" y="1586"/>
                    <a:pt x="1" y="1586"/>
                  </a:cubicBezTo>
                  <a:cubicBezTo>
                    <a:pt x="140" y="1738"/>
                    <a:pt x="537" y="1982"/>
                    <a:pt x="1083" y="1982"/>
                  </a:cubicBezTo>
                  <a:cubicBezTo>
                    <a:pt x="1176" y="1982"/>
                    <a:pt x="1274" y="1975"/>
                    <a:pt x="1375" y="1959"/>
                  </a:cubicBezTo>
                  <a:cubicBezTo>
                    <a:pt x="1857" y="1882"/>
                    <a:pt x="2015" y="1639"/>
                    <a:pt x="2126" y="1521"/>
                  </a:cubicBezTo>
                  <a:cubicBezTo>
                    <a:pt x="2074" y="1184"/>
                    <a:pt x="1793" y="748"/>
                    <a:pt x="1654" y="546"/>
                  </a:cubicBezTo>
                  <a:cubicBezTo>
                    <a:pt x="1515" y="345"/>
                    <a:pt x="1521" y="258"/>
                    <a:pt x="1563" y="178"/>
                  </a:cubicBezTo>
                  <a:cubicBezTo>
                    <a:pt x="1563" y="178"/>
                    <a:pt x="892" y="0"/>
                    <a:pt x="518"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37"/>
            <p:cNvSpPr/>
            <p:nvPr/>
          </p:nvSpPr>
          <p:spPr>
            <a:xfrm>
              <a:off x="1682375" y="577575"/>
              <a:ext cx="31475" cy="118050"/>
            </a:xfrm>
            <a:custGeom>
              <a:avLst/>
              <a:gdLst/>
              <a:ahLst/>
              <a:cxnLst/>
              <a:rect l="l" t="t" r="r" b="b"/>
              <a:pathLst>
                <a:path w="1259" h="4722" extrusionOk="0">
                  <a:moveTo>
                    <a:pt x="301" y="0"/>
                  </a:moveTo>
                  <a:cubicBezTo>
                    <a:pt x="249" y="0"/>
                    <a:pt x="201" y="34"/>
                    <a:pt x="156" y="88"/>
                  </a:cubicBezTo>
                  <a:cubicBezTo>
                    <a:pt x="61" y="204"/>
                    <a:pt x="0" y="408"/>
                    <a:pt x="134" y="638"/>
                  </a:cubicBezTo>
                  <a:cubicBezTo>
                    <a:pt x="247" y="831"/>
                    <a:pt x="500" y="1350"/>
                    <a:pt x="641" y="1797"/>
                  </a:cubicBezTo>
                  <a:cubicBezTo>
                    <a:pt x="706" y="2004"/>
                    <a:pt x="802" y="2458"/>
                    <a:pt x="762" y="2844"/>
                  </a:cubicBezTo>
                  <a:cubicBezTo>
                    <a:pt x="728" y="3171"/>
                    <a:pt x="630" y="3532"/>
                    <a:pt x="558" y="3618"/>
                  </a:cubicBezTo>
                  <a:cubicBezTo>
                    <a:pt x="485" y="3703"/>
                    <a:pt x="458" y="3768"/>
                    <a:pt x="358" y="3836"/>
                  </a:cubicBezTo>
                  <a:cubicBezTo>
                    <a:pt x="244" y="3912"/>
                    <a:pt x="202" y="3992"/>
                    <a:pt x="126" y="4052"/>
                  </a:cubicBezTo>
                  <a:cubicBezTo>
                    <a:pt x="50" y="4112"/>
                    <a:pt x="21" y="4098"/>
                    <a:pt x="44" y="4145"/>
                  </a:cubicBezTo>
                  <a:cubicBezTo>
                    <a:pt x="55" y="4169"/>
                    <a:pt x="89" y="4182"/>
                    <a:pt x="131" y="4182"/>
                  </a:cubicBezTo>
                  <a:cubicBezTo>
                    <a:pt x="169" y="4182"/>
                    <a:pt x="214" y="4171"/>
                    <a:pt x="253" y="4150"/>
                  </a:cubicBezTo>
                  <a:cubicBezTo>
                    <a:pt x="337" y="4101"/>
                    <a:pt x="370" y="4043"/>
                    <a:pt x="391" y="4041"/>
                  </a:cubicBezTo>
                  <a:cubicBezTo>
                    <a:pt x="392" y="4041"/>
                    <a:pt x="392" y="4041"/>
                    <a:pt x="393" y="4041"/>
                  </a:cubicBezTo>
                  <a:cubicBezTo>
                    <a:pt x="412" y="4041"/>
                    <a:pt x="382" y="4114"/>
                    <a:pt x="323" y="4205"/>
                  </a:cubicBezTo>
                  <a:cubicBezTo>
                    <a:pt x="239" y="4334"/>
                    <a:pt x="146" y="4386"/>
                    <a:pt x="93" y="4445"/>
                  </a:cubicBezTo>
                  <a:cubicBezTo>
                    <a:pt x="38" y="4506"/>
                    <a:pt x="84" y="4547"/>
                    <a:pt x="121" y="4547"/>
                  </a:cubicBezTo>
                  <a:cubicBezTo>
                    <a:pt x="123" y="4547"/>
                    <a:pt x="126" y="4547"/>
                    <a:pt x="128" y="4547"/>
                  </a:cubicBezTo>
                  <a:cubicBezTo>
                    <a:pt x="167" y="4541"/>
                    <a:pt x="224" y="4527"/>
                    <a:pt x="321" y="4448"/>
                  </a:cubicBezTo>
                  <a:cubicBezTo>
                    <a:pt x="391" y="4389"/>
                    <a:pt x="455" y="4325"/>
                    <a:pt x="514" y="4255"/>
                  </a:cubicBezTo>
                  <a:lnTo>
                    <a:pt x="514" y="4255"/>
                  </a:lnTo>
                  <a:cubicBezTo>
                    <a:pt x="485" y="4321"/>
                    <a:pt x="448" y="4384"/>
                    <a:pt x="405" y="4442"/>
                  </a:cubicBezTo>
                  <a:cubicBezTo>
                    <a:pt x="323" y="4550"/>
                    <a:pt x="276" y="4584"/>
                    <a:pt x="236" y="4643"/>
                  </a:cubicBezTo>
                  <a:cubicBezTo>
                    <a:pt x="208" y="4683"/>
                    <a:pt x="253" y="4714"/>
                    <a:pt x="305" y="4714"/>
                  </a:cubicBezTo>
                  <a:cubicBezTo>
                    <a:pt x="328" y="4714"/>
                    <a:pt x="352" y="4708"/>
                    <a:pt x="372" y="4694"/>
                  </a:cubicBezTo>
                  <a:cubicBezTo>
                    <a:pt x="437" y="4644"/>
                    <a:pt x="496" y="4586"/>
                    <a:pt x="546" y="4521"/>
                  </a:cubicBezTo>
                  <a:cubicBezTo>
                    <a:pt x="603" y="4449"/>
                    <a:pt x="686" y="4320"/>
                    <a:pt x="686" y="4320"/>
                  </a:cubicBezTo>
                  <a:lnTo>
                    <a:pt x="686" y="4320"/>
                  </a:lnTo>
                  <a:cubicBezTo>
                    <a:pt x="640" y="4463"/>
                    <a:pt x="563" y="4551"/>
                    <a:pt x="522" y="4608"/>
                  </a:cubicBezTo>
                  <a:cubicBezTo>
                    <a:pt x="481" y="4665"/>
                    <a:pt x="482" y="4705"/>
                    <a:pt x="522" y="4719"/>
                  </a:cubicBezTo>
                  <a:cubicBezTo>
                    <a:pt x="526" y="4720"/>
                    <a:pt x="530" y="4721"/>
                    <a:pt x="535" y="4721"/>
                  </a:cubicBezTo>
                  <a:cubicBezTo>
                    <a:pt x="569" y="4721"/>
                    <a:pt x="622" y="4690"/>
                    <a:pt x="711" y="4592"/>
                  </a:cubicBezTo>
                  <a:cubicBezTo>
                    <a:pt x="814" y="4479"/>
                    <a:pt x="899" y="4282"/>
                    <a:pt x="938" y="4104"/>
                  </a:cubicBezTo>
                  <a:cubicBezTo>
                    <a:pt x="975" y="3925"/>
                    <a:pt x="975" y="3852"/>
                    <a:pt x="1006" y="3761"/>
                  </a:cubicBezTo>
                  <a:cubicBezTo>
                    <a:pt x="1117" y="3432"/>
                    <a:pt x="1188" y="3155"/>
                    <a:pt x="1222" y="2808"/>
                  </a:cubicBezTo>
                  <a:cubicBezTo>
                    <a:pt x="1259" y="2437"/>
                    <a:pt x="1234" y="2062"/>
                    <a:pt x="1144" y="1700"/>
                  </a:cubicBezTo>
                  <a:cubicBezTo>
                    <a:pt x="1028" y="1212"/>
                    <a:pt x="744" y="594"/>
                    <a:pt x="570" y="269"/>
                  </a:cubicBezTo>
                  <a:cubicBezTo>
                    <a:pt x="466" y="75"/>
                    <a:pt x="378" y="0"/>
                    <a:pt x="301" y="0"/>
                  </a:cubicBezTo>
                  <a:close/>
                </a:path>
              </a:pathLst>
            </a:custGeom>
            <a:solidFill>
              <a:srgbClr val="CC8E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37"/>
            <p:cNvSpPr/>
            <p:nvPr/>
          </p:nvSpPr>
          <p:spPr>
            <a:xfrm>
              <a:off x="1647100" y="520125"/>
              <a:ext cx="38175" cy="23650"/>
            </a:xfrm>
            <a:custGeom>
              <a:avLst/>
              <a:gdLst/>
              <a:ahLst/>
              <a:cxnLst/>
              <a:rect l="l" t="t" r="r" b="b"/>
              <a:pathLst>
                <a:path w="1527" h="946" extrusionOk="0">
                  <a:moveTo>
                    <a:pt x="957" y="0"/>
                  </a:moveTo>
                  <a:cubicBezTo>
                    <a:pt x="695" y="0"/>
                    <a:pt x="365" y="97"/>
                    <a:pt x="178" y="394"/>
                  </a:cubicBezTo>
                  <a:cubicBezTo>
                    <a:pt x="1" y="675"/>
                    <a:pt x="55" y="925"/>
                    <a:pt x="55" y="925"/>
                  </a:cubicBezTo>
                  <a:cubicBezTo>
                    <a:pt x="55" y="925"/>
                    <a:pt x="141" y="945"/>
                    <a:pt x="271" y="945"/>
                  </a:cubicBezTo>
                  <a:cubicBezTo>
                    <a:pt x="504" y="945"/>
                    <a:pt x="878" y="879"/>
                    <a:pt x="1139" y="503"/>
                  </a:cubicBezTo>
                  <a:lnTo>
                    <a:pt x="1526" y="364"/>
                  </a:lnTo>
                  <a:cubicBezTo>
                    <a:pt x="1526" y="364"/>
                    <a:pt x="1426" y="79"/>
                    <a:pt x="1159" y="21"/>
                  </a:cubicBezTo>
                  <a:cubicBezTo>
                    <a:pt x="1100" y="8"/>
                    <a:pt x="1032" y="0"/>
                    <a:pt x="957" y="0"/>
                  </a:cubicBezTo>
                  <a:close/>
                </a:path>
              </a:pathLst>
            </a:custGeom>
            <a:solidFill>
              <a:srgbClr val="9638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37"/>
            <p:cNvSpPr/>
            <p:nvPr/>
          </p:nvSpPr>
          <p:spPr>
            <a:xfrm>
              <a:off x="1768500" y="1082625"/>
              <a:ext cx="60350" cy="26100"/>
            </a:xfrm>
            <a:custGeom>
              <a:avLst/>
              <a:gdLst/>
              <a:ahLst/>
              <a:cxnLst/>
              <a:rect l="l" t="t" r="r" b="b"/>
              <a:pathLst>
                <a:path w="2414" h="1044" extrusionOk="0">
                  <a:moveTo>
                    <a:pt x="2278" y="1"/>
                  </a:moveTo>
                  <a:lnTo>
                    <a:pt x="1580" y="34"/>
                  </a:lnTo>
                  <a:cubicBezTo>
                    <a:pt x="1417" y="232"/>
                    <a:pt x="753" y="202"/>
                    <a:pt x="239" y="279"/>
                  </a:cubicBezTo>
                  <a:cubicBezTo>
                    <a:pt x="222" y="282"/>
                    <a:pt x="207" y="286"/>
                    <a:pt x="192" y="295"/>
                  </a:cubicBezTo>
                  <a:cubicBezTo>
                    <a:pt x="0" y="413"/>
                    <a:pt x="261" y="726"/>
                    <a:pt x="414" y="791"/>
                  </a:cubicBezTo>
                  <a:cubicBezTo>
                    <a:pt x="531" y="840"/>
                    <a:pt x="653" y="875"/>
                    <a:pt x="779" y="893"/>
                  </a:cubicBezTo>
                  <a:cubicBezTo>
                    <a:pt x="922" y="915"/>
                    <a:pt x="1037" y="904"/>
                    <a:pt x="1182" y="913"/>
                  </a:cubicBezTo>
                  <a:cubicBezTo>
                    <a:pt x="1301" y="919"/>
                    <a:pt x="1476" y="921"/>
                    <a:pt x="1591" y="957"/>
                  </a:cubicBezTo>
                  <a:cubicBezTo>
                    <a:pt x="1679" y="986"/>
                    <a:pt x="1756" y="1007"/>
                    <a:pt x="1872" y="1033"/>
                  </a:cubicBezTo>
                  <a:cubicBezTo>
                    <a:pt x="1901" y="1040"/>
                    <a:pt x="1932" y="1043"/>
                    <a:pt x="1965" y="1043"/>
                  </a:cubicBezTo>
                  <a:cubicBezTo>
                    <a:pt x="2110" y="1043"/>
                    <a:pt x="2279" y="980"/>
                    <a:pt x="2362" y="875"/>
                  </a:cubicBezTo>
                  <a:cubicBezTo>
                    <a:pt x="2388" y="845"/>
                    <a:pt x="2406" y="808"/>
                    <a:pt x="2412" y="768"/>
                  </a:cubicBezTo>
                  <a:cubicBezTo>
                    <a:pt x="2414" y="739"/>
                    <a:pt x="2410" y="710"/>
                    <a:pt x="2403" y="682"/>
                  </a:cubicBezTo>
                  <a:cubicBezTo>
                    <a:pt x="2391" y="630"/>
                    <a:pt x="2257" y="2"/>
                    <a:pt x="2278"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37"/>
            <p:cNvSpPr/>
            <p:nvPr/>
          </p:nvSpPr>
          <p:spPr>
            <a:xfrm>
              <a:off x="1801650" y="995800"/>
              <a:ext cx="26925" cy="90475"/>
            </a:xfrm>
            <a:custGeom>
              <a:avLst/>
              <a:gdLst/>
              <a:ahLst/>
              <a:cxnLst/>
              <a:rect l="l" t="t" r="r" b="b"/>
              <a:pathLst>
                <a:path w="1077" h="3619" extrusionOk="0">
                  <a:moveTo>
                    <a:pt x="0" y="1"/>
                  </a:moveTo>
                  <a:cubicBezTo>
                    <a:pt x="47" y="476"/>
                    <a:pt x="255" y="3509"/>
                    <a:pt x="255" y="3509"/>
                  </a:cubicBezTo>
                  <a:cubicBezTo>
                    <a:pt x="349" y="3590"/>
                    <a:pt x="451" y="3618"/>
                    <a:pt x="548" y="3618"/>
                  </a:cubicBezTo>
                  <a:cubicBezTo>
                    <a:pt x="763" y="3618"/>
                    <a:pt x="950" y="3477"/>
                    <a:pt x="950" y="3477"/>
                  </a:cubicBezTo>
                  <a:cubicBezTo>
                    <a:pt x="950" y="3477"/>
                    <a:pt x="1069" y="912"/>
                    <a:pt x="1073" y="739"/>
                  </a:cubicBezTo>
                  <a:cubicBezTo>
                    <a:pt x="1077" y="567"/>
                    <a:pt x="892" y="87"/>
                    <a:pt x="892" y="87"/>
                  </a:cubicBezTo>
                  <a:lnTo>
                    <a:pt x="602" y="331"/>
                  </a:lnTo>
                  <a:lnTo>
                    <a:pt x="602" y="331"/>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37"/>
            <p:cNvSpPr/>
            <p:nvPr/>
          </p:nvSpPr>
          <p:spPr>
            <a:xfrm>
              <a:off x="1859000" y="1065000"/>
              <a:ext cx="5500" cy="108600"/>
            </a:xfrm>
            <a:custGeom>
              <a:avLst/>
              <a:gdLst/>
              <a:ahLst/>
              <a:cxnLst/>
              <a:rect l="l" t="t" r="r" b="b"/>
              <a:pathLst>
                <a:path w="220" h="4344" extrusionOk="0">
                  <a:moveTo>
                    <a:pt x="110" y="1"/>
                  </a:moveTo>
                  <a:cubicBezTo>
                    <a:pt x="51" y="1"/>
                    <a:pt x="3" y="48"/>
                    <a:pt x="0" y="107"/>
                  </a:cubicBezTo>
                  <a:lnTo>
                    <a:pt x="0" y="4234"/>
                  </a:lnTo>
                  <a:cubicBezTo>
                    <a:pt x="0" y="4294"/>
                    <a:pt x="50" y="4343"/>
                    <a:pt x="110" y="4343"/>
                  </a:cubicBezTo>
                  <a:cubicBezTo>
                    <a:pt x="170" y="4343"/>
                    <a:pt x="220" y="4294"/>
                    <a:pt x="220" y="4234"/>
                  </a:cubicBezTo>
                  <a:lnTo>
                    <a:pt x="220" y="107"/>
                  </a:lnTo>
                  <a:cubicBezTo>
                    <a:pt x="217" y="48"/>
                    <a:pt x="169" y="1"/>
                    <a:pt x="110"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37"/>
            <p:cNvSpPr/>
            <p:nvPr/>
          </p:nvSpPr>
          <p:spPr>
            <a:xfrm>
              <a:off x="1791700" y="1039100"/>
              <a:ext cx="28525" cy="95800"/>
            </a:xfrm>
            <a:custGeom>
              <a:avLst/>
              <a:gdLst/>
              <a:ahLst/>
              <a:cxnLst/>
              <a:rect l="l" t="t" r="r" b="b"/>
              <a:pathLst>
                <a:path w="1141" h="3832" extrusionOk="0">
                  <a:moveTo>
                    <a:pt x="1018" y="1"/>
                  </a:moveTo>
                  <a:cubicBezTo>
                    <a:pt x="968" y="1"/>
                    <a:pt x="924" y="35"/>
                    <a:pt x="911" y="86"/>
                  </a:cubicBezTo>
                  <a:lnTo>
                    <a:pt x="15" y="3696"/>
                  </a:lnTo>
                  <a:cubicBezTo>
                    <a:pt x="0" y="3755"/>
                    <a:pt x="35" y="3814"/>
                    <a:pt x="94" y="3830"/>
                  </a:cubicBezTo>
                  <a:cubicBezTo>
                    <a:pt x="101" y="3831"/>
                    <a:pt x="107" y="3832"/>
                    <a:pt x="114" y="3832"/>
                  </a:cubicBezTo>
                  <a:cubicBezTo>
                    <a:pt x="117" y="3832"/>
                    <a:pt x="119" y="3832"/>
                    <a:pt x="122" y="3831"/>
                  </a:cubicBezTo>
                  <a:cubicBezTo>
                    <a:pt x="172" y="3831"/>
                    <a:pt x="215" y="3798"/>
                    <a:pt x="228" y="3749"/>
                  </a:cubicBezTo>
                  <a:lnTo>
                    <a:pt x="1125" y="139"/>
                  </a:lnTo>
                  <a:cubicBezTo>
                    <a:pt x="1140" y="79"/>
                    <a:pt x="1104" y="18"/>
                    <a:pt x="1045" y="4"/>
                  </a:cubicBezTo>
                  <a:cubicBezTo>
                    <a:pt x="1036" y="2"/>
                    <a:pt x="1027" y="1"/>
                    <a:pt x="1018"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37"/>
            <p:cNvSpPr/>
            <p:nvPr/>
          </p:nvSpPr>
          <p:spPr>
            <a:xfrm>
              <a:off x="1903300" y="1039175"/>
              <a:ext cx="28500" cy="95725"/>
            </a:xfrm>
            <a:custGeom>
              <a:avLst/>
              <a:gdLst/>
              <a:ahLst/>
              <a:cxnLst/>
              <a:rect l="l" t="t" r="r" b="b"/>
              <a:pathLst>
                <a:path w="1140" h="3829" extrusionOk="0">
                  <a:moveTo>
                    <a:pt x="122" y="0"/>
                  </a:moveTo>
                  <a:cubicBezTo>
                    <a:pt x="114" y="0"/>
                    <a:pt x="105" y="1"/>
                    <a:pt x="96" y="3"/>
                  </a:cubicBezTo>
                  <a:cubicBezTo>
                    <a:pt x="37" y="18"/>
                    <a:pt x="1" y="76"/>
                    <a:pt x="15" y="135"/>
                  </a:cubicBezTo>
                  <a:lnTo>
                    <a:pt x="912" y="3746"/>
                  </a:lnTo>
                  <a:cubicBezTo>
                    <a:pt x="924" y="3794"/>
                    <a:pt x="967" y="3828"/>
                    <a:pt x="1017" y="3828"/>
                  </a:cubicBezTo>
                  <a:cubicBezTo>
                    <a:pt x="1017" y="3828"/>
                    <a:pt x="1018" y="3828"/>
                    <a:pt x="1019" y="3828"/>
                  </a:cubicBezTo>
                  <a:cubicBezTo>
                    <a:pt x="1028" y="3828"/>
                    <a:pt x="1036" y="3828"/>
                    <a:pt x="1044" y="3826"/>
                  </a:cubicBezTo>
                  <a:cubicBezTo>
                    <a:pt x="1104" y="3811"/>
                    <a:pt x="1140" y="3751"/>
                    <a:pt x="1125" y="3692"/>
                  </a:cubicBezTo>
                  <a:lnTo>
                    <a:pt x="229" y="82"/>
                  </a:lnTo>
                  <a:cubicBezTo>
                    <a:pt x="215" y="33"/>
                    <a:pt x="171" y="0"/>
                    <a:pt x="122" y="0"/>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37"/>
            <p:cNvSpPr/>
            <p:nvPr/>
          </p:nvSpPr>
          <p:spPr>
            <a:xfrm>
              <a:off x="1778775" y="1008025"/>
              <a:ext cx="127650" cy="70150"/>
            </a:xfrm>
            <a:custGeom>
              <a:avLst/>
              <a:gdLst/>
              <a:ahLst/>
              <a:cxnLst/>
              <a:rect l="l" t="t" r="r" b="b"/>
              <a:pathLst>
                <a:path w="5106" h="2806" extrusionOk="0">
                  <a:moveTo>
                    <a:pt x="2425" y="0"/>
                  </a:moveTo>
                  <a:cubicBezTo>
                    <a:pt x="2218" y="0"/>
                    <a:pt x="2012" y="46"/>
                    <a:pt x="1854" y="137"/>
                  </a:cubicBezTo>
                  <a:lnTo>
                    <a:pt x="317" y="1024"/>
                  </a:lnTo>
                  <a:cubicBezTo>
                    <a:pt x="1" y="1206"/>
                    <a:pt x="1" y="1502"/>
                    <a:pt x="317" y="1685"/>
                  </a:cubicBezTo>
                  <a:lnTo>
                    <a:pt x="1536" y="2388"/>
                  </a:lnTo>
                  <a:cubicBezTo>
                    <a:pt x="1536" y="2388"/>
                    <a:pt x="2263" y="2806"/>
                    <a:pt x="2855" y="2806"/>
                  </a:cubicBezTo>
                  <a:cubicBezTo>
                    <a:pt x="2937" y="2806"/>
                    <a:pt x="3016" y="2798"/>
                    <a:pt x="3091" y="2779"/>
                  </a:cubicBezTo>
                  <a:cubicBezTo>
                    <a:pt x="3704" y="2630"/>
                    <a:pt x="5106" y="1354"/>
                    <a:pt x="5106" y="1354"/>
                  </a:cubicBezTo>
                  <a:lnTo>
                    <a:pt x="2997" y="137"/>
                  </a:lnTo>
                  <a:cubicBezTo>
                    <a:pt x="2839" y="46"/>
                    <a:pt x="2632" y="0"/>
                    <a:pt x="242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37"/>
            <p:cNvSpPr/>
            <p:nvPr/>
          </p:nvSpPr>
          <p:spPr>
            <a:xfrm>
              <a:off x="1860875" y="903375"/>
              <a:ext cx="39125" cy="30650"/>
            </a:xfrm>
            <a:custGeom>
              <a:avLst/>
              <a:gdLst/>
              <a:ahLst/>
              <a:cxnLst/>
              <a:rect l="l" t="t" r="r" b="b"/>
              <a:pathLst>
                <a:path w="1565" h="1226" extrusionOk="0">
                  <a:moveTo>
                    <a:pt x="960" y="1"/>
                  </a:moveTo>
                  <a:lnTo>
                    <a:pt x="238" y="434"/>
                  </a:lnTo>
                  <a:cubicBezTo>
                    <a:pt x="238" y="434"/>
                    <a:pt x="279" y="578"/>
                    <a:pt x="306" y="669"/>
                  </a:cubicBezTo>
                  <a:cubicBezTo>
                    <a:pt x="334" y="761"/>
                    <a:pt x="332" y="812"/>
                    <a:pt x="156" y="946"/>
                  </a:cubicBezTo>
                  <a:cubicBezTo>
                    <a:pt x="0" y="1064"/>
                    <a:pt x="366" y="1225"/>
                    <a:pt x="664" y="1225"/>
                  </a:cubicBezTo>
                  <a:cubicBezTo>
                    <a:pt x="704" y="1225"/>
                    <a:pt x="742" y="1222"/>
                    <a:pt x="778" y="1216"/>
                  </a:cubicBezTo>
                  <a:cubicBezTo>
                    <a:pt x="1082" y="1162"/>
                    <a:pt x="1409" y="942"/>
                    <a:pt x="1484" y="734"/>
                  </a:cubicBezTo>
                  <a:cubicBezTo>
                    <a:pt x="1564" y="511"/>
                    <a:pt x="1539" y="272"/>
                    <a:pt x="1419" y="272"/>
                  </a:cubicBezTo>
                  <a:cubicBezTo>
                    <a:pt x="1414" y="272"/>
                    <a:pt x="1409" y="273"/>
                    <a:pt x="1404" y="273"/>
                  </a:cubicBezTo>
                  <a:cubicBezTo>
                    <a:pt x="1271" y="293"/>
                    <a:pt x="1160" y="325"/>
                    <a:pt x="1094" y="325"/>
                  </a:cubicBezTo>
                  <a:cubicBezTo>
                    <a:pt x="1064" y="325"/>
                    <a:pt x="1043" y="318"/>
                    <a:pt x="1034" y="301"/>
                  </a:cubicBezTo>
                  <a:cubicBezTo>
                    <a:pt x="1011" y="258"/>
                    <a:pt x="960" y="1"/>
                    <a:pt x="960"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37"/>
            <p:cNvSpPr/>
            <p:nvPr/>
          </p:nvSpPr>
          <p:spPr>
            <a:xfrm>
              <a:off x="1800525" y="978425"/>
              <a:ext cx="90200" cy="60700"/>
            </a:xfrm>
            <a:custGeom>
              <a:avLst/>
              <a:gdLst/>
              <a:ahLst/>
              <a:cxnLst/>
              <a:rect l="l" t="t" r="r" b="b"/>
              <a:pathLst>
                <a:path w="3608" h="2428" extrusionOk="0">
                  <a:moveTo>
                    <a:pt x="746" y="0"/>
                  </a:moveTo>
                  <a:cubicBezTo>
                    <a:pt x="395" y="0"/>
                    <a:pt x="0" y="256"/>
                    <a:pt x="44" y="696"/>
                  </a:cubicBezTo>
                  <a:lnTo>
                    <a:pt x="646" y="1026"/>
                  </a:lnTo>
                  <a:lnTo>
                    <a:pt x="3025" y="2398"/>
                  </a:lnTo>
                  <a:cubicBezTo>
                    <a:pt x="3061" y="2418"/>
                    <a:pt x="3096" y="2428"/>
                    <a:pt x="3129" y="2428"/>
                  </a:cubicBezTo>
                  <a:cubicBezTo>
                    <a:pt x="3530" y="2428"/>
                    <a:pt x="3607" y="1026"/>
                    <a:pt x="3607" y="1026"/>
                  </a:cubicBezTo>
                  <a:cubicBezTo>
                    <a:pt x="3607" y="1026"/>
                    <a:pt x="1300" y="160"/>
                    <a:pt x="959" y="36"/>
                  </a:cubicBezTo>
                  <a:cubicBezTo>
                    <a:pt x="893" y="12"/>
                    <a:pt x="820" y="0"/>
                    <a:pt x="74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37"/>
            <p:cNvSpPr/>
            <p:nvPr/>
          </p:nvSpPr>
          <p:spPr>
            <a:xfrm>
              <a:off x="1731200" y="1101425"/>
              <a:ext cx="59375" cy="26025"/>
            </a:xfrm>
            <a:custGeom>
              <a:avLst/>
              <a:gdLst/>
              <a:ahLst/>
              <a:cxnLst/>
              <a:rect l="l" t="t" r="r" b="b"/>
              <a:pathLst>
                <a:path w="2375" h="1041" extrusionOk="0">
                  <a:moveTo>
                    <a:pt x="2307" y="29"/>
                  </a:moveTo>
                  <a:lnTo>
                    <a:pt x="2307" y="29"/>
                  </a:lnTo>
                  <a:cubicBezTo>
                    <a:pt x="2307" y="29"/>
                    <a:pt x="2307" y="29"/>
                    <a:pt x="2307" y="29"/>
                  </a:cubicBezTo>
                  <a:close/>
                  <a:moveTo>
                    <a:pt x="1609" y="0"/>
                  </a:moveTo>
                  <a:cubicBezTo>
                    <a:pt x="1509" y="101"/>
                    <a:pt x="1261" y="118"/>
                    <a:pt x="972" y="118"/>
                  </a:cubicBezTo>
                  <a:cubicBezTo>
                    <a:pt x="830" y="118"/>
                    <a:pt x="678" y="114"/>
                    <a:pt x="528" y="114"/>
                  </a:cubicBezTo>
                  <a:cubicBezTo>
                    <a:pt x="434" y="114"/>
                    <a:pt x="341" y="116"/>
                    <a:pt x="252" y="121"/>
                  </a:cubicBezTo>
                  <a:cubicBezTo>
                    <a:pt x="235" y="121"/>
                    <a:pt x="218" y="125"/>
                    <a:pt x="202" y="131"/>
                  </a:cubicBezTo>
                  <a:cubicBezTo>
                    <a:pt x="1" y="231"/>
                    <a:pt x="233" y="566"/>
                    <a:pt x="379" y="645"/>
                  </a:cubicBezTo>
                  <a:cubicBezTo>
                    <a:pt x="491" y="705"/>
                    <a:pt x="609" y="751"/>
                    <a:pt x="732" y="781"/>
                  </a:cubicBezTo>
                  <a:cubicBezTo>
                    <a:pt x="873" y="815"/>
                    <a:pt x="988" y="815"/>
                    <a:pt x="1132" y="836"/>
                  </a:cubicBezTo>
                  <a:cubicBezTo>
                    <a:pt x="1250" y="855"/>
                    <a:pt x="1425" y="873"/>
                    <a:pt x="1536" y="920"/>
                  </a:cubicBezTo>
                  <a:cubicBezTo>
                    <a:pt x="1620" y="956"/>
                    <a:pt x="1695" y="982"/>
                    <a:pt x="1807" y="1020"/>
                  </a:cubicBezTo>
                  <a:cubicBezTo>
                    <a:pt x="1850" y="1034"/>
                    <a:pt x="1898" y="1040"/>
                    <a:pt x="1948" y="1040"/>
                  </a:cubicBezTo>
                  <a:cubicBezTo>
                    <a:pt x="2082" y="1040"/>
                    <a:pt x="2228" y="993"/>
                    <a:pt x="2309" y="908"/>
                  </a:cubicBezTo>
                  <a:cubicBezTo>
                    <a:pt x="2339" y="881"/>
                    <a:pt x="2360" y="845"/>
                    <a:pt x="2370" y="806"/>
                  </a:cubicBezTo>
                  <a:cubicBezTo>
                    <a:pt x="2374" y="777"/>
                    <a:pt x="2373" y="748"/>
                    <a:pt x="2368" y="719"/>
                  </a:cubicBezTo>
                  <a:cubicBezTo>
                    <a:pt x="2362" y="668"/>
                    <a:pt x="2286" y="29"/>
                    <a:pt x="2307" y="29"/>
                  </a:cubicBezTo>
                  <a:cubicBezTo>
                    <a:pt x="2307" y="29"/>
                    <a:pt x="2307" y="29"/>
                    <a:pt x="2307" y="29"/>
                  </a:cubicBezTo>
                  <a:lnTo>
                    <a:pt x="2307" y="29"/>
                  </a:lnTo>
                  <a:lnTo>
                    <a:pt x="1609"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37"/>
            <p:cNvSpPr/>
            <p:nvPr/>
          </p:nvSpPr>
          <p:spPr>
            <a:xfrm>
              <a:off x="1764025" y="997850"/>
              <a:ext cx="148875" cy="106725"/>
            </a:xfrm>
            <a:custGeom>
              <a:avLst/>
              <a:gdLst/>
              <a:ahLst/>
              <a:cxnLst/>
              <a:rect l="l" t="t" r="r" b="b"/>
              <a:pathLst>
                <a:path w="5955" h="4269" extrusionOk="0">
                  <a:moveTo>
                    <a:pt x="746" y="0"/>
                  </a:moveTo>
                  <a:cubicBezTo>
                    <a:pt x="396" y="0"/>
                    <a:pt x="0" y="256"/>
                    <a:pt x="44" y="697"/>
                  </a:cubicBezTo>
                  <a:cubicBezTo>
                    <a:pt x="91" y="1171"/>
                    <a:pt x="296" y="4143"/>
                    <a:pt x="296" y="4143"/>
                  </a:cubicBezTo>
                  <a:cubicBezTo>
                    <a:pt x="406" y="4238"/>
                    <a:pt x="527" y="4268"/>
                    <a:pt x="637" y="4268"/>
                  </a:cubicBezTo>
                  <a:cubicBezTo>
                    <a:pt x="833" y="4268"/>
                    <a:pt x="995" y="4172"/>
                    <a:pt x="995" y="4172"/>
                  </a:cubicBezTo>
                  <a:cubicBezTo>
                    <a:pt x="995" y="4172"/>
                    <a:pt x="1114" y="1608"/>
                    <a:pt x="1118" y="1436"/>
                  </a:cubicBezTo>
                  <a:cubicBezTo>
                    <a:pt x="1119" y="1398"/>
                    <a:pt x="1111" y="1346"/>
                    <a:pt x="1097" y="1287"/>
                  </a:cubicBezTo>
                  <a:lnTo>
                    <a:pt x="1097" y="1287"/>
                  </a:lnTo>
                  <a:lnTo>
                    <a:pt x="3025" y="2398"/>
                  </a:lnTo>
                  <a:cubicBezTo>
                    <a:pt x="3247" y="2519"/>
                    <a:pt x="3493" y="2575"/>
                    <a:pt x="3754" y="2575"/>
                  </a:cubicBezTo>
                  <a:cubicBezTo>
                    <a:pt x="4070" y="2575"/>
                    <a:pt x="4409" y="2492"/>
                    <a:pt x="4760" y="2338"/>
                  </a:cubicBezTo>
                  <a:cubicBezTo>
                    <a:pt x="5399" y="2057"/>
                    <a:pt x="5954" y="1690"/>
                    <a:pt x="5899" y="833"/>
                  </a:cubicBezTo>
                  <a:lnTo>
                    <a:pt x="5899" y="833"/>
                  </a:lnTo>
                  <a:lnTo>
                    <a:pt x="3609" y="1027"/>
                  </a:lnTo>
                  <a:cubicBezTo>
                    <a:pt x="3609" y="1027"/>
                    <a:pt x="1301" y="161"/>
                    <a:pt x="959" y="36"/>
                  </a:cubicBezTo>
                  <a:cubicBezTo>
                    <a:pt x="893" y="12"/>
                    <a:pt x="821" y="0"/>
                    <a:pt x="74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37"/>
            <p:cNvSpPr/>
            <p:nvPr/>
          </p:nvSpPr>
          <p:spPr>
            <a:xfrm>
              <a:off x="1847800" y="857175"/>
              <a:ext cx="49400" cy="57475"/>
            </a:xfrm>
            <a:custGeom>
              <a:avLst/>
              <a:gdLst/>
              <a:ahLst/>
              <a:cxnLst/>
              <a:rect l="l" t="t" r="r" b="b"/>
              <a:pathLst>
                <a:path w="1976" h="2299" extrusionOk="0">
                  <a:moveTo>
                    <a:pt x="931" y="0"/>
                  </a:moveTo>
                  <a:cubicBezTo>
                    <a:pt x="433" y="0"/>
                    <a:pt x="105" y="384"/>
                    <a:pt x="55" y="870"/>
                  </a:cubicBezTo>
                  <a:cubicBezTo>
                    <a:pt x="27" y="1112"/>
                    <a:pt x="1" y="1622"/>
                    <a:pt x="185" y="1994"/>
                  </a:cubicBezTo>
                  <a:cubicBezTo>
                    <a:pt x="290" y="2204"/>
                    <a:pt x="401" y="2280"/>
                    <a:pt x="599" y="2298"/>
                  </a:cubicBezTo>
                  <a:cubicBezTo>
                    <a:pt x="606" y="2298"/>
                    <a:pt x="613" y="2299"/>
                    <a:pt x="621" y="2299"/>
                  </a:cubicBezTo>
                  <a:cubicBezTo>
                    <a:pt x="799" y="2299"/>
                    <a:pt x="1288" y="2148"/>
                    <a:pt x="1447" y="1943"/>
                  </a:cubicBezTo>
                  <a:cubicBezTo>
                    <a:pt x="1476" y="1904"/>
                    <a:pt x="1514" y="1727"/>
                    <a:pt x="1514" y="1727"/>
                  </a:cubicBezTo>
                  <a:cubicBezTo>
                    <a:pt x="1842" y="1478"/>
                    <a:pt x="1976" y="1046"/>
                    <a:pt x="1845" y="655"/>
                  </a:cubicBezTo>
                  <a:cubicBezTo>
                    <a:pt x="1714" y="264"/>
                    <a:pt x="1348" y="0"/>
                    <a:pt x="936" y="0"/>
                  </a:cubicBezTo>
                  <a:cubicBezTo>
                    <a:pt x="934" y="0"/>
                    <a:pt x="933" y="0"/>
                    <a:pt x="931"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37"/>
            <p:cNvSpPr/>
            <p:nvPr/>
          </p:nvSpPr>
          <p:spPr>
            <a:xfrm>
              <a:off x="1839950" y="854375"/>
              <a:ext cx="56950" cy="58050"/>
            </a:xfrm>
            <a:custGeom>
              <a:avLst/>
              <a:gdLst/>
              <a:ahLst/>
              <a:cxnLst/>
              <a:rect l="l" t="t" r="r" b="b"/>
              <a:pathLst>
                <a:path w="2278" h="2322" extrusionOk="0">
                  <a:moveTo>
                    <a:pt x="1217" y="0"/>
                  </a:moveTo>
                  <a:cubicBezTo>
                    <a:pt x="921" y="0"/>
                    <a:pt x="603" y="66"/>
                    <a:pt x="403" y="66"/>
                  </a:cubicBezTo>
                  <a:cubicBezTo>
                    <a:pt x="353" y="66"/>
                    <a:pt x="310" y="62"/>
                    <a:pt x="277" y="52"/>
                  </a:cubicBezTo>
                  <a:cubicBezTo>
                    <a:pt x="224" y="35"/>
                    <a:pt x="182" y="28"/>
                    <a:pt x="150" y="28"/>
                  </a:cubicBezTo>
                  <a:cubicBezTo>
                    <a:pt x="0" y="28"/>
                    <a:pt x="69" y="197"/>
                    <a:pt x="187" y="409"/>
                  </a:cubicBezTo>
                  <a:cubicBezTo>
                    <a:pt x="271" y="561"/>
                    <a:pt x="424" y="662"/>
                    <a:pt x="597" y="681"/>
                  </a:cubicBezTo>
                  <a:cubicBezTo>
                    <a:pt x="597" y="681"/>
                    <a:pt x="565" y="807"/>
                    <a:pt x="651" y="886"/>
                  </a:cubicBezTo>
                  <a:cubicBezTo>
                    <a:pt x="714" y="942"/>
                    <a:pt x="738" y="1029"/>
                    <a:pt x="734" y="1114"/>
                  </a:cubicBezTo>
                  <a:cubicBezTo>
                    <a:pt x="727" y="1214"/>
                    <a:pt x="732" y="1315"/>
                    <a:pt x="749" y="1414"/>
                  </a:cubicBezTo>
                  <a:cubicBezTo>
                    <a:pt x="777" y="1552"/>
                    <a:pt x="913" y="1601"/>
                    <a:pt x="913" y="1601"/>
                  </a:cubicBezTo>
                  <a:cubicBezTo>
                    <a:pt x="913" y="1601"/>
                    <a:pt x="911" y="1388"/>
                    <a:pt x="953" y="1267"/>
                  </a:cubicBezTo>
                  <a:cubicBezTo>
                    <a:pt x="976" y="1200"/>
                    <a:pt x="1048" y="1155"/>
                    <a:pt x="1122" y="1155"/>
                  </a:cubicBezTo>
                  <a:cubicBezTo>
                    <a:pt x="1181" y="1155"/>
                    <a:pt x="1242" y="1183"/>
                    <a:pt x="1281" y="1251"/>
                  </a:cubicBezTo>
                  <a:cubicBezTo>
                    <a:pt x="1369" y="1405"/>
                    <a:pt x="1330" y="1507"/>
                    <a:pt x="1300" y="1643"/>
                  </a:cubicBezTo>
                  <a:cubicBezTo>
                    <a:pt x="1270" y="1780"/>
                    <a:pt x="1140" y="1741"/>
                    <a:pt x="1102" y="1777"/>
                  </a:cubicBezTo>
                  <a:cubicBezTo>
                    <a:pt x="1076" y="1803"/>
                    <a:pt x="1078" y="1922"/>
                    <a:pt x="1158" y="2003"/>
                  </a:cubicBezTo>
                  <a:cubicBezTo>
                    <a:pt x="1158" y="2004"/>
                    <a:pt x="1158" y="2005"/>
                    <a:pt x="1158" y="2005"/>
                  </a:cubicBezTo>
                  <a:cubicBezTo>
                    <a:pt x="1192" y="2119"/>
                    <a:pt x="1320" y="2321"/>
                    <a:pt x="1487" y="2321"/>
                  </a:cubicBezTo>
                  <a:cubicBezTo>
                    <a:pt x="1499" y="2321"/>
                    <a:pt x="1512" y="2320"/>
                    <a:pt x="1525" y="2318"/>
                  </a:cubicBezTo>
                  <a:cubicBezTo>
                    <a:pt x="1642" y="2295"/>
                    <a:pt x="1752" y="2246"/>
                    <a:pt x="1844" y="2173"/>
                  </a:cubicBezTo>
                  <a:cubicBezTo>
                    <a:pt x="1844" y="2173"/>
                    <a:pt x="1906" y="2024"/>
                    <a:pt x="2092" y="1694"/>
                  </a:cubicBezTo>
                  <a:cubicBezTo>
                    <a:pt x="2278" y="1366"/>
                    <a:pt x="2278" y="1123"/>
                    <a:pt x="2209" y="794"/>
                  </a:cubicBezTo>
                  <a:cubicBezTo>
                    <a:pt x="2140" y="466"/>
                    <a:pt x="1916" y="384"/>
                    <a:pt x="1916" y="384"/>
                  </a:cubicBezTo>
                  <a:cubicBezTo>
                    <a:pt x="1822" y="75"/>
                    <a:pt x="1532" y="0"/>
                    <a:pt x="1217" y="0"/>
                  </a:cubicBezTo>
                  <a:close/>
                </a:path>
              </a:pathLst>
            </a:custGeom>
            <a:solidFill>
              <a:srgbClr val="C9483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37"/>
            <p:cNvSpPr/>
            <p:nvPr/>
          </p:nvSpPr>
          <p:spPr>
            <a:xfrm>
              <a:off x="1844450" y="909925"/>
              <a:ext cx="71550" cy="131025"/>
            </a:xfrm>
            <a:custGeom>
              <a:avLst/>
              <a:gdLst/>
              <a:ahLst/>
              <a:cxnLst/>
              <a:rect l="l" t="t" r="r" b="b"/>
              <a:pathLst>
                <a:path w="2862" h="5241" extrusionOk="0">
                  <a:moveTo>
                    <a:pt x="2109" y="1"/>
                  </a:moveTo>
                  <a:cubicBezTo>
                    <a:pt x="2074" y="1"/>
                    <a:pt x="2039" y="4"/>
                    <a:pt x="2004" y="9"/>
                  </a:cubicBezTo>
                  <a:cubicBezTo>
                    <a:pt x="1934" y="18"/>
                    <a:pt x="1864" y="33"/>
                    <a:pt x="1796" y="54"/>
                  </a:cubicBezTo>
                  <a:cubicBezTo>
                    <a:pt x="1818" y="125"/>
                    <a:pt x="1757" y="241"/>
                    <a:pt x="1505" y="375"/>
                  </a:cubicBezTo>
                  <a:cubicBezTo>
                    <a:pt x="1234" y="519"/>
                    <a:pt x="1050" y="534"/>
                    <a:pt x="987" y="534"/>
                  </a:cubicBezTo>
                  <a:cubicBezTo>
                    <a:pt x="971" y="534"/>
                    <a:pt x="962" y="533"/>
                    <a:pt x="962" y="533"/>
                  </a:cubicBezTo>
                  <a:cubicBezTo>
                    <a:pt x="962" y="533"/>
                    <a:pt x="559" y="751"/>
                    <a:pt x="383" y="874"/>
                  </a:cubicBezTo>
                  <a:cubicBezTo>
                    <a:pt x="162" y="1029"/>
                    <a:pt x="65" y="1475"/>
                    <a:pt x="34" y="2229"/>
                  </a:cubicBezTo>
                  <a:cubicBezTo>
                    <a:pt x="8" y="2898"/>
                    <a:pt x="1" y="3957"/>
                    <a:pt x="10" y="4518"/>
                  </a:cubicBezTo>
                  <a:cubicBezTo>
                    <a:pt x="15" y="4775"/>
                    <a:pt x="163" y="5008"/>
                    <a:pt x="395" y="5120"/>
                  </a:cubicBezTo>
                  <a:cubicBezTo>
                    <a:pt x="534" y="5187"/>
                    <a:pt x="702" y="5241"/>
                    <a:pt x="888" y="5241"/>
                  </a:cubicBezTo>
                  <a:cubicBezTo>
                    <a:pt x="914" y="5241"/>
                    <a:pt x="940" y="5240"/>
                    <a:pt x="967" y="5237"/>
                  </a:cubicBezTo>
                  <a:cubicBezTo>
                    <a:pt x="1494" y="5194"/>
                    <a:pt x="2464" y="4711"/>
                    <a:pt x="2680" y="4350"/>
                  </a:cubicBezTo>
                  <a:cubicBezTo>
                    <a:pt x="2674" y="3585"/>
                    <a:pt x="2610" y="3120"/>
                    <a:pt x="2637" y="2662"/>
                  </a:cubicBezTo>
                  <a:cubicBezTo>
                    <a:pt x="2684" y="1856"/>
                    <a:pt x="2861" y="1217"/>
                    <a:pt x="2638" y="569"/>
                  </a:cubicBezTo>
                  <a:cubicBezTo>
                    <a:pt x="2475" y="96"/>
                    <a:pt x="2292" y="1"/>
                    <a:pt x="2109"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37"/>
            <p:cNvSpPr/>
            <p:nvPr/>
          </p:nvSpPr>
          <p:spPr>
            <a:xfrm>
              <a:off x="1867050" y="910775"/>
              <a:ext cx="25200" cy="13825"/>
            </a:xfrm>
            <a:custGeom>
              <a:avLst/>
              <a:gdLst/>
              <a:ahLst/>
              <a:cxnLst/>
              <a:rect l="l" t="t" r="r" b="b"/>
              <a:pathLst>
                <a:path w="1008" h="553" extrusionOk="0">
                  <a:moveTo>
                    <a:pt x="962" y="0"/>
                  </a:moveTo>
                  <a:lnTo>
                    <a:pt x="832" y="28"/>
                  </a:lnTo>
                  <a:cubicBezTo>
                    <a:pt x="840" y="95"/>
                    <a:pt x="712" y="236"/>
                    <a:pt x="473" y="352"/>
                  </a:cubicBezTo>
                  <a:cubicBezTo>
                    <a:pt x="331" y="420"/>
                    <a:pt x="208" y="433"/>
                    <a:pt x="136" y="433"/>
                  </a:cubicBezTo>
                  <a:cubicBezTo>
                    <a:pt x="95" y="433"/>
                    <a:pt x="72" y="429"/>
                    <a:pt x="72" y="429"/>
                  </a:cubicBezTo>
                  <a:lnTo>
                    <a:pt x="0" y="530"/>
                  </a:lnTo>
                  <a:cubicBezTo>
                    <a:pt x="0" y="530"/>
                    <a:pt x="65" y="553"/>
                    <a:pt x="177" y="553"/>
                  </a:cubicBezTo>
                  <a:cubicBezTo>
                    <a:pt x="204" y="553"/>
                    <a:pt x="233" y="552"/>
                    <a:pt x="266" y="548"/>
                  </a:cubicBezTo>
                  <a:cubicBezTo>
                    <a:pt x="431" y="533"/>
                    <a:pt x="651" y="450"/>
                    <a:pt x="829" y="291"/>
                  </a:cubicBezTo>
                  <a:cubicBezTo>
                    <a:pt x="1008" y="131"/>
                    <a:pt x="962" y="0"/>
                    <a:pt x="962" y="0"/>
                  </a:cubicBezTo>
                  <a:close/>
                </a:path>
              </a:pathLst>
            </a:custGeom>
            <a:solidFill>
              <a:srgbClr val="E943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37"/>
            <p:cNvSpPr/>
            <p:nvPr/>
          </p:nvSpPr>
          <p:spPr>
            <a:xfrm>
              <a:off x="1774075" y="931325"/>
              <a:ext cx="30625" cy="41025"/>
            </a:xfrm>
            <a:custGeom>
              <a:avLst/>
              <a:gdLst/>
              <a:ahLst/>
              <a:cxnLst/>
              <a:rect l="l" t="t" r="r" b="b"/>
              <a:pathLst>
                <a:path w="1225" h="1641" extrusionOk="0">
                  <a:moveTo>
                    <a:pt x="588" y="1"/>
                  </a:moveTo>
                  <a:cubicBezTo>
                    <a:pt x="400" y="1"/>
                    <a:pt x="164" y="46"/>
                    <a:pt x="27" y="146"/>
                  </a:cubicBezTo>
                  <a:cubicBezTo>
                    <a:pt x="1" y="165"/>
                    <a:pt x="33" y="367"/>
                    <a:pt x="75" y="571"/>
                  </a:cubicBezTo>
                  <a:cubicBezTo>
                    <a:pt x="95" y="669"/>
                    <a:pt x="288" y="1605"/>
                    <a:pt x="414" y="1635"/>
                  </a:cubicBezTo>
                  <a:cubicBezTo>
                    <a:pt x="429" y="1639"/>
                    <a:pt x="450" y="1640"/>
                    <a:pt x="475" y="1640"/>
                  </a:cubicBezTo>
                  <a:cubicBezTo>
                    <a:pt x="665" y="1640"/>
                    <a:pt x="1111" y="1544"/>
                    <a:pt x="1214" y="1419"/>
                  </a:cubicBezTo>
                  <a:cubicBezTo>
                    <a:pt x="1224" y="1344"/>
                    <a:pt x="913" y="193"/>
                    <a:pt x="867" y="77"/>
                  </a:cubicBezTo>
                  <a:cubicBezTo>
                    <a:pt x="847" y="28"/>
                    <a:pt x="732" y="1"/>
                    <a:pt x="588"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37"/>
            <p:cNvSpPr/>
            <p:nvPr/>
          </p:nvSpPr>
          <p:spPr>
            <a:xfrm>
              <a:off x="1771600" y="933850"/>
              <a:ext cx="91475" cy="67300"/>
            </a:xfrm>
            <a:custGeom>
              <a:avLst/>
              <a:gdLst/>
              <a:ahLst/>
              <a:cxnLst/>
              <a:rect l="l" t="t" r="r" b="b"/>
              <a:pathLst>
                <a:path w="3659" h="2692" extrusionOk="0">
                  <a:moveTo>
                    <a:pt x="3336" y="0"/>
                  </a:moveTo>
                  <a:cubicBezTo>
                    <a:pt x="3328" y="0"/>
                    <a:pt x="3320" y="1"/>
                    <a:pt x="3312" y="2"/>
                  </a:cubicBezTo>
                  <a:cubicBezTo>
                    <a:pt x="3122" y="26"/>
                    <a:pt x="3010" y="58"/>
                    <a:pt x="2799" y="383"/>
                  </a:cubicBezTo>
                  <a:cubicBezTo>
                    <a:pt x="2619" y="657"/>
                    <a:pt x="2455" y="1083"/>
                    <a:pt x="2182" y="1578"/>
                  </a:cubicBezTo>
                  <a:cubicBezTo>
                    <a:pt x="2109" y="1709"/>
                    <a:pt x="1954" y="1965"/>
                    <a:pt x="1844" y="1979"/>
                  </a:cubicBezTo>
                  <a:cubicBezTo>
                    <a:pt x="1842" y="1980"/>
                    <a:pt x="1839" y="1980"/>
                    <a:pt x="1836" y="1980"/>
                  </a:cubicBezTo>
                  <a:cubicBezTo>
                    <a:pt x="1770" y="1980"/>
                    <a:pt x="1583" y="1902"/>
                    <a:pt x="1450" y="1829"/>
                  </a:cubicBezTo>
                  <a:cubicBezTo>
                    <a:pt x="1077" y="1622"/>
                    <a:pt x="881" y="1441"/>
                    <a:pt x="808" y="1304"/>
                  </a:cubicBezTo>
                  <a:cubicBezTo>
                    <a:pt x="740" y="1177"/>
                    <a:pt x="731" y="1114"/>
                    <a:pt x="714" y="961"/>
                  </a:cubicBezTo>
                  <a:cubicBezTo>
                    <a:pt x="696" y="787"/>
                    <a:pt x="638" y="686"/>
                    <a:pt x="616" y="565"/>
                  </a:cubicBezTo>
                  <a:cubicBezTo>
                    <a:pt x="593" y="443"/>
                    <a:pt x="605" y="442"/>
                    <a:pt x="539" y="438"/>
                  </a:cubicBezTo>
                  <a:cubicBezTo>
                    <a:pt x="538" y="438"/>
                    <a:pt x="537" y="438"/>
                    <a:pt x="537" y="438"/>
                  </a:cubicBezTo>
                  <a:cubicBezTo>
                    <a:pt x="470" y="438"/>
                    <a:pt x="405" y="556"/>
                    <a:pt x="408" y="674"/>
                  </a:cubicBezTo>
                  <a:cubicBezTo>
                    <a:pt x="412" y="798"/>
                    <a:pt x="459" y="867"/>
                    <a:pt x="448" y="896"/>
                  </a:cubicBezTo>
                  <a:cubicBezTo>
                    <a:pt x="447" y="898"/>
                    <a:pt x="445" y="900"/>
                    <a:pt x="443" y="900"/>
                  </a:cubicBezTo>
                  <a:cubicBezTo>
                    <a:pt x="421" y="900"/>
                    <a:pt x="346" y="794"/>
                    <a:pt x="342" y="787"/>
                  </a:cubicBezTo>
                  <a:cubicBezTo>
                    <a:pt x="281" y="695"/>
                    <a:pt x="249" y="598"/>
                    <a:pt x="198" y="500"/>
                  </a:cubicBezTo>
                  <a:cubicBezTo>
                    <a:pt x="194" y="488"/>
                    <a:pt x="185" y="477"/>
                    <a:pt x="174" y="470"/>
                  </a:cubicBezTo>
                  <a:cubicBezTo>
                    <a:pt x="168" y="467"/>
                    <a:pt x="162" y="465"/>
                    <a:pt x="157" y="465"/>
                  </a:cubicBezTo>
                  <a:cubicBezTo>
                    <a:pt x="126" y="465"/>
                    <a:pt x="100" y="505"/>
                    <a:pt x="91" y="540"/>
                  </a:cubicBezTo>
                  <a:cubicBezTo>
                    <a:pt x="1" y="885"/>
                    <a:pt x="36" y="1429"/>
                    <a:pt x="305" y="1701"/>
                  </a:cubicBezTo>
                  <a:cubicBezTo>
                    <a:pt x="442" y="1843"/>
                    <a:pt x="593" y="1972"/>
                    <a:pt x="756" y="2087"/>
                  </a:cubicBezTo>
                  <a:cubicBezTo>
                    <a:pt x="881" y="2178"/>
                    <a:pt x="1118" y="2333"/>
                    <a:pt x="1255" y="2409"/>
                  </a:cubicBezTo>
                  <a:cubicBezTo>
                    <a:pt x="1595" y="2595"/>
                    <a:pt x="1787" y="2692"/>
                    <a:pt x="1974" y="2692"/>
                  </a:cubicBezTo>
                  <a:cubicBezTo>
                    <a:pt x="2040" y="2692"/>
                    <a:pt x="2105" y="2680"/>
                    <a:pt x="2176" y="2655"/>
                  </a:cubicBezTo>
                  <a:cubicBezTo>
                    <a:pt x="2275" y="2621"/>
                    <a:pt x="2600" y="2275"/>
                    <a:pt x="2696" y="2124"/>
                  </a:cubicBezTo>
                  <a:cubicBezTo>
                    <a:pt x="3063" y="1545"/>
                    <a:pt x="3257" y="1273"/>
                    <a:pt x="3478" y="761"/>
                  </a:cubicBezTo>
                  <a:cubicBezTo>
                    <a:pt x="3658" y="342"/>
                    <a:pt x="3545" y="0"/>
                    <a:pt x="3336"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37"/>
            <p:cNvSpPr/>
            <p:nvPr/>
          </p:nvSpPr>
          <p:spPr>
            <a:xfrm>
              <a:off x="1830600" y="931850"/>
              <a:ext cx="32000" cy="42025"/>
            </a:xfrm>
            <a:custGeom>
              <a:avLst/>
              <a:gdLst/>
              <a:ahLst/>
              <a:cxnLst/>
              <a:rect l="l" t="t" r="r" b="b"/>
              <a:pathLst>
                <a:path w="1280" h="1681" extrusionOk="0">
                  <a:moveTo>
                    <a:pt x="890" y="0"/>
                  </a:moveTo>
                  <a:cubicBezTo>
                    <a:pt x="706" y="0"/>
                    <a:pt x="558" y="143"/>
                    <a:pt x="439" y="351"/>
                  </a:cubicBezTo>
                  <a:cubicBezTo>
                    <a:pt x="336" y="528"/>
                    <a:pt x="1" y="1228"/>
                    <a:pt x="1" y="1228"/>
                  </a:cubicBezTo>
                  <a:cubicBezTo>
                    <a:pt x="234" y="1537"/>
                    <a:pt x="723" y="1680"/>
                    <a:pt x="723" y="1680"/>
                  </a:cubicBezTo>
                  <a:cubicBezTo>
                    <a:pt x="723" y="1680"/>
                    <a:pt x="909" y="1372"/>
                    <a:pt x="1006" y="1181"/>
                  </a:cubicBezTo>
                  <a:cubicBezTo>
                    <a:pt x="1189" y="819"/>
                    <a:pt x="1280" y="587"/>
                    <a:pt x="1271" y="403"/>
                  </a:cubicBezTo>
                  <a:cubicBezTo>
                    <a:pt x="1262" y="218"/>
                    <a:pt x="1172" y="87"/>
                    <a:pt x="1066" y="41"/>
                  </a:cubicBezTo>
                  <a:cubicBezTo>
                    <a:pt x="1004" y="13"/>
                    <a:pt x="946" y="0"/>
                    <a:pt x="890" y="0"/>
                  </a:cubicBezTo>
                  <a:close/>
                </a:path>
              </a:pathLst>
            </a:custGeom>
            <a:solidFill>
              <a:srgbClr val="E943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37"/>
            <p:cNvSpPr/>
            <p:nvPr/>
          </p:nvSpPr>
          <p:spPr>
            <a:xfrm>
              <a:off x="1817150" y="948950"/>
              <a:ext cx="132800" cy="136775"/>
            </a:xfrm>
            <a:custGeom>
              <a:avLst/>
              <a:gdLst/>
              <a:ahLst/>
              <a:cxnLst/>
              <a:rect l="l" t="t" r="r" b="b"/>
              <a:pathLst>
                <a:path w="5312" h="5471" extrusionOk="0">
                  <a:moveTo>
                    <a:pt x="4352" y="1518"/>
                  </a:moveTo>
                  <a:cubicBezTo>
                    <a:pt x="4355" y="1548"/>
                    <a:pt x="4354" y="1577"/>
                    <a:pt x="4349" y="1606"/>
                  </a:cubicBezTo>
                  <a:lnTo>
                    <a:pt x="4277" y="2044"/>
                  </a:lnTo>
                  <a:lnTo>
                    <a:pt x="3112" y="2717"/>
                  </a:lnTo>
                  <a:cubicBezTo>
                    <a:pt x="3123" y="2662"/>
                    <a:pt x="3133" y="2600"/>
                    <a:pt x="3143" y="2536"/>
                  </a:cubicBezTo>
                  <a:cubicBezTo>
                    <a:pt x="3182" y="2295"/>
                    <a:pt x="3471" y="1951"/>
                    <a:pt x="3786" y="1769"/>
                  </a:cubicBezTo>
                  <a:lnTo>
                    <a:pt x="4036" y="1625"/>
                  </a:lnTo>
                  <a:cubicBezTo>
                    <a:pt x="4160" y="1556"/>
                    <a:pt x="4267" y="1521"/>
                    <a:pt x="4352" y="1518"/>
                  </a:cubicBezTo>
                  <a:close/>
                  <a:moveTo>
                    <a:pt x="4893" y="1"/>
                  </a:moveTo>
                  <a:cubicBezTo>
                    <a:pt x="4779" y="1"/>
                    <a:pt x="4643" y="41"/>
                    <a:pt x="4489" y="126"/>
                  </a:cubicBezTo>
                  <a:lnTo>
                    <a:pt x="3639" y="602"/>
                  </a:lnTo>
                  <a:cubicBezTo>
                    <a:pt x="3109" y="899"/>
                    <a:pt x="2574" y="1620"/>
                    <a:pt x="2444" y="2214"/>
                  </a:cubicBezTo>
                  <a:lnTo>
                    <a:pt x="2018" y="4189"/>
                  </a:lnTo>
                  <a:cubicBezTo>
                    <a:pt x="1907" y="4697"/>
                    <a:pt x="1523" y="5039"/>
                    <a:pt x="1106" y="5039"/>
                  </a:cubicBezTo>
                  <a:cubicBezTo>
                    <a:pt x="1035" y="5039"/>
                    <a:pt x="963" y="5029"/>
                    <a:pt x="891" y="5008"/>
                  </a:cubicBezTo>
                  <a:lnTo>
                    <a:pt x="1" y="4751"/>
                  </a:lnTo>
                  <a:lnTo>
                    <a:pt x="1" y="4751"/>
                  </a:lnTo>
                  <a:cubicBezTo>
                    <a:pt x="46" y="4778"/>
                    <a:pt x="428" y="4999"/>
                    <a:pt x="891" y="5264"/>
                  </a:cubicBezTo>
                  <a:cubicBezTo>
                    <a:pt x="1128" y="5402"/>
                    <a:pt x="1441" y="5470"/>
                    <a:pt x="1761" y="5470"/>
                  </a:cubicBezTo>
                  <a:cubicBezTo>
                    <a:pt x="2108" y="5470"/>
                    <a:pt x="2463" y="5390"/>
                    <a:pt x="2737" y="5232"/>
                  </a:cubicBezTo>
                  <a:lnTo>
                    <a:pt x="3511" y="4783"/>
                  </a:lnTo>
                  <a:cubicBezTo>
                    <a:pt x="4039" y="4480"/>
                    <a:pt x="4566" y="3751"/>
                    <a:pt x="4692" y="3158"/>
                  </a:cubicBezTo>
                  <a:lnTo>
                    <a:pt x="5223" y="668"/>
                  </a:lnTo>
                  <a:cubicBezTo>
                    <a:pt x="5311" y="245"/>
                    <a:pt x="5172" y="1"/>
                    <a:pt x="4893" y="1"/>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37"/>
            <p:cNvSpPr/>
            <p:nvPr/>
          </p:nvSpPr>
          <p:spPr>
            <a:xfrm>
              <a:off x="1893925" y="986900"/>
              <a:ext cx="37225" cy="36450"/>
            </a:xfrm>
            <a:custGeom>
              <a:avLst/>
              <a:gdLst/>
              <a:ahLst/>
              <a:cxnLst/>
              <a:rect l="l" t="t" r="r" b="b"/>
              <a:pathLst>
                <a:path w="1489" h="1458" extrusionOk="0">
                  <a:moveTo>
                    <a:pt x="1301" y="0"/>
                  </a:moveTo>
                  <a:cubicBezTo>
                    <a:pt x="1294" y="0"/>
                    <a:pt x="1287" y="0"/>
                    <a:pt x="1281" y="1"/>
                  </a:cubicBezTo>
                  <a:cubicBezTo>
                    <a:pt x="1284" y="30"/>
                    <a:pt x="1283" y="60"/>
                    <a:pt x="1278" y="89"/>
                  </a:cubicBezTo>
                  <a:lnTo>
                    <a:pt x="1206" y="527"/>
                  </a:lnTo>
                  <a:lnTo>
                    <a:pt x="41" y="1199"/>
                  </a:lnTo>
                  <a:cubicBezTo>
                    <a:pt x="17" y="1351"/>
                    <a:pt x="0" y="1457"/>
                    <a:pt x="0" y="1457"/>
                  </a:cubicBezTo>
                  <a:lnTo>
                    <a:pt x="1393" y="651"/>
                  </a:lnTo>
                  <a:lnTo>
                    <a:pt x="1465" y="214"/>
                  </a:lnTo>
                  <a:cubicBezTo>
                    <a:pt x="1488" y="75"/>
                    <a:pt x="1422" y="0"/>
                    <a:pt x="130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37"/>
            <p:cNvSpPr/>
            <p:nvPr/>
          </p:nvSpPr>
          <p:spPr>
            <a:xfrm>
              <a:off x="1802800" y="1084250"/>
              <a:ext cx="117925" cy="38200"/>
            </a:xfrm>
            <a:custGeom>
              <a:avLst/>
              <a:gdLst/>
              <a:ahLst/>
              <a:cxnLst/>
              <a:rect l="l" t="t" r="r" b="b"/>
              <a:pathLst>
                <a:path w="4717" h="1528" extrusionOk="0">
                  <a:moveTo>
                    <a:pt x="127" y="1"/>
                  </a:moveTo>
                  <a:cubicBezTo>
                    <a:pt x="89" y="1"/>
                    <a:pt x="52" y="20"/>
                    <a:pt x="32" y="56"/>
                  </a:cubicBezTo>
                  <a:cubicBezTo>
                    <a:pt x="0" y="108"/>
                    <a:pt x="18" y="176"/>
                    <a:pt x="71" y="206"/>
                  </a:cubicBezTo>
                  <a:lnTo>
                    <a:pt x="2358" y="1527"/>
                  </a:lnTo>
                  <a:lnTo>
                    <a:pt x="4647" y="206"/>
                  </a:lnTo>
                  <a:cubicBezTo>
                    <a:pt x="4699" y="176"/>
                    <a:pt x="4717" y="108"/>
                    <a:pt x="4687" y="56"/>
                  </a:cubicBezTo>
                  <a:cubicBezTo>
                    <a:pt x="4666" y="20"/>
                    <a:pt x="4629" y="1"/>
                    <a:pt x="4591" y="1"/>
                  </a:cubicBezTo>
                  <a:cubicBezTo>
                    <a:pt x="4573" y="1"/>
                    <a:pt x="4554" y="5"/>
                    <a:pt x="4537" y="15"/>
                  </a:cubicBezTo>
                  <a:lnTo>
                    <a:pt x="2358" y="1274"/>
                  </a:lnTo>
                  <a:lnTo>
                    <a:pt x="181" y="15"/>
                  </a:lnTo>
                  <a:cubicBezTo>
                    <a:pt x="164" y="5"/>
                    <a:pt x="145" y="1"/>
                    <a:pt x="127"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37"/>
            <p:cNvSpPr/>
            <p:nvPr/>
          </p:nvSpPr>
          <p:spPr>
            <a:xfrm>
              <a:off x="2005000" y="975925"/>
              <a:ext cx="17625" cy="19450"/>
            </a:xfrm>
            <a:custGeom>
              <a:avLst/>
              <a:gdLst/>
              <a:ahLst/>
              <a:cxnLst/>
              <a:rect l="l" t="t" r="r" b="b"/>
              <a:pathLst>
                <a:path w="705" h="778" extrusionOk="0">
                  <a:moveTo>
                    <a:pt x="508" y="1"/>
                  </a:moveTo>
                  <a:cubicBezTo>
                    <a:pt x="491" y="1"/>
                    <a:pt x="472" y="8"/>
                    <a:pt x="453" y="24"/>
                  </a:cubicBezTo>
                  <a:cubicBezTo>
                    <a:pt x="277" y="168"/>
                    <a:pt x="0" y="743"/>
                    <a:pt x="0" y="743"/>
                  </a:cubicBezTo>
                  <a:cubicBezTo>
                    <a:pt x="0" y="743"/>
                    <a:pt x="20" y="777"/>
                    <a:pt x="99" y="777"/>
                  </a:cubicBezTo>
                  <a:cubicBezTo>
                    <a:pt x="151" y="777"/>
                    <a:pt x="227" y="763"/>
                    <a:pt x="338" y="716"/>
                  </a:cubicBezTo>
                  <a:cubicBezTo>
                    <a:pt x="624" y="596"/>
                    <a:pt x="705" y="453"/>
                    <a:pt x="705" y="453"/>
                  </a:cubicBezTo>
                  <a:cubicBezTo>
                    <a:pt x="705" y="453"/>
                    <a:pt x="646" y="1"/>
                    <a:pt x="508" y="1"/>
                  </a:cubicBezTo>
                  <a:close/>
                </a:path>
              </a:pathLst>
            </a:custGeom>
            <a:solidFill>
              <a:srgbClr val="291D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37"/>
            <p:cNvSpPr/>
            <p:nvPr/>
          </p:nvSpPr>
          <p:spPr>
            <a:xfrm>
              <a:off x="1997000" y="944325"/>
              <a:ext cx="31600" cy="43950"/>
            </a:xfrm>
            <a:custGeom>
              <a:avLst/>
              <a:gdLst/>
              <a:ahLst/>
              <a:cxnLst/>
              <a:rect l="l" t="t" r="r" b="b"/>
              <a:pathLst>
                <a:path w="1264" h="1758" extrusionOk="0">
                  <a:moveTo>
                    <a:pt x="1038" y="0"/>
                  </a:moveTo>
                  <a:lnTo>
                    <a:pt x="478" y="21"/>
                  </a:lnTo>
                  <a:cubicBezTo>
                    <a:pt x="478" y="21"/>
                    <a:pt x="484" y="482"/>
                    <a:pt x="478" y="601"/>
                  </a:cubicBezTo>
                  <a:cubicBezTo>
                    <a:pt x="472" y="721"/>
                    <a:pt x="302" y="1175"/>
                    <a:pt x="236" y="1388"/>
                  </a:cubicBezTo>
                  <a:cubicBezTo>
                    <a:pt x="169" y="1600"/>
                    <a:pt x="0" y="1607"/>
                    <a:pt x="0" y="1607"/>
                  </a:cubicBezTo>
                  <a:cubicBezTo>
                    <a:pt x="0" y="1607"/>
                    <a:pt x="219" y="1758"/>
                    <a:pt x="379" y="1758"/>
                  </a:cubicBezTo>
                  <a:cubicBezTo>
                    <a:pt x="396" y="1758"/>
                    <a:pt x="412" y="1756"/>
                    <a:pt x="428" y="1752"/>
                  </a:cubicBezTo>
                  <a:cubicBezTo>
                    <a:pt x="588" y="1714"/>
                    <a:pt x="577" y="1479"/>
                    <a:pt x="751" y="1245"/>
                  </a:cubicBezTo>
                  <a:cubicBezTo>
                    <a:pt x="924" y="1013"/>
                    <a:pt x="1264" y="964"/>
                    <a:pt x="1264" y="964"/>
                  </a:cubicBezTo>
                  <a:cubicBezTo>
                    <a:pt x="1264" y="964"/>
                    <a:pt x="1254" y="853"/>
                    <a:pt x="1139" y="693"/>
                  </a:cubicBezTo>
                  <a:cubicBezTo>
                    <a:pt x="1025" y="531"/>
                    <a:pt x="1032" y="302"/>
                    <a:pt x="1038"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37"/>
            <p:cNvSpPr/>
            <p:nvPr/>
          </p:nvSpPr>
          <p:spPr>
            <a:xfrm>
              <a:off x="1987650" y="963575"/>
              <a:ext cx="42925" cy="35425"/>
            </a:xfrm>
            <a:custGeom>
              <a:avLst/>
              <a:gdLst/>
              <a:ahLst/>
              <a:cxnLst/>
              <a:rect l="l" t="t" r="r" b="b"/>
              <a:pathLst>
                <a:path w="1717" h="1417" extrusionOk="0">
                  <a:moveTo>
                    <a:pt x="1433" y="1"/>
                  </a:moveTo>
                  <a:cubicBezTo>
                    <a:pt x="1427" y="1"/>
                    <a:pt x="1421" y="1"/>
                    <a:pt x="1415" y="1"/>
                  </a:cubicBezTo>
                  <a:cubicBezTo>
                    <a:pt x="1267" y="10"/>
                    <a:pt x="1040" y="175"/>
                    <a:pt x="966" y="346"/>
                  </a:cubicBezTo>
                  <a:cubicBezTo>
                    <a:pt x="890" y="518"/>
                    <a:pt x="764" y="758"/>
                    <a:pt x="669" y="812"/>
                  </a:cubicBezTo>
                  <a:cubicBezTo>
                    <a:pt x="644" y="826"/>
                    <a:pt x="615" y="831"/>
                    <a:pt x="582" y="831"/>
                  </a:cubicBezTo>
                  <a:cubicBezTo>
                    <a:pt x="487" y="831"/>
                    <a:pt x="365" y="788"/>
                    <a:pt x="257" y="787"/>
                  </a:cubicBezTo>
                  <a:cubicBezTo>
                    <a:pt x="256" y="787"/>
                    <a:pt x="255" y="787"/>
                    <a:pt x="254" y="787"/>
                  </a:cubicBezTo>
                  <a:cubicBezTo>
                    <a:pt x="110" y="787"/>
                    <a:pt x="9" y="854"/>
                    <a:pt x="0" y="959"/>
                  </a:cubicBezTo>
                  <a:lnTo>
                    <a:pt x="605" y="1245"/>
                  </a:lnTo>
                  <a:cubicBezTo>
                    <a:pt x="651" y="1267"/>
                    <a:pt x="694" y="1282"/>
                    <a:pt x="736" y="1282"/>
                  </a:cubicBezTo>
                  <a:cubicBezTo>
                    <a:pt x="821" y="1282"/>
                    <a:pt x="898" y="1219"/>
                    <a:pt x="972" y="1024"/>
                  </a:cubicBezTo>
                  <a:cubicBezTo>
                    <a:pt x="1048" y="823"/>
                    <a:pt x="1091" y="682"/>
                    <a:pt x="1140" y="682"/>
                  </a:cubicBezTo>
                  <a:cubicBezTo>
                    <a:pt x="1161" y="682"/>
                    <a:pt x="1183" y="709"/>
                    <a:pt x="1209" y="769"/>
                  </a:cubicBezTo>
                  <a:cubicBezTo>
                    <a:pt x="1296" y="965"/>
                    <a:pt x="1332" y="1408"/>
                    <a:pt x="1332" y="1408"/>
                  </a:cubicBezTo>
                  <a:cubicBezTo>
                    <a:pt x="1332" y="1408"/>
                    <a:pt x="1354" y="1416"/>
                    <a:pt x="1383" y="1416"/>
                  </a:cubicBezTo>
                  <a:cubicBezTo>
                    <a:pt x="1423" y="1416"/>
                    <a:pt x="1476" y="1402"/>
                    <a:pt x="1509" y="1335"/>
                  </a:cubicBezTo>
                  <a:cubicBezTo>
                    <a:pt x="1507" y="1205"/>
                    <a:pt x="1515" y="1076"/>
                    <a:pt x="1530" y="948"/>
                  </a:cubicBezTo>
                  <a:cubicBezTo>
                    <a:pt x="1555" y="770"/>
                    <a:pt x="1716" y="547"/>
                    <a:pt x="1704" y="332"/>
                  </a:cubicBezTo>
                  <a:cubicBezTo>
                    <a:pt x="1693" y="126"/>
                    <a:pt x="1584" y="1"/>
                    <a:pt x="1433"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37"/>
            <p:cNvSpPr/>
            <p:nvPr/>
          </p:nvSpPr>
          <p:spPr>
            <a:xfrm>
              <a:off x="2000550" y="880075"/>
              <a:ext cx="32000" cy="81100"/>
            </a:xfrm>
            <a:custGeom>
              <a:avLst/>
              <a:gdLst/>
              <a:ahLst/>
              <a:cxnLst/>
              <a:rect l="l" t="t" r="r" b="b"/>
              <a:pathLst>
                <a:path w="1280" h="3244" extrusionOk="0">
                  <a:moveTo>
                    <a:pt x="1" y="0"/>
                  </a:moveTo>
                  <a:lnTo>
                    <a:pt x="1" y="0"/>
                  </a:lnTo>
                  <a:cubicBezTo>
                    <a:pt x="49" y="482"/>
                    <a:pt x="336" y="3170"/>
                    <a:pt x="336" y="3170"/>
                  </a:cubicBezTo>
                  <a:cubicBezTo>
                    <a:pt x="425" y="3225"/>
                    <a:pt x="521" y="3244"/>
                    <a:pt x="609" y="3244"/>
                  </a:cubicBezTo>
                  <a:cubicBezTo>
                    <a:pt x="792" y="3244"/>
                    <a:pt x="944" y="3163"/>
                    <a:pt x="944" y="3163"/>
                  </a:cubicBezTo>
                  <a:cubicBezTo>
                    <a:pt x="909" y="2534"/>
                    <a:pt x="1280" y="1151"/>
                    <a:pt x="1074" y="615"/>
                  </a:cubicBezTo>
                  <a:cubicBezTo>
                    <a:pt x="1078" y="440"/>
                    <a:pt x="908" y="87"/>
                    <a:pt x="908" y="87"/>
                  </a:cubicBezTo>
                  <a:lnTo>
                    <a:pt x="178" y="23"/>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37"/>
            <p:cNvSpPr/>
            <p:nvPr/>
          </p:nvSpPr>
          <p:spPr>
            <a:xfrm>
              <a:off x="2059975" y="948875"/>
              <a:ext cx="5525" cy="108700"/>
            </a:xfrm>
            <a:custGeom>
              <a:avLst/>
              <a:gdLst/>
              <a:ahLst/>
              <a:cxnLst/>
              <a:rect l="l" t="t" r="r" b="b"/>
              <a:pathLst>
                <a:path w="221" h="4348" extrusionOk="0">
                  <a:moveTo>
                    <a:pt x="111" y="0"/>
                  </a:moveTo>
                  <a:cubicBezTo>
                    <a:pt x="50" y="0"/>
                    <a:pt x="1" y="50"/>
                    <a:pt x="1" y="110"/>
                  </a:cubicBezTo>
                  <a:lnTo>
                    <a:pt x="1" y="4237"/>
                  </a:lnTo>
                  <a:cubicBezTo>
                    <a:pt x="1" y="4298"/>
                    <a:pt x="50" y="4348"/>
                    <a:pt x="111" y="4348"/>
                  </a:cubicBezTo>
                  <a:cubicBezTo>
                    <a:pt x="172" y="4348"/>
                    <a:pt x="220" y="4298"/>
                    <a:pt x="220" y="4237"/>
                  </a:cubicBezTo>
                  <a:lnTo>
                    <a:pt x="220" y="110"/>
                  </a:lnTo>
                  <a:cubicBezTo>
                    <a:pt x="220" y="50"/>
                    <a:pt x="172" y="0"/>
                    <a:pt x="111" y="0"/>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37"/>
            <p:cNvSpPr/>
            <p:nvPr/>
          </p:nvSpPr>
          <p:spPr>
            <a:xfrm>
              <a:off x="1992675" y="923050"/>
              <a:ext cx="28550" cy="95825"/>
            </a:xfrm>
            <a:custGeom>
              <a:avLst/>
              <a:gdLst/>
              <a:ahLst/>
              <a:cxnLst/>
              <a:rect l="l" t="t" r="r" b="b"/>
              <a:pathLst>
                <a:path w="1142" h="3833" extrusionOk="0">
                  <a:moveTo>
                    <a:pt x="1020" y="1"/>
                  </a:moveTo>
                  <a:cubicBezTo>
                    <a:pt x="970" y="1"/>
                    <a:pt x="924" y="35"/>
                    <a:pt x="913" y="86"/>
                  </a:cubicBezTo>
                  <a:lnTo>
                    <a:pt x="15" y="3696"/>
                  </a:lnTo>
                  <a:cubicBezTo>
                    <a:pt x="1" y="3756"/>
                    <a:pt x="37" y="3815"/>
                    <a:pt x="96" y="3830"/>
                  </a:cubicBezTo>
                  <a:cubicBezTo>
                    <a:pt x="105" y="3832"/>
                    <a:pt x="113" y="3833"/>
                    <a:pt x="123" y="3833"/>
                  </a:cubicBezTo>
                  <a:cubicBezTo>
                    <a:pt x="173" y="3833"/>
                    <a:pt x="217" y="3799"/>
                    <a:pt x="229" y="3749"/>
                  </a:cubicBezTo>
                  <a:lnTo>
                    <a:pt x="1127" y="138"/>
                  </a:lnTo>
                  <a:cubicBezTo>
                    <a:pt x="1141" y="79"/>
                    <a:pt x="1106" y="19"/>
                    <a:pt x="1046" y="4"/>
                  </a:cubicBezTo>
                  <a:cubicBezTo>
                    <a:pt x="1037" y="2"/>
                    <a:pt x="1028" y="1"/>
                    <a:pt x="1020"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37"/>
            <p:cNvSpPr/>
            <p:nvPr/>
          </p:nvSpPr>
          <p:spPr>
            <a:xfrm>
              <a:off x="2104300" y="923100"/>
              <a:ext cx="28500" cy="95775"/>
            </a:xfrm>
            <a:custGeom>
              <a:avLst/>
              <a:gdLst/>
              <a:ahLst/>
              <a:cxnLst/>
              <a:rect l="l" t="t" r="r" b="b"/>
              <a:pathLst>
                <a:path w="1140" h="3831" extrusionOk="0">
                  <a:moveTo>
                    <a:pt x="121" y="0"/>
                  </a:moveTo>
                  <a:cubicBezTo>
                    <a:pt x="112" y="0"/>
                    <a:pt x="103" y="1"/>
                    <a:pt x="94" y="3"/>
                  </a:cubicBezTo>
                  <a:cubicBezTo>
                    <a:pt x="35" y="18"/>
                    <a:pt x="0" y="77"/>
                    <a:pt x="15" y="136"/>
                  </a:cubicBezTo>
                  <a:lnTo>
                    <a:pt x="911" y="3747"/>
                  </a:lnTo>
                  <a:cubicBezTo>
                    <a:pt x="923" y="3797"/>
                    <a:pt x="968" y="3831"/>
                    <a:pt x="1019" y="3831"/>
                  </a:cubicBezTo>
                  <a:cubicBezTo>
                    <a:pt x="1027" y="3831"/>
                    <a:pt x="1036" y="3830"/>
                    <a:pt x="1045" y="3828"/>
                  </a:cubicBezTo>
                  <a:cubicBezTo>
                    <a:pt x="1103" y="3813"/>
                    <a:pt x="1139" y="3754"/>
                    <a:pt x="1125" y="3694"/>
                  </a:cubicBezTo>
                  <a:lnTo>
                    <a:pt x="228" y="84"/>
                  </a:lnTo>
                  <a:cubicBezTo>
                    <a:pt x="216" y="34"/>
                    <a:pt x="171" y="0"/>
                    <a:pt x="121" y="0"/>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37"/>
            <p:cNvSpPr/>
            <p:nvPr/>
          </p:nvSpPr>
          <p:spPr>
            <a:xfrm>
              <a:off x="1979775" y="892000"/>
              <a:ext cx="127650" cy="70150"/>
            </a:xfrm>
            <a:custGeom>
              <a:avLst/>
              <a:gdLst/>
              <a:ahLst/>
              <a:cxnLst/>
              <a:rect l="l" t="t" r="r" b="b"/>
              <a:pathLst>
                <a:path w="5106" h="2806" extrusionOk="0">
                  <a:moveTo>
                    <a:pt x="2426" y="1"/>
                  </a:moveTo>
                  <a:cubicBezTo>
                    <a:pt x="2219" y="1"/>
                    <a:pt x="2012" y="46"/>
                    <a:pt x="1854" y="137"/>
                  </a:cubicBezTo>
                  <a:lnTo>
                    <a:pt x="317" y="1024"/>
                  </a:lnTo>
                  <a:cubicBezTo>
                    <a:pt x="2" y="1206"/>
                    <a:pt x="0" y="1502"/>
                    <a:pt x="317" y="1684"/>
                  </a:cubicBezTo>
                  <a:lnTo>
                    <a:pt x="1535" y="2389"/>
                  </a:lnTo>
                  <a:cubicBezTo>
                    <a:pt x="1535" y="2389"/>
                    <a:pt x="2262" y="2806"/>
                    <a:pt x="2855" y="2806"/>
                  </a:cubicBezTo>
                  <a:cubicBezTo>
                    <a:pt x="2937" y="2806"/>
                    <a:pt x="3016" y="2798"/>
                    <a:pt x="3091" y="2780"/>
                  </a:cubicBezTo>
                  <a:cubicBezTo>
                    <a:pt x="3704" y="2629"/>
                    <a:pt x="5106" y="1355"/>
                    <a:pt x="5106" y="1355"/>
                  </a:cubicBezTo>
                  <a:lnTo>
                    <a:pt x="2996" y="137"/>
                  </a:lnTo>
                  <a:cubicBezTo>
                    <a:pt x="2839" y="46"/>
                    <a:pt x="2632" y="1"/>
                    <a:pt x="24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37"/>
            <p:cNvSpPr/>
            <p:nvPr/>
          </p:nvSpPr>
          <p:spPr>
            <a:xfrm>
              <a:off x="2044150" y="737750"/>
              <a:ext cx="38525" cy="29475"/>
            </a:xfrm>
            <a:custGeom>
              <a:avLst/>
              <a:gdLst/>
              <a:ahLst/>
              <a:cxnLst/>
              <a:rect l="l" t="t" r="r" b="b"/>
              <a:pathLst>
                <a:path w="1541" h="1179" extrusionOk="0">
                  <a:moveTo>
                    <a:pt x="1540" y="239"/>
                  </a:moveTo>
                  <a:cubicBezTo>
                    <a:pt x="1540" y="239"/>
                    <a:pt x="1540" y="239"/>
                    <a:pt x="1540" y="239"/>
                  </a:cubicBezTo>
                  <a:cubicBezTo>
                    <a:pt x="1540" y="239"/>
                    <a:pt x="1540" y="239"/>
                    <a:pt x="1540" y="239"/>
                  </a:cubicBezTo>
                  <a:close/>
                  <a:moveTo>
                    <a:pt x="808" y="1"/>
                  </a:moveTo>
                  <a:cubicBezTo>
                    <a:pt x="746" y="1"/>
                    <a:pt x="686" y="6"/>
                    <a:pt x="627" y="18"/>
                  </a:cubicBezTo>
                  <a:cubicBezTo>
                    <a:pt x="434" y="58"/>
                    <a:pt x="274" y="175"/>
                    <a:pt x="150" y="325"/>
                  </a:cubicBezTo>
                  <a:cubicBezTo>
                    <a:pt x="92" y="395"/>
                    <a:pt x="0" y="613"/>
                    <a:pt x="47" y="887"/>
                  </a:cubicBezTo>
                  <a:cubicBezTo>
                    <a:pt x="70" y="1022"/>
                    <a:pt x="168" y="1154"/>
                    <a:pt x="303" y="1175"/>
                  </a:cubicBezTo>
                  <a:cubicBezTo>
                    <a:pt x="317" y="1178"/>
                    <a:pt x="331" y="1179"/>
                    <a:pt x="346" y="1179"/>
                  </a:cubicBezTo>
                  <a:cubicBezTo>
                    <a:pt x="415" y="1179"/>
                    <a:pt x="486" y="1153"/>
                    <a:pt x="547" y="1122"/>
                  </a:cubicBezTo>
                  <a:cubicBezTo>
                    <a:pt x="606" y="1092"/>
                    <a:pt x="650" y="1036"/>
                    <a:pt x="703" y="993"/>
                  </a:cubicBezTo>
                  <a:cubicBezTo>
                    <a:pt x="804" y="911"/>
                    <a:pt x="904" y="826"/>
                    <a:pt x="1002" y="739"/>
                  </a:cubicBezTo>
                  <a:cubicBezTo>
                    <a:pt x="1165" y="595"/>
                    <a:pt x="1323" y="448"/>
                    <a:pt x="1478" y="298"/>
                  </a:cubicBezTo>
                  <a:cubicBezTo>
                    <a:pt x="1483" y="295"/>
                    <a:pt x="1538" y="239"/>
                    <a:pt x="1540" y="239"/>
                  </a:cubicBezTo>
                  <a:cubicBezTo>
                    <a:pt x="1540" y="239"/>
                    <a:pt x="1540" y="239"/>
                    <a:pt x="1540" y="239"/>
                  </a:cubicBezTo>
                  <a:lnTo>
                    <a:pt x="1540" y="239"/>
                  </a:lnTo>
                  <a:cubicBezTo>
                    <a:pt x="1334" y="100"/>
                    <a:pt x="1065" y="1"/>
                    <a:pt x="808" y="1"/>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37"/>
            <p:cNvSpPr/>
            <p:nvPr/>
          </p:nvSpPr>
          <p:spPr>
            <a:xfrm>
              <a:off x="1999475" y="862425"/>
              <a:ext cx="88600" cy="61625"/>
            </a:xfrm>
            <a:custGeom>
              <a:avLst/>
              <a:gdLst/>
              <a:ahLst/>
              <a:cxnLst/>
              <a:rect l="l" t="t" r="r" b="b"/>
              <a:pathLst>
                <a:path w="3544" h="2465" extrusionOk="0">
                  <a:moveTo>
                    <a:pt x="756" y="0"/>
                  </a:moveTo>
                  <a:cubicBezTo>
                    <a:pt x="400" y="0"/>
                    <a:pt x="0" y="260"/>
                    <a:pt x="44" y="707"/>
                  </a:cubicBezTo>
                  <a:lnTo>
                    <a:pt x="656" y="1042"/>
                  </a:lnTo>
                  <a:lnTo>
                    <a:pt x="2951" y="2435"/>
                  </a:lnTo>
                  <a:cubicBezTo>
                    <a:pt x="2988" y="2455"/>
                    <a:pt x="3023" y="2465"/>
                    <a:pt x="3056" y="2465"/>
                  </a:cubicBezTo>
                  <a:cubicBezTo>
                    <a:pt x="3465" y="2465"/>
                    <a:pt x="3543" y="1042"/>
                    <a:pt x="3543" y="1042"/>
                  </a:cubicBezTo>
                  <a:cubicBezTo>
                    <a:pt x="3543" y="1042"/>
                    <a:pt x="1320" y="163"/>
                    <a:pt x="973" y="36"/>
                  </a:cubicBezTo>
                  <a:cubicBezTo>
                    <a:pt x="906" y="12"/>
                    <a:pt x="832" y="0"/>
                    <a:pt x="75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37"/>
            <p:cNvSpPr/>
            <p:nvPr/>
          </p:nvSpPr>
          <p:spPr>
            <a:xfrm>
              <a:off x="1967525" y="993625"/>
              <a:ext cx="17650" cy="19450"/>
            </a:xfrm>
            <a:custGeom>
              <a:avLst/>
              <a:gdLst/>
              <a:ahLst/>
              <a:cxnLst/>
              <a:rect l="l" t="t" r="r" b="b"/>
              <a:pathLst>
                <a:path w="706" h="778" extrusionOk="0">
                  <a:moveTo>
                    <a:pt x="510" y="1"/>
                  </a:moveTo>
                  <a:cubicBezTo>
                    <a:pt x="492" y="1"/>
                    <a:pt x="474" y="8"/>
                    <a:pt x="454" y="24"/>
                  </a:cubicBezTo>
                  <a:cubicBezTo>
                    <a:pt x="278" y="168"/>
                    <a:pt x="1" y="743"/>
                    <a:pt x="1" y="743"/>
                  </a:cubicBezTo>
                  <a:cubicBezTo>
                    <a:pt x="1" y="743"/>
                    <a:pt x="20" y="777"/>
                    <a:pt x="99" y="777"/>
                  </a:cubicBezTo>
                  <a:cubicBezTo>
                    <a:pt x="151" y="777"/>
                    <a:pt x="227" y="763"/>
                    <a:pt x="340" y="715"/>
                  </a:cubicBezTo>
                  <a:cubicBezTo>
                    <a:pt x="626" y="596"/>
                    <a:pt x="705" y="453"/>
                    <a:pt x="705" y="453"/>
                  </a:cubicBezTo>
                  <a:cubicBezTo>
                    <a:pt x="705" y="453"/>
                    <a:pt x="647" y="1"/>
                    <a:pt x="510" y="1"/>
                  </a:cubicBezTo>
                  <a:close/>
                </a:path>
              </a:pathLst>
            </a:custGeom>
            <a:solidFill>
              <a:srgbClr val="291D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37"/>
            <p:cNvSpPr/>
            <p:nvPr/>
          </p:nvSpPr>
          <p:spPr>
            <a:xfrm>
              <a:off x="1959525" y="962025"/>
              <a:ext cx="31625" cy="43950"/>
            </a:xfrm>
            <a:custGeom>
              <a:avLst/>
              <a:gdLst/>
              <a:ahLst/>
              <a:cxnLst/>
              <a:rect l="l" t="t" r="r" b="b"/>
              <a:pathLst>
                <a:path w="1265" h="1758" extrusionOk="0">
                  <a:moveTo>
                    <a:pt x="1039" y="0"/>
                  </a:moveTo>
                  <a:lnTo>
                    <a:pt x="479" y="21"/>
                  </a:lnTo>
                  <a:cubicBezTo>
                    <a:pt x="479" y="21"/>
                    <a:pt x="486" y="482"/>
                    <a:pt x="479" y="601"/>
                  </a:cubicBezTo>
                  <a:cubicBezTo>
                    <a:pt x="473" y="721"/>
                    <a:pt x="302" y="1174"/>
                    <a:pt x="236" y="1387"/>
                  </a:cubicBezTo>
                  <a:cubicBezTo>
                    <a:pt x="171" y="1600"/>
                    <a:pt x="1" y="1606"/>
                    <a:pt x="1" y="1606"/>
                  </a:cubicBezTo>
                  <a:cubicBezTo>
                    <a:pt x="1" y="1606"/>
                    <a:pt x="220" y="1758"/>
                    <a:pt x="380" y="1758"/>
                  </a:cubicBezTo>
                  <a:cubicBezTo>
                    <a:pt x="397" y="1758"/>
                    <a:pt x="413" y="1756"/>
                    <a:pt x="428" y="1752"/>
                  </a:cubicBezTo>
                  <a:cubicBezTo>
                    <a:pt x="588" y="1713"/>
                    <a:pt x="579" y="1480"/>
                    <a:pt x="751" y="1246"/>
                  </a:cubicBezTo>
                  <a:cubicBezTo>
                    <a:pt x="925" y="1012"/>
                    <a:pt x="1264" y="965"/>
                    <a:pt x="1264" y="965"/>
                  </a:cubicBezTo>
                  <a:cubicBezTo>
                    <a:pt x="1264" y="965"/>
                    <a:pt x="1254" y="854"/>
                    <a:pt x="1140" y="693"/>
                  </a:cubicBezTo>
                  <a:cubicBezTo>
                    <a:pt x="1026" y="531"/>
                    <a:pt x="1034" y="301"/>
                    <a:pt x="1039"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37"/>
            <p:cNvSpPr/>
            <p:nvPr/>
          </p:nvSpPr>
          <p:spPr>
            <a:xfrm>
              <a:off x="1950200" y="981250"/>
              <a:ext cx="42925" cy="35425"/>
            </a:xfrm>
            <a:custGeom>
              <a:avLst/>
              <a:gdLst/>
              <a:ahLst/>
              <a:cxnLst/>
              <a:rect l="l" t="t" r="r" b="b"/>
              <a:pathLst>
                <a:path w="1717" h="1417" extrusionOk="0">
                  <a:moveTo>
                    <a:pt x="1432" y="1"/>
                  </a:moveTo>
                  <a:cubicBezTo>
                    <a:pt x="1427" y="1"/>
                    <a:pt x="1421" y="1"/>
                    <a:pt x="1415" y="1"/>
                  </a:cubicBezTo>
                  <a:cubicBezTo>
                    <a:pt x="1268" y="11"/>
                    <a:pt x="1041" y="176"/>
                    <a:pt x="965" y="348"/>
                  </a:cubicBezTo>
                  <a:cubicBezTo>
                    <a:pt x="889" y="519"/>
                    <a:pt x="765" y="759"/>
                    <a:pt x="668" y="812"/>
                  </a:cubicBezTo>
                  <a:cubicBezTo>
                    <a:pt x="644" y="826"/>
                    <a:pt x="614" y="831"/>
                    <a:pt x="582" y="831"/>
                  </a:cubicBezTo>
                  <a:cubicBezTo>
                    <a:pt x="487" y="831"/>
                    <a:pt x="365" y="788"/>
                    <a:pt x="257" y="787"/>
                  </a:cubicBezTo>
                  <a:cubicBezTo>
                    <a:pt x="112" y="787"/>
                    <a:pt x="9" y="853"/>
                    <a:pt x="1" y="959"/>
                  </a:cubicBezTo>
                  <a:lnTo>
                    <a:pt x="605" y="1247"/>
                  </a:lnTo>
                  <a:cubicBezTo>
                    <a:pt x="651" y="1268"/>
                    <a:pt x="694" y="1282"/>
                    <a:pt x="735" y="1282"/>
                  </a:cubicBezTo>
                  <a:cubicBezTo>
                    <a:pt x="820" y="1282"/>
                    <a:pt x="897" y="1220"/>
                    <a:pt x="971" y="1024"/>
                  </a:cubicBezTo>
                  <a:cubicBezTo>
                    <a:pt x="1048" y="823"/>
                    <a:pt x="1091" y="682"/>
                    <a:pt x="1140" y="682"/>
                  </a:cubicBezTo>
                  <a:cubicBezTo>
                    <a:pt x="1161" y="682"/>
                    <a:pt x="1183" y="709"/>
                    <a:pt x="1210" y="769"/>
                  </a:cubicBezTo>
                  <a:cubicBezTo>
                    <a:pt x="1297" y="964"/>
                    <a:pt x="1333" y="1408"/>
                    <a:pt x="1333" y="1408"/>
                  </a:cubicBezTo>
                  <a:cubicBezTo>
                    <a:pt x="1333" y="1408"/>
                    <a:pt x="1355" y="1416"/>
                    <a:pt x="1384" y="1416"/>
                  </a:cubicBezTo>
                  <a:cubicBezTo>
                    <a:pt x="1423" y="1416"/>
                    <a:pt x="1475" y="1402"/>
                    <a:pt x="1508" y="1335"/>
                  </a:cubicBezTo>
                  <a:cubicBezTo>
                    <a:pt x="1507" y="1205"/>
                    <a:pt x="1514" y="1076"/>
                    <a:pt x="1530" y="948"/>
                  </a:cubicBezTo>
                  <a:cubicBezTo>
                    <a:pt x="1555" y="770"/>
                    <a:pt x="1717" y="547"/>
                    <a:pt x="1705" y="332"/>
                  </a:cubicBezTo>
                  <a:cubicBezTo>
                    <a:pt x="1692" y="125"/>
                    <a:pt x="1584" y="1"/>
                    <a:pt x="1432"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37"/>
            <p:cNvSpPr/>
            <p:nvPr/>
          </p:nvSpPr>
          <p:spPr>
            <a:xfrm>
              <a:off x="1962400" y="882150"/>
              <a:ext cx="150175" cy="97275"/>
            </a:xfrm>
            <a:custGeom>
              <a:avLst/>
              <a:gdLst/>
              <a:ahLst/>
              <a:cxnLst/>
              <a:rect l="l" t="t" r="r" b="b"/>
              <a:pathLst>
                <a:path w="6007" h="3891" extrusionOk="0">
                  <a:moveTo>
                    <a:pt x="758" y="0"/>
                  </a:moveTo>
                  <a:cubicBezTo>
                    <a:pt x="402" y="0"/>
                    <a:pt x="0" y="261"/>
                    <a:pt x="45" y="707"/>
                  </a:cubicBezTo>
                  <a:cubicBezTo>
                    <a:pt x="93" y="1189"/>
                    <a:pt x="366" y="3828"/>
                    <a:pt x="366" y="3828"/>
                  </a:cubicBezTo>
                  <a:cubicBezTo>
                    <a:pt x="455" y="3874"/>
                    <a:pt x="541" y="3890"/>
                    <a:pt x="619" y="3890"/>
                  </a:cubicBezTo>
                  <a:cubicBezTo>
                    <a:pt x="822" y="3890"/>
                    <a:pt x="969" y="3778"/>
                    <a:pt x="969" y="3778"/>
                  </a:cubicBezTo>
                  <a:cubicBezTo>
                    <a:pt x="1063" y="2513"/>
                    <a:pt x="1300" y="1635"/>
                    <a:pt x="1103" y="1314"/>
                  </a:cubicBezTo>
                  <a:cubicBezTo>
                    <a:pt x="1103" y="1314"/>
                    <a:pt x="1103" y="1313"/>
                    <a:pt x="1103" y="1313"/>
                  </a:cubicBezTo>
                  <a:lnTo>
                    <a:pt x="1103" y="1313"/>
                  </a:lnTo>
                  <a:lnTo>
                    <a:pt x="2952" y="2435"/>
                  </a:lnTo>
                  <a:cubicBezTo>
                    <a:pt x="3178" y="2557"/>
                    <a:pt x="3427" y="2615"/>
                    <a:pt x="3692" y="2615"/>
                  </a:cubicBezTo>
                  <a:cubicBezTo>
                    <a:pt x="4013" y="2615"/>
                    <a:pt x="4358" y="2530"/>
                    <a:pt x="4713" y="2374"/>
                  </a:cubicBezTo>
                  <a:cubicBezTo>
                    <a:pt x="5363" y="2089"/>
                    <a:pt x="6007" y="1653"/>
                    <a:pt x="5826" y="829"/>
                  </a:cubicBezTo>
                  <a:lnTo>
                    <a:pt x="5826" y="829"/>
                  </a:lnTo>
                  <a:lnTo>
                    <a:pt x="3544" y="1042"/>
                  </a:lnTo>
                  <a:cubicBezTo>
                    <a:pt x="3544" y="1042"/>
                    <a:pt x="1320" y="163"/>
                    <a:pt x="974" y="37"/>
                  </a:cubicBezTo>
                  <a:cubicBezTo>
                    <a:pt x="907" y="12"/>
                    <a:pt x="833" y="0"/>
                    <a:pt x="7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37"/>
            <p:cNvSpPr/>
            <p:nvPr/>
          </p:nvSpPr>
          <p:spPr>
            <a:xfrm>
              <a:off x="2048250" y="741175"/>
              <a:ext cx="49550" cy="57025"/>
            </a:xfrm>
            <a:custGeom>
              <a:avLst/>
              <a:gdLst/>
              <a:ahLst/>
              <a:cxnLst/>
              <a:rect l="l" t="t" r="r" b="b"/>
              <a:pathLst>
                <a:path w="1982" h="2281" extrusionOk="0">
                  <a:moveTo>
                    <a:pt x="944" y="1"/>
                  </a:moveTo>
                  <a:cubicBezTo>
                    <a:pt x="473" y="1"/>
                    <a:pt x="146" y="357"/>
                    <a:pt x="74" y="825"/>
                  </a:cubicBezTo>
                  <a:cubicBezTo>
                    <a:pt x="33" y="1064"/>
                    <a:pt x="0" y="1550"/>
                    <a:pt x="166" y="1931"/>
                  </a:cubicBezTo>
                  <a:cubicBezTo>
                    <a:pt x="255" y="2134"/>
                    <a:pt x="335" y="2280"/>
                    <a:pt x="511" y="2280"/>
                  </a:cubicBezTo>
                  <a:cubicBezTo>
                    <a:pt x="521" y="2280"/>
                    <a:pt x="531" y="2280"/>
                    <a:pt x="542" y="2279"/>
                  </a:cubicBezTo>
                  <a:cubicBezTo>
                    <a:pt x="675" y="2268"/>
                    <a:pt x="1220" y="2105"/>
                    <a:pt x="1398" y="1899"/>
                  </a:cubicBezTo>
                  <a:cubicBezTo>
                    <a:pt x="1429" y="1861"/>
                    <a:pt x="1485" y="1756"/>
                    <a:pt x="1485" y="1756"/>
                  </a:cubicBezTo>
                  <a:cubicBezTo>
                    <a:pt x="1826" y="1525"/>
                    <a:pt x="1982" y="1101"/>
                    <a:pt x="1872" y="704"/>
                  </a:cubicBezTo>
                  <a:cubicBezTo>
                    <a:pt x="1761" y="306"/>
                    <a:pt x="1410" y="24"/>
                    <a:pt x="997" y="2"/>
                  </a:cubicBezTo>
                  <a:cubicBezTo>
                    <a:pt x="979" y="1"/>
                    <a:pt x="962" y="1"/>
                    <a:pt x="944" y="1"/>
                  </a:cubicBezTo>
                  <a:close/>
                </a:path>
              </a:pathLst>
            </a:custGeom>
            <a:solidFill>
              <a:srgbClr val="8A43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37"/>
            <p:cNvSpPr/>
            <p:nvPr/>
          </p:nvSpPr>
          <p:spPr>
            <a:xfrm>
              <a:off x="2058950" y="788600"/>
              <a:ext cx="41775" cy="29675"/>
            </a:xfrm>
            <a:custGeom>
              <a:avLst/>
              <a:gdLst/>
              <a:ahLst/>
              <a:cxnLst/>
              <a:rect l="l" t="t" r="r" b="b"/>
              <a:pathLst>
                <a:path w="1671" h="1187" extrusionOk="0">
                  <a:moveTo>
                    <a:pt x="970" y="1"/>
                  </a:moveTo>
                  <a:lnTo>
                    <a:pt x="295" y="256"/>
                  </a:lnTo>
                  <a:cubicBezTo>
                    <a:pt x="344" y="381"/>
                    <a:pt x="382" y="509"/>
                    <a:pt x="410" y="639"/>
                  </a:cubicBezTo>
                  <a:cubicBezTo>
                    <a:pt x="430" y="733"/>
                    <a:pt x="350" y="756"/>
                    <a:pt x="169" y="880"/>
                  </a:cubicBezTo>
                  <a:cubicBezTo>
                    <a:pt x="1" y="994"/>
                    <a:pt x="398" y="1186"/>
                    <a:pt x="701" y="1186"/>
                  </a:cubicBezTo>
                  <a:cubicBezTo>
                    <a:pt x="727" y="1186"/>
                    <a:pt x="752" y="1185"/>
                    <a:pt x="775" y="1182"/>
                  </a:cubicBezTo>
                  <a:cubicBezTo>
                    <a:pt x="1083" y="1143"/>
                    <a:pt x="1421" y="942"/>
                    <a:pt x="1507" y="738"/>
                  </a:cubicBezTo>
                  <a:cubicBezTo>
                    <a:pt x="1602" y="510"/>
                    <a:pt x="1671" y="480"/>
                    <a:pt x="1493" y="477"/>
                  </a:cubicBezTo>
                  <a:cubicBezTo>
                    <a:pt x="1470" y="477"/>
                    <a:pt x="1448" y="477"/>
                    <a:pt x="1428" y="477"/>
                  </a:cubicBezTo>
                  <a:cubicBezTo>
                    <a:pt x="1328" y="477"/>
                    <a:pt x="1257" y="480"/>
                    <a:pt x="1206" y="480"/>
                  </a:cubicBezTo>
                  <a:cubicBezTo>
                    <a:pt x="1095" y="480"/>
                    <a:pt x="1074" y="466"/>
                    <a:pt x="1051" y="382"/>
                  </a:cubicBezTo>
                  <a:cubicBezTo>
                    <a:pt x="1039" y="335"/>
                    <a:pt x="970" y="1"/>
                    <a:pt x="970" y="1"/>
                  </a:cubicBezTo>
                  <a:close/>
                </a:path>
              </a:pathLst>
            </a:custGeom>
            <a:solidFill>
              <a:srgbClr val="8A43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37"/>
            <p:cNvSpPr/>
            <p:nvPr/>
          </p:nvSpPr>
          <p:spPr>
            <a:xfrm>
              <a:off x="2053750" y="741150"/>
              <a:ext cx="42875" cy="49600"/>
            </a:xfrm>
            <a:custGeom>
              <a:avLst/>
              <a:gdLst/>
              <a:ahLst/>
              <a:cxnLst/>
              <a:rect l="l" t="t" r="r" b="b"/>
              <a:pathLst>
                <a:path w="1715" h="1984" extrusionOk="0">
                  <a:moveTo>
                    <a:pt x="724" y="0"/>
                  </a:moveTo>
                  <a:cubicBezTo>
                    <a:pt x="405" y="0"/>
                    <a:pt x="152" y="164"/>
                    <a:pt x="0" y="416"/>
                  </a:cubicBezTo>
                  <a:cubicBezTo>
                    <a:pt x="25" y="460"/>
                    <a:pt x="58" y="501"/>
                    <a:pt x="95" y="536"/>
                  </a:cubicBezTo>
                  <a:cubicBezTo>
                    <a:pt x="95" y="536"/>
                    <a:pt x="58" y="662"/>
                    <a:pt x="140" y="745"/>
                  </a:cubicBezTo>
                  <a:cubicBezTo>
                    <a:pt x="198" y="805"/>
                    <a:pt x="218" y="892"/>
                    <a:pt x="210" y="976"/>
                  </a:cubicBezTo>
                  <a:cubicBezTo>
                    <a:pt x="198" y="1076"/>
                    <a:pt x="198" y="1177"/>
                    <a:pt x="210" y="1277"/>
                  </a:cubicBezTo>
                  <a:cubicBezTo>
                    <a:pt x="231" y="1416"/>
                    <a:pt x="364" y="1474"/>
                    <a:pt x="364" y="1474"/>
                  </a:cubicBezTo>
                  <a:cubicBezTo>
                    <a:pt x="364" y="1474"/>
                    <a:pt x="372" y="1233"/>
                    <a:pt x="447" y="1129"/>
                  </a:cubicBezTo>
                  <a:cubicBezTo>
                    <a:pt x="490" y="1069"/>
                    <a:pt x="541" y="1038"/>
                    <a:pt x="595" y="1038"/>
                  </a:cubicBezTo>
                  <a:cubicBezTo>
                    <a:pt x="651" y="1038"/>
                    <a:pt x="711" y="1072"/>
                    <a:pt x="770" y="1141"/>
                  </a:cubicBezTo>
                  <a:cubicBezTo>
                    <a:pt x="844" y="1228"/>
                    <a:pt x="836" y="1450"/>
                    <a:pt x="754" y="1563"/>
                  </a:cubicBezTo>
                  <a:cubicBezTo>
                    <a:pt x="695" y="1644"/>
                    <a:pt x="639" y="1666"/>
                    <a:pt x="594" y="1666"/>
                  </a:cubicBezTo>
                  <a:cubicBezTo>
                    <a:pt x="540" y="1666"/>
                    <a:pt x="503" y="1633"/>
                    <a:pt x="503" y="1633"/>
                  </a:cubicBezTo>
                  <a:lnTo>
                    <a:pt x="503" y="1633"/>
                  </a:lnTo>
                  <a:cubicBezTo>
                    <a:pt x="491" y="1690"/>
                    <a:pt x="512" y="1918"/>
                    <a:pt x="723" y="1967"/>
                  </a:cubicBezTo>
                  <a:cubicBezTo>
                    <a:pt x="774" y="1978"/>
                    <a:pt x="825" y="1984"/>
                    <a:pt x="877" y="1984"/>
                  </a:cubicBezTo>
                  <a:cubicBezTo>
                    <a:pt x="1000" y="1984"/>
                    <a:pt x="1122" y="1953"/>
                    <a:pt x="1231" y="1891"/>
                  </a:cubicBezTo>
                  <a:cubicBezTo>
                    <a:pt x="1282" y="1860"/>
                    <a:pt x="1327" y="1824"/>
                    <a:pt x="1371" y="1784"/>
                  </a:cubicBezTo>
                  <a:cubicBezTo>
                    <a:pt x="1602" y="1552"/>
                    <a:pt x="1668" y="1330"/>
                    <a:pt x="1686" y="1019"/>
                  </a:cubicBezTo>
                  <a:cubicBezTo>
                    <a:pt x="1715" y="487"/>
                    <a:pt x="1309" y="32"/>
                    <a:pt x="777" y="2"/>
                  </a:cubicBezTo>
                  <a:cubicBezTo>
                    <a:pt x="759" y="1"/>
                    <a:pt x="741" y="0"/>
                    <a:pt x="724" y="0"/>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37"/>
            <p:cNvSpPr/>
            <p:nvPr/>
          </p:nvSpPr>
          <p:spPr>
            <a:xfrm>
              <a:off x="2036525" y="800200"/>
              <a:ext cx="75850" cy="122775"/>
            </a:xfrm>
            <a:custGeom>
              <a:avLst/>
              <a:gdLst/>
              <a:ahLst/>
              <a:cxnLst/>
              <a:rect l="l" t="t" r="r" b="b"/>
              <a:pathLst>
                <a:path w="3034" h="4911" extrusionOk="0">
                  <a:moveTo>
                    <a:pt x="2267" y="0"/>
                  </a:moveTo>
                  <a:cubicBezTo>
                    <a:pt x="2167" y="0"/>
                    <a:pt x="2069" y="9"/>
                    <a:pt x="2026" y="12"/>
                  </a:cubicBezTo>
                  <a:cubicBezTo>
                    <a:pt x="2051" y="63"/>
                    <a:pt x="2031" y="185"/>
                    <a:pt x="1763" y="253"/>
                  </a:cubicBezTo>
                  <a:cubicBezTo>
                    <a:pt x="1660" y="279"/>
                    <a:pt x="1576" y="288"/>
                    <a:pt x="1510" y="288"/>
                  </a:cubicBezTo>
                  <a:cubicBezTo>
                    <a:pt x="1351" y="288"/>
                    <a:pt x="1289" y="236"/>
                    <a:pt x="1289" y="236"/>
                  </a:cubicBezTo>
                  <a:cubicBezTo>
                    <a:pt x="1289" y="236"/>
                    <a:pt x="941" y="427"/>
                    <a:pt x="726" y="635"/>
                  </a:cubicBezTo>
                  <a:cubicBezTo>
                    <a:pt x="173" y="1168"/>
                    <a:pt x="0" y="1818"/>
                    <a:pt x="605" y="2068"/>
                  </a:cubicBezTo>
                  <a:cubicBezTo>
                    <a:pt x="641" y="2340"/>
                    <a:pt x="706" y="2562"/>
                    <a:pt x="718" y="2720"/>
                  </a:cubicBezTo>
                  <a:cubicBezTo>
                    <a:pt x="684" y="3202"/>
                    <a:pt x="477" y="3416"/>
                    <a:pt x="321" y="4448"/>
                  </a:cubicBezTo>
                  <a:cubicBezTo>
                    <a:pt x="474" y="4775"/>
                    <a:pt x="941" y="4911"/>
                    <a:pt x="1400" y="4911"/>
                  </a:cubicBezTo>
                  <a:cubicBezTo>
                    <a:pt x="1505" y="4911"/>
                    <a:pt x="1609" y="4904"/>
                    <a:pt x="1709" y="4890"/>
                  </a:cubicBezTo>
                  <a:cubicBezTo>
                    <a:pt x="2209" y="4823"/>
                    <a:pt x="2722" y="4615"/>
                    <a:pt x="3034" y="4066"/>
                  </a:cubicBezTo>
                  <a:cubicBezTo>
                    <a:pt x="2891" y="3491"/>
                    <a:pt x="2796" y="3183"/>
                    <a:pt x="2757" y="3007"/>
                  </a:cubicBezTo>
                  <a:cubicBezTo>
                    <a:pt x="2652" y="2545"/>
                    <a:pt x="2585" y="2078"/>
                    <a:pt x="2585" y="2078"/>
                  </a:cubicBezTo>
                  <a:cubicBezTo>
                    <a:pt x="2731" y="1552"/>
                    <a:pt x="2814" y="1179"/>
                    <a:pt x="2764" y="674"/>
                  </a:cubicBezTo>
                  <a:cubicBezTo>
                    <a:pt x="2725" y="283"/>
                    <a:pt x="2682" y="127"/>
                    <a:pt x="2476" y="23"/>
                  </a:cubicBezTo>
                  <a:cubicBezTo>
                    <a:pt x="2422" y="6"/>
                    <a:pt x="2344" y="0"/>
                    <a:pt x="2267" y="0"/>
                  </a:cubicBezTo>
                  <a:close/>
                </a:path>
              </a:pathLst>
            </a:custGeom>
            <a:solidFill>
              <a:srgbClr val="E97E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37"/>
            <p:cNvSpPr/>
            <p:nvPr/>
          </p:nvSpPr>
          <p:spPr>
            <a:xfrm>
              <a:off x="2051625" y="846050"/>
              <a:ext cx="51600" cy="14675"/>
            </a:xfrm>
            <a:custGeom>
              <a:avLst/>
              <a:gdLst/>
              <a:ahLst/>
              <a:cxnLst/>
              <a:rect l="l" t="t" r="r" b="b"/>
              <a:pathLst>
                <a:path w="2064" h="587" extrusionOk="0">
                  <a:moveTo>
                    <a:pt x="2046" y="0"/>
                  </a:moveTo>
                  <a:lnTo>
                    <a:pt x="2046" y="0"/>
                  </a:lnTo>
                  <a:cubicBezTo>
                    <a:pt x="1491" y="279"/>
                    <a:pt x="1026" y="357"/>
                    <a:pt x="682" y="357"/>
                  </a:cubicBezTo>
                  <a:cubicBezTo>
                    <a:pt x="246" y="357"/>
                    <a:pt x="1" y="233"/>
                    <a:pt x="1" y="233"/>
                  </a:cubicBezTo>
                  <a:lnTo>
                    <a:pt x="1" y="233"/>
                  </a:lnTo>
                  <a:lnTo>
                    <a:pt x="49" y="451"/>
                  </a:lnTo>
                  <a:cubicBezTo>
                    <a:pt x="313" y="550"/>
                    <a:pt x="565" y="587"/>
                    <a:pt x="794" y="587"/>
                  </a:cubicBezTo>
                  <a:cubicBezTo>
                    <a:pt x="1492" y="587"/>
                    <a:pt x="1982" y="241"/>
                    <a:pt x="1982" y="241"/>
                  </a:cubicBezTo>
                  <a:cubicBezTo>
                    <a:pt x="2064" y="93"/>
                    <a:pt x="2046" y="0"/>
                    <a:pt x="2046"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37"/>
            <p:cNvSpPr/>
            <p:nvPr/>
          </p:nvSpPr>
          <p:spPr>
            <a:xfrm>
              <a:off x="1956200" y="812025"/>
              <a:ext cx="115700" cy="74575"/>
            </a:xfrm>
            <a:custGeom>
              <a:avLst/>
              <a:gdLst/>
              <a:ahLst/>
              <a:cxnLst/>
              <a:rect l="l" t="t" r="r" b="b"/>
              <a:pathLst>
                <a:path w="4628" h="2983" extrusionOk="0">
                  <a:moveTo>
                    <a:pt x="4242" y="0"/>
                  </a:moveTo>
                  <a:cubicBezTo>
                    <a:pt x="4117" y="0"/>
                    <a:pt x="3978" y="93"/>
                    <a:pt x="3906" y="298"/>
                  </a:cubicBezTo>
                  <a:cubicBezTo>
                    <a:pt x="3752" y="740"/>
                    <a:pt x="3754" y="1332"/>
                    <a:pt x="3387" y="1818"/>
                  </a:cubicBezTo>
                  <a:cubicBezTo>
                    <a:pt x="3218" y="2040"/>
                    <a:pt x="2924" y="2235"/>
                    <a:pt x="2428" y="2282"/>
                  </a:cubicBezTo>
                  <a:cubicBezTo>
                    <a:pt x="2132" y="2309"/>
                    <a:pt x="1887" y="2325"/>
                    <a:pt x="1705" y="2325"/>
                  </a:cubicBezTo>
                  <a:cubicBezTo>
                    <a:pt x="1582" y="2325"/>
                    <a:pt x="1487" y="2318"/>
                    <a:pt x="1426" y="2301"/>
                  </a:cubicBezTo>
                  <a:cubicBezTo>
                    <a:pt x="1287" y="2265"/>
                    <a:pt x="1235" y="2227"/>
                    <a:pt x="1112" y="2134"/>
                  </a:cubicBezTo>
                  <a:cubicBezTo>
                    <a:pt x="974" y="2028"/>
                    <a:pt x="861" y="2001"/>
                    <a:pt x="758" y="1933"/>
                  </a:cubicBezTo>
                  <a:cubicBezTo>
                    <a:pt x="696" y="1893"/>
                    <a:pt x="674" y="1873"/>
                    <a:pt x="656" y="1873"/>
                  </a:cubicBezTo>
                  <a:cubicBezTo>
                    <a:pt x="644" y="1873"/>
                    <a:pt x="634" y="1883"/>
                    <a:pt x="614" y="1902"/>
                  </a:cubicBezTo>
                  <a:cubicBezTo>
                    <a:pt x="566" y="1949"/>
                    <a:pt x="606" y="2079"/>
                    <a:pt x="694" y="2159"/>
                  </a:cubicBezTo>
                  <a:cubicBezTo>
                    <a:pt x="787" y="2242"/>
                    <a:pt x="869" y="2256"/>
                    <a:pt x="882" y="2283"/>
                  </a:cubicBezTo>
                  <a:cubicBezTo>
                    <a:pt x="887" y="2293"/>
                    <a:pt x="874" y="2298"/>
                    <a:pt x="846" y="2298"/>
                  </a:cubicBezTo>
                  <a:cubicBezTo>
                    <a:pt x="806" y="2298"/>
                    <a:pt x="736" y="2287"/>
                    <a:pt x="654" y="2266"/>
                  </a:cubicBezTo>
                  <a:cubicBezTo>
                    <a:pt x="464" y="2218"/>
                    <a:pt x="363" y="2126"/>
                    <a:pt x="269" y="2086"/>
                  </a:cubicBezTo>
                  <a:cubicBezTo>
                    <a:pt x="249" y="2077"/>
                    <a:pt x="231" y="2074"/>
                    <a:pt x="216" y="2074"/>
                  </a:cubicBezTo>
                  <a:cubicBezTo>
                    <a:pt x="156" y="2074"/>
                    <a:pt x="142" y="2136"/>
                    <a:pt x="160" y="2171"/>
                  </a:cubicBezTo>
                  <a:cubicBezTo>
                    <a:pt x="183" y="2213"/>
                    <a:pt x="222" y="2278"/>
                    <a:pt x="359" y="2364"/>
                  </a:cubicBezTo>
                  <a:cubicBezTo>
                    <a:pt x="460" y="2424"/>
                    <a:pt x="565" y="2476"/>
                    <a:pt x="673" y="2521"/>
                  </a:cubicBezTo>
                  <a:cubicBezTo>
                    <a:pt x="580" y="2512"/>
                    <a:pt x="490" y="2493"/>
                    <a:pt x="402" y="2463"/>
                  </a:cubicBezTo>
                  <a:cubicBezTo>
                    <a:pt x="235" y="2407"/>
                    <a:pt x="175" y="2365"/>
                    <a:pt x="87" y="2340"/>
                  </a:cubicBezTo>
                  <a:cubicBezTo>
                    <a:pt x="80" y="2338"/>
                    <a:pt x="75" y="2337"/>
                    <a:pt x="69" y="2337"/>
                  </a:cubicBezTo>
                  <a:cubicBezTo>
                    <a:pt x="0" y="2337"/>
                    <a:pt x="5" y="2471"/>
                    <a:pt x="81" y="2525"/>
                  </a:cubicBezTo>
                  <a:cubicBezTo>
                    <a:pt x="168" y="2585"/>
                    <a:pt x="262" y="2633"/>
                    <a:pt x="361" y="2668"/>
                  </a:cubicBezTo>
                  <a:cubicBezTo>
                    <a:pt x="472" y="2706"/>
                    <a:pt x="662" y="2755"/>
                    <a:pt x="662" y="2755"/>
                  </a:cubicBezTo>
                  <a:cubicBezTo>
                    <a:pt x="658" y="2755"/>
                    <a:pt x="654" y="2755"/>
                    <a:pt x="651" y="2755"/>
                  </a:cubicBezTo>
                  <a:cubicBezTo>
                    <a:pt x="464" y="2755"/>
                    <a:pt x="330" y="2699"/>
                    <a:pt x="246" y="2673"/>
                  </a:cubicBezTo>
                  <a:cubicBezTo>
                    <a:pt x="220" y="2664"/>
                    <a:pt x="197" y="2661"/>
                    <a:pt x="178" y="2661"/>
                  </a:cubicBezTo>
                  <a:cubicBezTo>
                    <a:pt x="135" y="2661"/>
                    <a:pt x="112" y="2681"/>
                    <a:pt x="112" y="2718"/>
                  </a:cubicBezTo>
                  <a:cubicBezTo>
                    <a:pt x="112" y="2761"/>
                    <a:pt x="164" y="2817"/>
                    <a:pt x="343" y="2896"/>
                  </a:cubicBezTo>
                  <a:cubicBezTo>
                    <a:pt x="475" y="2954"/>
                    <a:pt x="660" y="2983"/>
                    <a:pt x="840" y="2983"/>
                  </a:cubicBezTo>
                  <a:cubicBezTo>
                    <a:pt x="904" y="2983"/>
                    <a:pt x="967" y="2979"/>
                    <a:pt x="1028" y="2972"/>
                  </a:cubicBezTo>
                  <a:cubicBezTo>
                    <a:pt x="1261" y="2944"/>
                    <a:pt x="1350" y="2914"/>
                    <a:pt x="1472" y="2914"/>
                  </a:cubicBezTo>
                  <a:cubicBezTo>
                    <a:pt x="1594" y="2914"/>
                    <a:pt x="1711" y="2915"/>
                    <a:pt x="1825" y="2915"/>
                  </a:cubicBezTo>
                  <a:cubicBezTo>
                    <a:pt x="2126" y="2915"/>
                    <a:pt x="2412" y="2908"/>
                    <a:pt x="2746" y="2862"/>
                  </a:cubicBezTo>
                  <a:cubicBezTo>
                    <a:pt x="3028" y="2823"/>
                    <a:pt x="3400" y="2698"/>
                    <a:pt x="3660" y="2525"/>
                  </a:cubicBezTo>
                  <a:cubicBezTo>
                    <a:pt x="4066" y="2255"/>
                    <a:pt x="4367" y="1640"/>
                    <a:pt x="4481" y="1181"/>
                  </a:cubicBezTo>
                  <a:cubicBezTo>
                    <a:pt x="4627" y="590"/>
                    <a:pt x="4517" y="176"/>
                    <a:pt x="4411" y="70"/>
                  </a:cubicBezTo>
                  <a:cubicBezTo>
                    <a:pt x="4366" y="24"/>
                    <a:pt x="4306" y="0"/>
                    <a:pt x="4242" y="0"/>
                  </a:cubicBezTo>
                  <a:close/>
                </a:path>
              </a:pathLst>
            </a:custGeom>
            <a:solidFill>
              <a:srgbClr val="8A43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37"/>
            <p:cNvSpPr/>
            <p:nvPr/>
          </p:nvSpPr>
          <p:spPr>
            <a:xfrm>
              <a:off x="2051625" y="742425"/>
              <a:ext cx="59725" cy="109175"/>
            </a:xfrm>
            <a:custGeom>
              <a:avLst/>
              <a:gdLst/>
              <a:ahLst/>
              <a:cxnLst/>
              <a:rect l="l" t="t" r="r" b="b"/>
              <a:pathLst>
                <a:path w="2389" h="4367" extrusionOk="0">
                  <a:moveTo>
                    <a:pt x="1159" y="0"/>
                  </a:moveTo>
                  <a:lnTo>
                    <a:pt x="1024" y="645"/>
                  </a:lnTo>
                  <a:cubicBezTo>
                    <a:pt x="1024" y="645"/>
                    <a:pt x="1077" y="1367"/>
                    <a:pt x="929" y="1570"/>
                  </a:cubicBezTo>
                  <a:cubicBezTo>
                    <a:pt x="877" y="1641"/>
                    <a:pt x="820" y="1664"/>
                    <a:pt x="768" y="1664"/>
                  </a:cubicBezTo>
                  <a:cubicBezTo>
                    <a:pt x="671" y="1664"/>
                    <a:pt x="589" y="1582"/>
                    <a:pt x="589" y="1582"/>
                  </a:cubicBezTo>
                  <a:lnTo>
                    <a:pt x="589" y="1582"/>
                  </a:lnTo>
                  <a:cubicBezTo>
                    <a:pt x="589" y="1582"/>
                    <a:pt x="595" y="2293"/>
                    <a:pt x="306" y="2562"/>
                  </a:cubicBezTo>
                  <a:cubicBezTo>
                    <a:pt x="1" y="2845"/>
                    <a:pt x="1" y="3071"/>
                    <a:pt x="1" y="3071"/>
                  </a:cubicBezTo>
                  <a:cubicBezTo>
                    <a:pt x="240" y="2829"/>
                    <a:pt x="649" y="2567"/>
                    <a:pt x="649" y="2567"/>
                  </a:cubicBezTo>
                  <a:cubicBezTo>
                    <a:pt x="649" y="2567"/>
                    <a:pt x="664" y="2560"/>
                    <a:pt x="687" y="2560"/>
                  </a:cubicBezTo>
                  <a:cubicBezTo>
                    <a:pt x="778" y="2560"/>
                    <a:pt x="995" y="2672"/>
                    <a:pt x="883" y="3793"/>
                  </a:cubicBezTo>
                  <a:cubicBezTo>
                    <a:pt x="853" y="4094"/>
                    <a:pt x="1107" y="4367"/>
                    <a:pt x="1509" y="4367"/>
                  </a:cubicBezTo>
                  <a:cubicBezTo>
                    <a:pt x="1565" y="4367"/>
                    <a:pt x="1624" y="4361"/>
                    <a:pt x="1685" y="4350"/>
                  </a:cubicBezTo>
                  <a:cubicBezTo>
                    <a:pt x="2191" y="4257"/>
                    <a:pt x="2280" y="3836"/>
                    <a:pt x="2335" y="3632"/>
                  </a:cubicBezTo>
                  <a:cubicBezTo>
                    <a:pt x="2389" y="3436"/>
                    <a:pt x="2361" y="2860"/>
                    <a:pt x="2287" y="2230"/>
                  </a:cubicBezTo>
                  <a:cubicBezTo>
                    <a:pt x="2203" y="1496"/>
                    <a:pt x="2092" y="1065"/>
                    <a:pt x="1896" y="538"/>
                  </a:cubicBezTo>
                  <a:cubicBezTo>
                    <a:pt x="1701" y="11"/>
                    <a:pt x="1159" y="0"/>
                    <a:pt x="1159" y="0"/>
                  </a:cubicBezTo>
                  <a:close/>
                </a:path>
              </a:pathLst>
            </a:custGeom>
            <a:solidFill>
              <a:srgbClr val="3A2C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37"/>
            <p:cNvSpPr/>
            <p:nvPr/>
          </p:nvSpPr>
          <p:spPr>
            <a:xfrm>
              <a:off x="2018150" y="832925"/>
              <a:ext cx="132800" cy="136750"/>
            </a:xfrm>
            <a:custGeom>
              <a:avLst/>
              <a:gdLst/>
              <a:ahLst/>
              <a:cxnLst/>
              <a:rect l="l" t="t" r="r" b="b"/>
              <a:pathLst>
                <a:path w="5312" h="5470" extrusionOk="0">
                  <a:moveTo>
                    <a:pt x="4351" y="1518"/>
                  </a:moveTo>
                  <a:lnTo>
                    <a:pt x="4351" y="1518"/>
                  </a:lnTo>
                  <a:cubicBezTo>
                    <a:pt x="4355" y="1548"/>
                    <a:pt x="4354" y="1577"/>
                    <a:pt x="4349" y="1606"/>
                  </a:cubicBezTo>
                  <a:lnTo>
                    <a:pt x="4277" y="2044"/>
                  </a:lnTo>
                  <a:lnTo>
                    <a:pt x="3113" y="2717"/>
                  </a:lnTo>
                  <a:cubicBezTo>
                    <a:pt x="3124" y="2662"/>
                    <a:pt x="3133" y="2600"/>
                    <a:pt x="3144" y="2536"/>
                  </a:cubicBezTo>
                  <a:cubicBezTo>
                    <a:pt x="3182" y="2295"/>
                    <a:pt x="3471" y="1951"/>
                    <a:pt x="3785" y="1768"/>
                  </a:cubicBezTo>
                  <a:lnTo>
                    <a:pt x="4036" y="1625"/>
                  </a:lnTo>
                  <a:cubicBezTo>
                    <a:pt x="4159" y="1555"/>
                    <a:pt x="4268" y="1520"/>
                    <a:pt x="4351" y="1518"/>
                  </a:cubicBezTo>
                  <a:close/>
                  <a:moveTo>
                    <a:pt x="4894" y="0"/>
                  </a:moveTo>
                  <a:cubicBezTo>
                    <a:pt x="4780" y="0"/>
                    <a:pt x="4644" y="41"/>
                    <a:pt x="4490" y="127"/>
                  </a:cubicBezTo>
                  <a:lnTo>
                    <a:pt x="3638" y="601"/>
                  </a:lnTo>
                  <a:cubicBezTo>
                    <a:pt x="3109" y="898"/>
                    <a:pt x="2574" y="1619"/>
                    <a:pt x="2444" y="2213"/>
                  </a:cubicBezTo>
                  <a:lnTo>
                    <a:pt x="2018" y="4190"/>
                  </a:lnTo>
                  <a:cubicBezTo>
                    <a:pt x="1906" y="4697"/>
                    <a:pt x="1523" y="5038"/>
                    <a:pt x="1106" y="5038"/>
                  </a:cubicBezTo>
                  <a:cubicBezTo>
                    <a:pt x="1035" y="5038"/>
                    <a:pt x="963" y="5028"/>
                    <a:pt x="891" y="5008"/>
                  </a:cubicBezTo>
                  <a:lnTo>
                    <a:pt x="0" y="4752"/>
                  </a:lnTo>
                  <a:lnTo>
                    <a:pt x="0" y="4752"/>
                  </a:lnTo>
                  <a:cubicBezTo>
                    <a:pt x="46" y="4778"/>
                    <a:pt x="427" y="4998"/>
                    <a:pt x="891" y="5265"/>
                  </a:cubicBezTo>
                  <a:cubicBezTo>
                    <a:pt x="1127" y="5402"/>
                    <a:pt x="1440" y="5469"/>
                    <a:pt x="1760" y="5469"/>
                  </a:cubicBezTo>
                  <a:cubicBezTo>
                    <a:pt x="2107" y="5469"/>
                    <a:pt x="2463" y="5389"/>
                    <a:pt x="2737" y="5231"/>
                  </a:cubicBezTo>
                  <a:lnTo>
                    <a:pt x="3512" y="4783"/>
                  </a:lnTo>
                  <a:cubicBezTo>
                    <a:pt x="4039" y="4479"/>
                    <a:pt x="4567" y="3752"/>
                    <a:pt x="4692" y="3157"/>
                  </a:cubicBezTo>
                  <a:lnTo>
                    <a:pt x="5223" y="667"/>
                  </a:lnTo>
                  <a:cubicBezTo>
                    <a:pt x="5312" y="244"/>
                    <a:pt x="5172" y="0"/>
                    <a:pt x="4894"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37"/>
            <p:cNvSpPr/>
            <p:nvPr/>
          </p:nvSpPr>
          <p:spPr>
            <a:xfrm>
              <a:off x="2094925" y="870875"/>
              <a:ext cx="37200" cy="36425"/>
            </a:xfrm>
            <a:custGeom>
              <a:avLst/>
              <a:gdLst/>
              <a:ahLst/>
              <a:cxnLst/>
              <a:rect l="l" t="t" r="r" b="b"/>
              <a:pathLst>
                <a:path w="1488" h="1457" extrusionOk="0">
                  <a:moveTo>
                    <a:pt x="1303" y="0"/>
                  </a:moveTo>
                  <a:cubicBezTo>
                    <a:pt x="1296" y="0"/>
                    <a:pt x="1288" y="1"/>
                    <a:pt x="1280" y="1"/>
                  </a:cubicBezTo>
                  <a:cubicBezTo>
                    <a:pt x="1284" y="30"/>
                    <a:pt x="1283" y="59"/>
                    <a:pt x="1278" y="88"/>
                  </a:cubicBezTo>
                  <a:lnTo>
                    <a:pt x="1206" y="526"/>
                  </a:lnTo>
                  <a:lnTo>
                    <a:pt x="42" y="1199"/>
                  </a:lnTo>
                  <a:cubicBezTo>
                    <a:pt x="17" y="1351"/>
                    <a:pt x="0" y="1456"/>
                    <a:pt x="0" y="1456"/>
                  </a:cubicBezTo>
                  <a:lnTo>
                    <a:pt x="1393" y="652"/>
                  </a:lnTo>
                  <a:lnTo>
                    <a:pt x="1465" y="214"/>
                  </a:lnTo>
                  <a:cubicBezTo>
                    <a:pt x="1488" y="75"/>
                    <a:pt x="1423" y="0"/>
                    <a:pt x="130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37"/>
            <p:cNvSpPr/>
            <p:nvPr/>
          </p:nvSpPr>
          <p:spPr>
            <a:xfrm>
              <a:off x="2003825" y="968225"/>
              <a:ext cx="117850" cy="38200"/>
            </a:xfrm>
            <a:custGeom>
              <a:avLst/>
              <a:gdLst/>
              <a:ahLst/>
              <a:cxnLst/>
              <a:rect l="l" t="t" r="r" b="b"/>
              <a:pathLst>
                <a:path w="4714" h="1528" extrusionOk="0">
                  <a:moveTo>
                    <a:pt x="126" y="1"/>
                  </a:moveTo>
                  <a:cubicBezTo>
                    <a:pt x="88" y="1"/>
                    <a:pt x="51" y="20"/>
                    <a:pt x="30" y="55"/>
                  </a:cubicBezTo>
                  <a:cubicBezTo>
                    <a:pt x="0" y="108"/>
                    <a:pt x="18" y="175"/>
                    <a:pt x="70" y="205"/>
                  </a:cubicBezTo>
                  <a:lnTo>
                    <a:pt x="2357" y="1527"/>
                  </a:lnTo>
                  <a:lnTo>
                    <a:pt x="4646" y="205"/>
                  </a:lnTo>
                  <a:cubicBezTo>
                    <a:pt x="4696" y="175"/>
                    <a:pt x="4713" y="108"/>
                    <a:pt x="4683" y="57"/>
                  </a:cubicBezTo>
                  <a:cubicBezTo>
                    <a:pt x="4662" y="22"/>
                    <a:pt x="4626" y="2"/>
                    <a:pt x="4588" y="2"/>
                  </a:cubicBezTo>
                  <a:cubicBezTo>
                    <a:pt x="4570" y="2"/>
                    <a:pt x="4552" y="6"/>
                    <a:pt x="4536" y="16"/>
                  </a:cubicBezTo>
                  <a:lnTo>
                    <a:pt x="2357" y="1273"/>
                  </a:lnTo>
                  <a:lnTo>
                    <a:pt x="180" y="16"/>
                  </a:lnTo>
                  <a:cubicBezTo>
                    <a:pt x="163" y="6"/>
                    <a:pt x="144" y="1"/>
                    <a:pt x="126"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37"/>
            <p:cNvSpPr/>
            <p:nvPr/>
          </p:nvSpPr>
          <p:spPr>
            <a:xfrm>
              <a:off x="2165875" y="1084800"/>
              <a:ext cx="60350" cy="26100"/>
            </a:xfrm>
            <a:custGeom>
              <a:avLst/>
              <a:gdLst/>
              <a:ahLst/>
              <a:cxnLst/>
              <a:rect l="l" t="t" r="r" b="b"/>
              <a:pathLst>
                <a:path w="2414" h="1044" extrusionOk="0">
                  <a:moveTo>
                    <a:pt x="2278" y="0"/>
                  </a:moveTo>
                  <a:lnTo>
                    <a:pt x="1581" y="35"/>
                  </a:lnTo>
                  <a:cubicBezTo>
                    <a:pt x="1418" y="233"/>
                    <a:pt x="753" y="203"/>
                    <a:pt x="239" y="280"/>
                  </a:cubicBezTo>
                  <a:cubicBezTo>
                    <a:pt x="222" y="282"/>
                    <a:pt x="206" y="286"/>
                    <a:pt x="192" y="295"/>
                  </a:cubicBezTo>
                  <a:cubicBezTo>
                    <a:pt x="0" y="413"/>
                    <a:pt x="262" y="726"/>
                    <a:pt x="415" y="791"/>
                  </a:cubicBezTo>
                  <a:cubicBezTo>
                    <a:pt x="531" y="840"/>
                    <a:pt x="653" y="874"/>
                    <a:pt x="778" y="893"/>
                  </a:cubicBezTo>
                  <a:cubicBezTo>
                    <a:pt x="922" y="915"/>
                    <a:pt x="1037" y="904"/>
                    <a:pt x="1181" y="913"/>
                  </a:cubicBezTo>
                  <a:cubicBezTo>
                    <a:pt x="1302" y="920"/>
                    <a:pt x="1476" y="922"/>
                    <a:pt x="1592" y="958"/>
                  </a:cubicBezTo>
                  <a:cubicBezTo>
                    <a:pt x="1678" y="986"/>
                    <a:pt x="1756" y="1007"/>
                    <a:pt x="1872" y="1033"/>
                  </a:cubicBezTo>
                  <a:cubicBezTo>
                    <a:pt x="1901" y="1040"/>
                    <a:pt x="1933" y="1043"/>
                    <a:pt x="1965" y="1043"/>
                  </a:cubicBezTo>
                  <a:cubicBezTo>
                    <a:pt x="2111" y="1043"/>
                    <a:pt x="2279" y="981"/>
                    <a:pt x="2361" y="876"/>
                  </a:cubicBezTo>
                  <a:cubicBezTo>
                    <a:pt x="2388" y="846"/>
                    <a:pt x="2406" y="808"/>
                    <a:pt x="2412" y="768"/>
                  </a:cubicBezTo>
                  <a:cubicBezTo>
                    <a:pt x="2413" y="739"/>
                    <a:pt x="2410" y="710"/>
                    <a:pt x="2402" y="682"/>
                  </a:cubicBezTo>
                  <a:cubicBezTo>
                    <a:pt x="2390" y="631"/>
                    <a:pt x="2256" y="2"/>
                    <a:pt x="2278"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37"/>
            <p:cNvSpPr/>
            <p:nvPr/>
          </p:nvSpPr>
          <p:spPr>
            <a:xfrm>
              <a:off x="2199025" y="998000"/>
              <a:ext cx="26925" cy="90450"/>
            </a:xfrm>
            <a:custGeom>
              <a:avLst/>
              <a:gdLst/>
              <a:ahLst/>
              <a:cxnLst/>
              <a:rect l="l" t="t" r="r" b="b"/>
              <a:pathLst>
                <a:path w="1077" h="3618" extrusionOk="0">
                  <a:moveTo>
                    <a:pt x="0" y="1"/>
                  </a:moveTo>
                  <a:cubicBezTo>
                    <a:pt x="47" y="475"/>
                    <a:pt x="255" y="3507"/>
                    <a:pt x="255" y="3507"/>
                  </a:cubicBezTo>
                  <a:cubicBezTo>
                    <a:pt x="349" y="3589"/>
                    <a:pt x="451" y="3617"/>
                    <a:pt x="547" y="3617"/>
                  </a:cubicBezTo>
                  <a:cubicBezTo>
                    <a:pt x="763" y="3617"/>
                    <a:pt x="950" y="3476"/>
                    <a:pt x="950" y="3476"/>
                  </a:cubicBezTo>
                  <a:cubicBezTo>
                    <a:pt x="950" y="3476"/>
                    <a:pt x="1069" y="912"/>
                    <a:pt x="1073" y="739"/>
                  </a:cubicBezTo>
                  <a:cubicBezTo>
                    <a:pt x="1076" y="567"/>
                    <a:pt x="892" y="87"/>
                    <a:pt x="892" y="87"/>
                  </a:cubicBezTo>
                  <a:lnTo>
                    <a:pt x="602" y="330"/>
                  </a:lnTo>
                  <a:lnTo>
                    <a:pt x="602" y="330"/>
                  </a:lnTo>
                  <a:lnTo>
                    <a:pt x="0" y="1"/>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37"/>
            <p:cNvSpPr/>
            <p:nvPr/>
          </p:nvSpPr>
          <p:spPr>
            <a:xfrm>
              <a:off x="2260975" y="1064950"/>
              <a:ext cx="5550" cy="108675"/>
            </a:xfrm>
            <a:custGeom>
              <a:avLst/>
              <a:gdLst/>
              <a:ahLst/>
              <a:cxnLst/>
              <a:rect l="l" t="t" r="r" b="b"/>
              <a:pathLst>
                <a:path w="222" h="4347" extrusionOk="0">
                  <a:moveTo>
                    <a:pt x="112" y="0"/>
                  </a:moveTo>
                  <a:cubicBezTo>
                    <a:pt x="50" y="0"/>
                    <a:pt x="1" y="50"/>
                    <a:pt x="1" y="110"/>
                  </a:cubicBezTo>
                  <a:lnTo>
                    <a:pt x="1" y="4237"/>
                  </a:lnTo>
                  <a:cubicBezTo>
                    <a:pt x="1" y="4297"/>
                    <a:pt x="50" y="4347"/>
                    <a:pt x="112" y="4347"/>
                  </a:cubicBezTo>
                  <a:cubicBezTo>
                    <a:pt x="172" y="4347"/>
                    <a:pt x="221" y="4297"/>
                    <a:pt x="221" y="4237"/>
                  </a:cubicBezTo>
                  <a:lnTo>
                    <a:pt x="221" y="110"/>
                  </a:lnTo>
                  <a:cubicBezTo>
                    <a:pt x="221" y="50"/>
                    <a:pt x="172" y="0"/>
                    <a:pt x="112" y="0"/>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37"/>
            <p:cNvSpPr/>
            <p:nvPr/>
          </p:nvSpPr>
          <p:spPr>
            <a:xfrm>
              <a:off x="2193700" y="1039100"/>
              <a:ext cx="28550" cy="95850"/>
            </a:xfrm>
            <a:custGeom>
              <a:avLst/>
              <a:gdLst/>
              <a:ahLst/>
              <a:cxnLst/>
              <a:rect l="l" t="t" r="r" b="b"/>
              <a:pathLst>
                <a:path w="1142" h="3834" extrusionOk="0">
                  <a:moveTo>
                    <a:pt x="1018" y="0"/>
                  </a:moveTo>
                  <a:cubicBezTo>
                    <a:pt x="968" y="0"/>
                    <a:pt x="923" y="35"/>
                    <a:pt x="912" y="86"/>
                  </a:cubicBezTo>
                  <a:lnTo>
                    <a:pt x="15" y="3697"/>
                  </a:lnTo>
                  <a:cubicBezTo>
                    <a:pt x="1" y="3755"/>
                    <a:pt x="36" y="3816"/>
                    <a:pt x="95" y="3830"/>
                  </a:cubicBezTo>
                  <a:cubicBezTo>
                    <a:pt x="103" y="3833"/>
                    <a:pt x="113" y="3834"/>
                    <a:pt x="121" y="3834"/>
                  </a:cubicBezTo>
                  <a:cubicBezTo>
                    <a:pt x="172" y="3834"/>
                    <a:pt x="216" y="3799"/>
                    <a:pt x="229" y="3749"/>
                  </a:cubicBezTo>
                  <a:lnTo>
                    <a:pt x="1125" y="139"/>
                  </a:lnTo>
                  <a:cubicBezTo>
                    <a:pt x="1141" y="80"/>
                    <a:pt x="1105" y="18"/>
                    <a:pt x="1046" y="4"/>
                  </a:cubicBezTo>
                  <a:cubicBezTo>
                    <a:pt x="1036" y="2"/>
                    <a:pt x="1027" y="0"/>
                    <a:pt x="1018" y="0"/>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37"/>
            <p:cNvSpPr/>
            <p:nvPr/>
          </p:nvSpPr>
          <p:spPr>
            <a:xfrm>
              <a:off x="2305300" y="1039150"/>
              <a:ext cx="28500" cy="95800"/>
            </a:xfrm>
            <a:custGeom>
              <a:avLst/>
              <a:gdLst/>
              <a:ahLst/>
              <a:cxnLst/>
              <a:rect l="l" t="t" r="r" b="b"/>
              <a:pathLst>
                <a:path w="1140" h="3832" extrusionOk="0">
                  <a:moveTo>
                    <a:pt x="123" y="1"/>
                  </a:moveTo>
                  <a:cubicBezTo>
                    <a:pt x="114" y="1"/>
                    <a:pt x="105" y="2"/>
                    <a:pt x="95" y="4"/>
                  </a:cubicBezTo>
                  <a:cubicBezTo>
                    <a:pt x="36" y="19"/>
                    <a:pt x="0" y="78"/>
                    <a:pt x="15" y="137"/>
                  </a:cubicBezTo>
                  <a:lnTo>
                    <a:pt x="911" y="3747"/>
                  </a:lnTo>
                  <a:cubicBezTo>
                    <a:pt x="923" y="3797"/>
                    <a:pt x="968" y="3832"/>
                    <a:pt x="1018" y="3832"/>
                  </a:cubicBezTo>
                  <a:cubicBezTo>
                    <a:pt x="1027" y="3832"/>
                    <a:pt x="1035" y="3831"/>
                    <a:pt x="1045" y="3828"/>
                  </a:cubicBezTo>
                  <a:cubicBezTo>
                    <a:pt x="1104" y="3814"/>
                    <a:pt x="1139" y="3753"/>
                    <a:pt x="1125" y="3695"/>
                  </a:cubicBezTo>
                  <a:lnTo>
                    <a:pt x="228" y="84"/>
                  </a:lnTo>
                  <a:cubicBezTo>
                    <a:pt x="216" y="34"/>
                    <a:pt x="172" y="1"/>
                    <a:pt x="123"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37"/>
            <p:cNvSpPr/>
            <p:nvPr/>
          </p:nvSpPr>
          <p:spPr>
            <a:xfrm>
              <a:off x="2180800" y="1008050"/>
              <a:ext cx="127625" cy="70150"/>
            </a:xfrm>
            <a:custGeom>
              <a:avLst/>
              <a:gdLst/>
              <a:ahLst/>
              <a:cxnLst/>
              <a:rect l="l" t="t" r="r" b="b"/>
              <a:pathLst>
                <a:path w="5105" h="2806" extrusionOk="0">
                  <a:moveTo>
                    <a:pt x="2424" y="0"/>
                  </a:moveTo>
                  <a:cubicBezTo>
                    <a:pt x="2218" y="0"/>
                    <a:pt x="2011" y="46"/>
                    <a:pt x="1853" y="137"/>
                  </a:cubicBezTo>
                  <a:lnTo>
                    <a:pt x="315" y="1024"/>
                  </a:lnTo>
                  <a:cubicBezTo>
                    <a:pt x="0" y="1207"/>
                    <a:pt x="0" y="1503"/>
                    <a:pt x="315" y="1685"/>
                  </a:cubicBezTo>
                  <a:lnTo>
                    <a:pt x="1534" y="2389"/>
                  </a:lnTo>
                  <a:cubicBezTo>
                    <a:pt x="1534" y="2389"/>
                    <a:pt x="2262" y="2806"/>
                    <a:pt x="2855" y="2806"/>
                  </a:cubicBezTo>
                  <a:cubicBezTo>
                    <a:pt x="2937" y="2806"/>
                    <a:pt x="3016" y="2798"/>
                    <a:pt x="3091" y="2780"/>
                  </a:cubicBezTo>
                  <a:cubicBezTo>
                    <a:pt x="3703" y="2630"/>
                    <a:pt x="5104" y="1355"/>
                    <a:pt x="5104" y="1355"/>
                  </a:cubicBezTo>
                  <a:lnTo>
                    <a:pt x="2996" y="137"/>
                  </a:lnTo>
                  <a:cubicBezTo>
                    <a:pt x="2838" y="46"/>
                    <a:pt x="2631" y="0"/>
                    <a:pt x="242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37"/>
            <p:cNvSpPr/>
            <p:nvPr/>
          </p:nvSpPr>
          <p:spPr>
            <a:xfrm>
              <a:off x="2258250" y="905550"/>
              <a:ext cx="39125" cy="30650"/>
            </a:xfrm>
            <a:custGeom>
              <a:avLst/>
              <a:gdLst/>
              <a:ahLst/>
              <a:cxnLst/>
              <a:rect l="l" t="t" r="r" b="b"/>
              <a:pathLst>
                <a:path w="1565" h="1226" extrusionOk="0">
                  <a:moveTo>
                    <a:pt x="960" y="1"/>
                  </a:moveTo>
                  <a:lnTo>
                    <a:pt x="237" y="434"/>
                  </a:lnTo>
                  <a:cubicBezTo>
                    <a:pt x="237" y="434"/>
                    <a:pt x="278" y="577"/>
                    <a:pt x="306" y="669"/>
                  </a:cubicBezTo>
                  <a:cubicBezTo>
                    <a:pt x="334" y="762"/>
                    <a:pt x="332" y="812"/>
                    <a:pt x="155" y="945"/>
                  </a:cubicBezTo>
                  <a:cubicBezTo>
                    <a:pt x="0" y="1063"/>
                    <a:pt x="364" y="1225"/>
                    <a:pt x="662" y="1225"/>
                  </a:cubicBezTo>
                  <a:cubicBezTo>
                    <a:pt x="702" y="1225"/>
                    <a:pt x="741" y="1222"/>
                    <a:pt x="778" y="1216"/>
                  </a:cubicBezTo>
                  <a:cubicBezTo>
                    <a:pt x="1082" y="1161"/>
                    <a:pt x="1409" y="942"/>
                    <a:pt x="1484" y="734"/>
                  </a:cubicBezTo>
                  <a:cubicBezTo>
                    <a:pt x="1564" y="511"/>
                    <a:pt x="1539" y="272"/>
                    <a:pt x="1417" y="272"/>
                  </a:cubicBezTo>
                  <a:cubicBezTo>
                    <a:pt x="1413" y="272"/>
                    <a:pt x="1408" y="273"/>
                    <a:pt x="1403" y="273"/>
                  </a:cubicBezTo>
                  <a:cubicBezTo>
                    <a:pt x="1270" y="293"/>
                    <a:pt x="1160" y="325"/>
                    <a:pt x="1094" y="325"/>
                  </a:cubicBezTo>
                  <a:cubicBezTo>
                    <a:pt x="1064" y="325"/>
                    <a:pt x="1043" y="318"/>
                    <a:pt x="1034" y="301"/>
                  </a:cubicBezTo>
                  <a:cubicBezTo>
                    <a:pt x="1011" y="258"/>
                    <a:pt x="960" y="1"/>
                    <a:pt x="960" y="1"/>
                  </a:cubicBezTo>
                  <a:close/>
                </a:path>
              </a:pathLst>
            </a:custGeom>
            <a:solidFill>
              <a:srgbClr val="8A43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37"/>
            <p:cNvSpPr/>
            <p:nvPr/>
          </p:nvSpPr>
          <p:spPr>
            <a:xfrm>
              <a:off x="2197900" y="980600"/>
              <a:ext cx="90200" cy="60725"/>
            </a:xfrm>
            <a:custGeom>
              <a:avLst/>
              <a:gdLst/>
              <a:ahLst/>
              <a:cxnLst/>
              <a:rect l="l" t="t" r="r" b="b"/>
              <a:pathLst>
                <a:path w="3608" h="2429" extrusionOk="0">
                  <a:moveTo>
                    <a:pt x="745" y="0"/>
                  </a:moveTo>
                  <a:cubicBezTo>
                    <a:pt x="395" y="0"/>
                    <a:pt x="0" y="256"/>
                    <a:pt x="44" y="697"/>
                  </a:cubicBezTo>
                  <a:lnTo>
                    <a:pt x="646" y="1026"/>
                  </a:lnTo>
                  <a:lnTo>
                    <a:pt x="3024" y="2399"/>
                  </a:lnTo>
                  <a:cubicBezTo>
                    <a:pt x="3061" y="2419"/>
                    <a:pt x="3096" y="2428"/>
                    <a:pt x="3128" y="2428"/>
                  </a:cubicBezTo>
                  <a:cubicBezTo>
                    <a:pt x="3530" y="2428"/>
                    <a:pt x="3607" y="1026"/>
                    <a:pt x="3607" y="1026"/>
                  </a:cubicBezTo>
                  <a:cubicBezTo>
                    <a:pt x="3607" y="1026"/>
                    <a:pt x="1300" y="161"/>
                    <a:pt x="959" y="36"/>
                  </a:cubicBezTo>
                  <a:cubicBezTo>
                    <a:pt x="893" y="12"/>
                    <a:pt x="820" y="0"/>
                    <a:pt x="74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37"/>
            <p:cNvSpPr/>
            <p:nvPr/>
          </p:nvSpPr>
          <p:spPr>
            <a:xfrm>
              <a:off x="2128575" y="1103600"/>
              <a:ext cx="59325" cy="26050"/>
            </a:xfrm>
            <a:custGeom>
              <a:avLst/>
              <a:gdLst/>
              <a:ahLst/>
              <a:cxnLst/>
              <a:rect l="l" t="t" r="r" b="b"/>
              <a:pathLst>
                <a:path w="2373" h="1042" extrusionOk="0">
                  <a:moveTo>
                    <a:pt x="2307" y="30"/>
                  </a:moveTo>
                  <a:lnTo>
                    <a:pt x="2307" y="30"/>
                  </a:lnTo>
                  <a:cubicBezTo>
                    <a:pt x="2307" y="30"/>
                    <a:pt x="2307" y="30"/>
                    <a:pt x="2307" y="30"/>
                  </a:cubicBezTo>
                  <a:close/>
                  <a:moveTo>
                    <a:pt x="1608" y="0"/>
                  </a:moveTo>
                  <a:cubicBezTo>
                    <a:pt x="1508" y="101"/>
                    <a:pt x="1261" y="118"/>
                    <a:pt x="971" y="118"/>
                  </a:cubicBezTo>
                  <a:cubicBezTo>
                    <a:pt x="829" y="118"/>
                    <a:pt x="677" y="114"/>
                    <a:pt x="527" y="114"/>
                  </a:cubicBezTo>
                  <a:cubicBezTo>
                    <a:pt x="433" y="114"/>
                    <a:pt x="340" y="116"/>
                    <a:pt x="250" y="121"/>
                  </a:cubicBezTo>
                  <a:cubicBezTo>
                    <a:pt x="235" y="121"/>
                    <a:pt x="218" y="124"/>
                    <a:pt x="202" y="132"/>
                  </a:cubicBezTo>
                  <a:cubicBezTo>
                    <a:pt x="1" y="232"/>
                    <a:pt x="232" y="567"/>
                    <a:pt x="378" y="646"/>
                  </a:cubicBezTo>
                  <a:cubicBezTo>
                    <a:pt x="491" y="706"/>
                    <a:pt x="609" y="751"/>
                    <a:pt x="732" y="781"/>
                  </a:cubicBezTo>
                  <a:cubicBezTo>
                    <a:pt x="873" y="816"/>
                    <a:pt x="988" y="815"/>
                    <a:pt x="1131" y="838"/>
                  </a:cubicBezTo>
                  <a:cubicBezTo>
                    <a:pt x="1251" y="856"/>
                    <a:pt x="1425" y="874"/>
                    <a:pt x="1536" y="920"/>
                  </a:cubicBezTo>
                  <a:cubicBezTo>
                    <a:pt x="1620" y="956"/>
                    <a:pt x="1695" y="984"/>
                    <a:pt x="1807" y="1021"/>
                  </a:cubicBezTo>
                  <a:cubicBezTo>
                    <a:pt x="1849" y="1034"/>
                    <a:pt x="1898" y="1041"/>
                    <a:pt x="1948" y="1041"/>
                  </a:cubicBezTo>
                  <a:cubicBezTo>
                    <a:pt x="2081" y="1041"/>
                    <a:pt x="2227" y="995"/>
                    <a:pt x="2309" y="909"/>
                  </a:cubicBezTo>
                  <a:cubicBezTo>
                    <a:pt x="2339" y="881"/>
                    <a:pt x="2360" y="846"/>
                    <a:pt x="2369" y="806"/>
                  </a:cubicBezTo>
                  <a:cubicBezTo>
                    <a:pt x="2373" y="777"/>
                    <a:pt x="2373" y="748"/>
                    <a:pt x="2368" y="720"/>
                  </a:cubicBezTo>
                  <a:cubicBezTo>
                    <a:pt x="2361" y="669"/>
                    <a:pt x="2286" y="30"/>
                    <a:pt x="2306" y="30"/>
                  </a:cubicBezTo>
                  <a:lnTo>
                    <a:pt x="2306" y="30"/>
                  </a:lnTo>
                  <a:cubicBezTo>
                    <a:pt x="2307" y="30"/>
                    <a:pt x="2307" y="30"/>
                    <a:pt x="2307" y="30"/>
                  </a:cubicBezTo>
                  <a:lnTo>
                    <a:pt x="2307" y="30"/>
                  </a:lnTo>
                  <a:lnTo>
                    <a:pt x="1608"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37"/>
            <p:cNvSpPr/>
            <p:nvPr/>
          </p:nvSpPr>
          <p:spPr>
            <a:xfrm>
              <a:off x="2161400" y="1000050"/>
              <a:ext cx="148850" cy="106700"/>
            </a:xfrm>
            <a:custGeom>
              <a:avLst/>
              <a:gdLst/>
              <a:ahLst/>
              <a:cxnLst/>
              <a:rect l="l" t="t" r="r" b="b"/>
              <a:pathLst>
                <a:path w="5954" h="4268" extrusionOk="0">
                  <a:moveTo>
                    <a:pt x="746" y="0"/>
                  </a:moveTo>
                  <a:cubicBezTo>
                    <a:pt x="396" y="0"/>
                    <a:pt x="0" y="256"/>
                    <a:pt x="44" y="696"/>
                  </a:cubicBezTo>
                  <a:cubicBezTo>
                    <a:pt x="91" y="1171"/>
                    <a:pt x="296" y="4142"/>
                    <a:pt x="296" y="4142"/>
                  </a:cubicBezTo>
                  <a:cubicBezTo>
                    <a:pt x="405" y="4237"/>
                    <a:pt x="527" y="4268"/>
                    <a:pt x="637" y="4268"/>
                  </a:cubicBezTo>
                  <a:cubicBezTo>
                    <a:pt x="833" y="4268"/>
                    <a:pt x="995" y="4171"/>
                    <a:pt x="995" y="4171"/>
                  </a:cubicBezTo>
                  <a:cubicBezTo>
                    <a:pt x="995" y="4171"/>
                    <a:pt x="1114" y="1607"/>
                    <a:pt x="1118" y="1434"/>
                  </a:cubicBezTo>
                  <a:cubicBezTo>
                    <a:pt x="1119" y="1397"/>
                    <a:pt x="1110" y="1345"/>
                    <a:pt x="1097" y="1286"/>
                  </a:cubicBezTo>
                  <a:lnTo>
                    <a:pt x="1097" y="1286"/>
                  </a:lnTo>
                  <a:lnTo>
                    <a:pt x="3024" y="2399"/>
                  </a:lnTo>
                  <a:cubicBezTo>
                    <a:pt x="3247" y="2518"/>
                    <a:pt x="3493" y="2575"/>
                    <a:pt x="3754" y="2575"/>
                  </a:cubicBezTo>
                  <a:cubicBezTo>
                    <a:pt x="4070" y="2575"/>
                    <a:pt x="4409" y="2492"/>
                    <a:pt x="4759" y="2338"/>
                  </a:cubicBezTo>
                  <a:cubicBezTo>
                    <a:pt x="5399" y="2057"/>
                    <a:pt x="5954" y="1690"/>
                    <a:pt x="5898" y="832"/>
                  </a:cubicBezTo>
                  <a:lnTo>
                    <a:pt x="5898" y="832"/>
                  </a:lnTo>
                  <a:lnTo>
                    <a:pt x="3608" y="1025"/>
                  </a:lnTo>
                  <a:cubicBezTo>
                    <a:pt x="3608" y="1025"/>
                    <a:pt x="1301" y="160"/>
                    <a:pt x="959" y="36"/>
                  </a:cubicBezTo>
                  <a:cubicBezTo>
                    <a:pt x="893" y="12"/>
                    <a:pt x="820" y="0"/>
                    <a:pt x="74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37"/>
            <p:cNvSpPr/>
            <p:nvPr/>
          </p:nvSpPr>
          <p:spPr>
            <a:xfrm>
              <a:off x="2245175" y="859375"/>
              <a:ext cx="49400" cy="57475"/>
            </a:xfrm>
            <a:custGeom>
              <a:avLst/>
              <a:gdLst/>
              <a:ahLst/>
              <a:cxnLst/>
              <a:rect l="l" t="t" r="r" b="b"/>
              <a:pathLst>
                <a:path w="1976" h="2299" extrusionOk="0">
                  <a:moveTo>
                    <a:pt x="931" y="0"/>
                  </a:moveTo>
                  <a:cubicBezTo>
                    <a:pt x="433" y="0"/>
                    <a:pt x="105" y="383"/>
                    <a:pt x="56" y="869"/>
                  </a:cubicBezTo>
                  <a:cubicBezTo>
                    <a:pt x="27" y="1110"/>
                    <a:pt x="0" y="1621"/>
                    <a:pt x="185" y="1992"/>
                  </a:cubicBezTo>
                  <a:cubicBezTo>
                    <a:pt x="290" y="2202"/>
                    <a:pt x="401" y="2280"/>
                    <a:pt x="599" y="2298"/>
                  </a:cubicBezTo>
                  <a:cubicBezTo>
                    <a:pt x="605" y="2298"/>
                    <a:pt x="613" y="2299"/>
                    <a:pt x="621" y="2299"/>
                  </a:cubicBezTo>
                  <a:cubicBezTo>
                    <a:pt x="798" y="2299"/>
                    <a:pt x="1288" y="2148"/>
                    <a:pt x="1447" y="1942"/>
                  </a:cubicBezTo>
                  <a:cubicBezTo>
                    <a:pt x="1476" y="1903"/>
                    <a:pt x="1513" y="1726"/>
                    <a:pt x="1513" y="1726"/>
                  </a:cubicBezTo>
                  <a:cubicBezTo>
                    <a:pt x="1842" y="1477"/>
                    <a:pt x="1976" y="1046"/>
                    <a:pt x="1845" y="656"/>
                  </a:cubicBezTo>
                  <a:cubicBezTo>
                    <a:pt x="1714" y="265"/>
                    <a:pt x="1348" y="0"/>
                    <a:pt x="935" y="0"/>
                  </a:cubicBezTo>
                  <a:cubicBezTo>
                    <a:pt x="934" y="0"/>
                    <a:pt x="932" y="0"/>
                    <a:pt x="931" y="0"/>
                  </a:cubicBezTo>
                  <a:close/>
                </a:path>
              </a:pathLst>
            </a:custGeom>
            <a:solidFill>
              <a:srgbClr val="8A43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37"/>
            <p:cNvSpPr/>
            <p:nvPr/>
          </p:nvSpPr>
          <p:spPr>
            <a:xfrm>
              <a:off x="2237325" y="856575"/>
              <a:ext cx="56950" cy="58050"/>
            </a:xfrm>
            <a:custGeom>
              <a:avLst/>
              <a:gdLst/>
              <a:ahLst/>
              <a:cxnLst/>
              <a:rect l="l" t="t" r="r" b="b"/>
              <a:pathLst>
                <a:path w="2278" h="2322" extrusionOk="0">
                  <a:moveTo>
                    <a:pt x="1218" y="0"/>
                  </a:moveTo>
                  <a:cubicBezTo>
                    <a:pt x="921" y="0"/>
                    <a:pt x="602" y="66"/>
                    <a:pt x="402" y="66"/>
                  </a:cubicBezTo>
                  <a:cubicBezTo>
                    <a:pt x="352" y="66"/>
                    <a:pt x="310" y="62"/>
                    <a:pt x="277" y="52"/>
                  </a:cubicBezTo>
                  <a:cubicBezTo>
                    <a:pt x="223" y="35"/>
                    <a:pt x="181" y="27"/>
                    <a:pt x="149" y="27"/>
                  </a:cubicBezTo>
                  <a:cubicBezTo>
                    <a:pt x="0" y="27"/>
                    <a:pt x="69" y="197"/>
                    <a:pt x="186" y="408"/>
                  </a:cubicBezTo>
                  <a:cubicBezTo>
                    <a:pt x="271" y="560"/>
                    <a:pt x="424" y="661"/>
                    <a:pt x="597" y="679"/>
                  </a:cubicBezTo>
                  <a:cubicBezTo>
                    <a:pt x="597" y="679"/>
                    <a:pt x="565" y="806"/>
                    <a:pt x="652" y="886"/>
                  </a:cubicBezTo>
                  <a:cubicBezTo>
                    <a:pt x="714" y="942"/>
                    <a:pt x="738" y="1029"/>
                    <a:pt x="734" y="1113"/>
                  </a:cubicBezTo>
                  <a:cubicBezTo>
                    <a:pt x="727" y="1214"/>
                    <a:pt x="732" y="1314"/>
                    <a:pt x="749" y="1414"/>
                  </a:cubicBezTo>
                  <a:cubicBezTo>
                    <a:pt x="776" y="1552"/>
                    <a:pt x="913" y="1603"/>
                    <a:pt x="913" y="1603"/>
                  </a:cubicBezTo>
                  <a:cubicBezTo>
                    <a:pt x="913" y="1603"/>
                    <a:pt x="910" y="1388"/>
                    <a:pt x="953" y="1267"/>
                  </a:cubicBezTo>
                  <a:cubicBezTo>
                    <a:pt x="975" y="1200"/>
                    <a:pt x="1047" y="1156"/>
                    <a:pt x="1122" y="1156"/>
                  </a:cubicBezTo>
                  <a:cubicBezTo>
                    <a:pt x="1181" y="1156"/>
                    <a:pt x="1241" y="1184"/>
                    <a:pt x="1281" y="1251"/>
                  </a:cubicBezTo>
                  <a:cubicBezTo>
                    <a:pt x="1369" y="1403"/>
                    <a:pt x="1330" y="1507"/>
                    <a:pt x="1300" y="1644"/>
                  </a:cubicBezTo>
                  <a:cubicBezTo>
                    <a:pt x="1270" y="1780"/>
                    <a:pt x="1140" y="1741"/>
                    <a:pt x="1102" y="1776"/>
                  </a:cubicBezTo>
                  <a:cubicBezTo>
                    <a:pt x="1076" y="1802"/>
                    <a:pt x="1078" y="1921"/>
                    <a:pt x="1158" y="2003"/>
                  </a:cubicBezTo>
                  <a:cubicBezTo>
                    <a:pt x="1158" y="2004"/>
                    <a:pt x="1158" y="2004"/>
                    <a:pt x="1158" y="2006"/>
                  </a:cubicBezTo>
                  <a:cubicBezTo>
                    <a:pt x="1192" y="2118"/>
                    <a:pt x="1320" y="2321"/>
                    <a:pt x="1488" y="2321"/>
                  </a:cubicBezTo>
                  <a:cubicBezTo>
                    <a:pt x="1500" y="2321"/>
                    <a:pt x="1512" y="2320"/>
                    <a:pt x="1525" y="2318"/>
                  </a:cubicBezTo>
                  <a:cubicBezTo>
                    <a:pt x="1642" y="2295"/>
                    <a:pt x="1750" y="2244"/>
                    <a:pt x="1844" y="2172"/>
                  </a:cubicBezTo>
                  <a:cubicBezTo>
                    <a:pt x="1844" y="2172"/>
                    <a:pt x="1906" y="2022"/>
                    <a:pt x="2092" y="1694"/>
                  </a:cubicBezTo>
                  <a:cubicBezTo>
                    <a:pt x="2277" y="1365"/>
                    <a:pt x="2277" y="1122"/>
                    <a:pt x="2209" y="794"/>
                  </a:cubicBezTo>
                  <a:cubicBezTo>
                    <a:pt x="2140" y="466"/>
                    <a:pt x="1917" y="384"/>
                    <a:pt x="1917" y="384"/>
                  </a:cubicBezTo>
                  <a:cubicBezTo>
                    <a:pt x="1823" y="75"/>
                    <a:pt x="1533" y="0"/>
                    <a:pt x="1218" y="0"/>
                  </a:cubicBezTo>
                  <a:close/>
                </a:path>
              </a:pathLst>
            </a:custGeom>
            <a:solidFill>
              <a:srgbClr val="8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37"/>
            <p:cNvSpPr/>
            <p:nvPr/>
          </p:nvSpPr>
          <p:spPr>
            <a:xfrm>
              <a:off x="2241825" y="912100"/>
              <a:ext cx="71550" cy="131025"/>
            </a:xfrm>
            <a:custGeom>
              <a:avLst/>
              <a:gdLst/>
              <a:ahLst/>
              <a:cxnLst/>
              <a:rect l="l" t="t" r="r" b="b"/>
              <a:pathLst>
                <a:path w="2862" h="5241" extrusionOk="0">
                  <a:moveTo>
                    <a:pt x="2107" y="1"/>
                  </a:moveTo>
                  <a:cubicBezTo>
                    <a:pt x="2073" y="1"/>
                    <a:pt x="2038" y="4"/>
                    <a:pt x="2003" y="9"/>
                  </a:cubicBezTo>
                  <a:cubicBezTo>
                    <a:pt x="1933" y="19"/>
                    <a:pt x="1863" y="33"/>
                    <a:pt x="1796" y="55"/>
                  </a:cubicBezTo>
                  <a:cubicBezTo>
                    <a:pt x="1818" y="125"/>
                    <a:pt x="1757" y="241"/>
                    <a:pt x="1505" y="375"/>
                  </a:cubicBezTo>
                  <a:cubicBezTo>
                    <a:pt x="1234" y="519"/>
                    <a:pt x="1050" y="534"/>
                    <a:pt x="986" y="534"/>
                  </a:cubicBezTo>
                  <a:cubicBezTo>
                    <a:pt x="970" y="534"/>
                    <a:pt x="962" y="533"/>
                    <a:pt x="962" y="533"/>
                  </a:cubicBezTo>
                  <a:cubicBezTo>
                    <a:pt x="962" y="533"/>
                    <a:pt x="559" y="751"/>
                    <a:pt x="383" y="874"/>
                  </a:cubicBezTo>
                  <a:cubicBezTo>
                    <a:pt x="162" y="1029"/>
                    <a:pt x="64" y="1475"/>
                    <a:pt x="34" y="2230"/>
                  </a:cubicBezTo>
                  <a:cubicBezTo>
                    <a:pt x="8" y="2898"/>
                    <a:pt x="0" y="3957"/>
                    <a:pt x="10" y="4519"/>
                  </a:cubicBezTo>
                  <a:cubicBezTo>
                    <a:pt x="15" y="4776"/>
                    <a:pt x="163" y="5009"/>
                    <a:pt x="395" y="5121"/>
                  </a:cubicBezTo>
                  <a:cubicBezTo>
                    <a:pt x="534" y="5187"/>
                    <a:pt x="702" y="5241"/>
                    <a:pt x="888" y="5241"/>
                  </a:cubicBezTo>
                  <a:cubicBezTo>
                    <a:pt x="914" y="5241"/>
                    <a:pt x="940" y="5239"/>
                    <a:pt x="967" y="5237"/>
                  </a:cubicBezTo>
                  <a:cubicBezTo>
                    <a:pt x="1495" y="5194"/>
                    <a:pt x="2465" y="4712"/>
                    <a:pt x="2680" y="4350"/>
                  </a:cubicBezTo>
                  <a:cubicBezTo>
                    <a:pt x="2674" y="3585"/>
                    <a:pt x="2610" y="3121"/>
                    <a:pt x="2637" y="2664"/>
                  </a:cubicBezTo>
                  <a:cubicBezTo>
                    <a:pt x="2685" y="1856"/>
                    <a:pt x="2861" y="1217"/>
                    <a:pt x="2638" y="570"/>
                  </a:cubicBezTo>
                  <a:cubicBezTo>
                    <a:pt x="2476" y="95"/>
                    <a:pt x="2291" y="1"/>
                    <a:pt x="2107"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37"/>
            <p:cNvSpPr/>
            <p:nvPr/>
          </p:nvSpPr>
          <p:spPr>
            <a:xfrm>
              <a:off x="2264425" y="912975"/>
              <a:ext cx="25300" cy="13400"/>
            </a:xfrm>
            <a:custGeom>
              <a:avLst/>
              <a:gdLst/>
              <a:ahLst/>
              <a:cxnLst/>
              <a:rect l="l" t="t" r="r" b="b"/>
              <a:pathLst>
                <a:path w="1012" h="536" extrusionOk="0">
                  <a:moveTo>
                    <a:pt x="962" y="0"/>
                  </a:moveTo>
                  <a:lnTo>
                    <a:pt x="831" y="27"/>
                  </a:lnTo>
                  <a:cubicBezTo>
                    <a:pt x="840" y="93"/>
                    <a:pt x="712" y="235"/>
                    <a:pt x="473" y="350"/>
                  </a:cubicBezTo>
                  <a:cubicBezTo>
                    <a:pt x="331" y="419"/>
                    <a:pt x="208" y="432"/>
                    <a:pt x="136" y="432"/>
                  </a:cubicBezTo>
                  <a:cubicBezTo>
                    <a:pt x="95" y="432"/>
                    <a:pt x="71" y="428"/>
                    <a:pt x="71" y="428"/>
                  </a:cubicBezTo>
                  <a:lnTo>
                    <a:pt x="0" y="529"/>
                  </a:lnTo>
                  <a:cubicBezTo>
                    <a:pt x="0" y="529"/>
                    <a:pt x="30" y="535"/>
                    <a:pt x="98" y="535"/>
                  </a:cubicBezTo>
                  <a:cubicBezTo>
                    <a:pt x="133" y="535"/>
                    <a:pt x="177" y="534"/>
                    <a:pt x="232" y="529"/>
                  </a:cubicBezTo>
                  <a:cubicBezTo>
                    <a:pt x="397" y="513"/>
                    <a:pt x="653" y="414"/>
                    <a:pt x="831" y="255"/>
                  </a:cubicBezTo>
                  <a:cubicBezTo>
                    <a:pt x="1011" y="95"/>
                    <a:pt x="962" y="1"/>
                    <a:pt x="962" y="0"/>
                  </a:cubicBezTo>
                  <a:close/>
                </a:path>
              </a:pathLst>
            </a:custGeom>
            <a:solidFill>
              <a:srgbClr val="E97E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37"/>
            <p:cNvSpPr/>
            <p:nvPr/>
          </p:nvSpPr>
          <p:spPr>
            <a:xfrm>
              <a:off x="2146800" y="935225"/>
              <a:ext cx="115700" cy="74575"/>
            </a:xfrm>
            <a:custGeom>
              <a:avLst/>
              <a:gdLst/>
              <a:ahLst/>
              <a:cxnLst/>
              <a:rect l="l" t="t" r="r" b="b"/>
              <a:pathLst>
                <a:path w="4628" h="2983" extrusionOk="0">
                  <a:moveTo>
                    <a:pt x="4241" y="1"/>
                  </a:moveTo>
                  <a:cubicBezTo>
                    <a:pt x="4116" y="1"/>
                    <a:pt x="3977" y="94"/>
                    <a:pt x="3906" y="299"/>
                  </a:cubicBezTo>
                  <a:cubicBezTo>
                    <a:pt x="3752" y="739"/>
                    <a:pt x="3753" y="1332"/>
                    <a:pt x="3386" y="1818"/>
                  </a:cubicBezTo>
                  <a:cubicBezTo>
                    <a:pt x="3219" y="2040"/>
                    <a:pt x="2925" y="2236"/>
                    <a:pt x="2427" y="2281"/>
                  </a:cubicBezTo>
                  <a:cubicBezTo>
                    <a:pt x="2131" y="2310"/>
                    <a:pt x="1886" y="2326"/>
                    <a:pt x="1704" y="2326"/>
                  </a:cubicBezTo>
                  <a:cubicBezTo>
                    <a:pt x="1581" y="2326"/>
                    <a:pt x="1487" y="2318"/>
                    <a:pt x="1426" y="2302"/>
                  </a:cubicBezTo>
                  <a:cubicBezTo>
                    <a:pt x="1287" y="2265"/>
                    <a:pt x="1235" y="2228"/>
                    <a:pt x="1113" y="2134"/>
                  </a:cubicBezTo>
                  <a:cubicBezTo>
                    <a:pt x="974" y="2028"/>
                    <a:pt x="861" y="2000"/>
                    <a:pt x="757" y="1933"/>
                  </a:cubicBezTo>
                  <a:cubicBezTo>
                    <a:pt x="696" y="1894"/>
                    <a:pt x="674" y="1874"/>
                    <a:pt x="656" y="1874"/>
                  </a:cubicBezTo>
                  <a:cubicBezTo>
                    <a:pt x="643" y="1874"/>
                    <a:pt x="633" y="1883"/>
                    <a:pt x="613" y="1903"/>
                  </a:cubicBezTo>
                  <a:cubicBezTo>
                    <a:pt x="565" y="1948"/>
                    <a:pt x="605" y="2080"/>
                    <a:pt x="693" y="2158"/>
                  </a:cubicBezTo>
                  <a:cubicBezTo>
                    <a:pt x="786" y="2242"/>
                    <a:pt x="869" y="2257"/>
                    <a:pt x="883" y="2283"/>
                  </a:cubicBezTo>
                  <a:cubicBezTo>
                    <a:pt x="888" y="2293"/>
                    <a:pt x="874" y="2298"/>
                    <a:pt x="846" y="2298"/>
                  </a:cubicBezTo>
                  <a:cubicBezTo>
                    <a:pt x="805" y="2298"/>
                    <a:pt x="736" y="2288"/>
                    <a:pt x="654" y="2267"/>
                  </a:cubicBezTo>
                  <a:cubicBezTo>
                    <a:pt x="464" y="2218"/>
                    <a:pt x="362" y="2127"/>
                    <a:pt x="270" y="2086"/>
                  </a:cubicBezTo>
                  <a:cubicBezTo>
                    <a:pt x="249" y="2077"/>
                    <a:pt x="231" y="2073"/>
                    <a:pt x="216" y="2073"/>
                  </a:cubicBezTo>
                  <a:cubicBezTo>
                    <a:pt x="156" y="2073"/>
                    <a:pt x="141" y="2136"/>
                    <a:pt x="160" y="2170"/>
                  </a:cubicBezTo>
                  <a:cubicBezTo>
                    <a:pt x="183" y="2214"/>
                    <a:pt x="221" y="2278"/>
                    <a:pt x="359" y="2365"/>
                  </a:cubicBezTo>
                  <a:cubicBezTo>
                    <a:pt x="459" y="2425"/>
                    <a:pt x="564" y="2477"/>
                    <a:pt x="673" y="2520"/>
                  </a:cubicBezTo>
                  <a:cubicBezTo>
                    <a:pt x="580" y="2512"/>
                    <a:pt x="489" y="2493"/>
                    <a:pt x="401" y="2462"/>
                  </a:cubicBezTo>
                  <a:cubicBezTo>
                    <a:pt x="235" y="2407"/>
                    <a:pt x="174" y="2365"/>
                    <a:pt x="87" y="2341"/>
                  </a:cubicBezTo>
                  <a:cubicBezTo>
                    <a:pt x="81" y="2339"/>
                    <a:pt x="75" y="2338"/>
                    <a:pt x="69" y="2338"/>
                  </a:cubicBezTo>
                  <a:cubicBezTo>
                    <a:pt x="1" y="2338"/>
                    <a:pt x="4" y="2471"/>
                    <a:pt x="80" y="2525"/>
                  </a:cubicBezTo>
                  <a:cubicBezTo>
                    <a:pt x="167" y="2586"/>
                    <a:pt x="261" y="2633"/>
                    <a:pt x="361" y="2668"/>
                  </a:cubicBezTo>
                  <a:cubicBezTo>
                    <a:pt x="472" y="2706"/>
                    <a:pt x="663" y="2754"/>
                    <a:pt x="663" y="2754"/>
                  </a:cubicBezTo>
                  <a:cubicBezTo>
                    <a:pt x="657" y="2755"/>
                    <a:pt x="651" y="2755"/>
                    <a:pt x="646" y="2755"/>
                  </a:cubicBezTo>
                  <a:cubicBezTo>
                    <a:pt x="462" y="2755"/>
                    <a:pt x="329" y="2699"/>
                    <a:pt x="245" y="2674"/>
                  </a:cubicBezTo>
                  <a:cubicBezTo>
                    <a:pt x="219" y="2665"/>
                    <a:pt x="196" y="2661"/>
                    <a:pt x="176" y="2661"/>
                  </a:cubicBezTo>
                  <a:cubicBezTo>
                    <a:pt x="134" y="2661"/>
                    <a:pt x="112" y="2681"/>
                    <a:pt x="112" y="2718"/>
                  </a:cubicBezTo>
                  <a:cubicBezTo>
                    <a:pt x="112" y="2761"/>
                    <a:pt x="163" y="2818"/>
                    <a:pt x="343" y="2897"/>
                  </a:cubicBezTo>
                  <a:cubicBezTo>
                    <a:pt x="474" y="2954"/>
                    <a:pt x="657" y="2983"/>
                    <a:pt x="837" y="2983"/>
                  </a:cubicBezTo>
                  <a:cubicBezTo>
                    <a:pt x="902" y="2983"/>
                    <a:pt x="967" y="2979"/>
                    <a:pt x="1029" y="2972"/>
                  </a:cubicBezTo>
                  <a:cubicBezTo>
                    <a:pt x="1260" y="2945"/>
                    <a:pt x="1351" y="2915"/>
                    <a:pt x="1473" y="2915"/>
                  </a:cubicBezTo>
                  <a:cubicBezTo>
                    <a:pt x="1586" y="2915"/>
                    <a:pt x="1694" y="2916"/>
                    <a:pt x="1799" y="2916"/>
                  </a:cubicBezTo>
                  <a:cubicBezTo>
                    <a:pt x="2111" y="2916"/>
                    <a:pt x="2401" y="2910"/>
                    <a:pt x="2746" y="2862"/>
                  </a:cubicBezTo>
                  <a:cubicBezTo>
                    <a:pt x="3028" y="2823"/>
                    <a:pt x="3400" y="2698"/>
                    <a:pt x="3660" y="2525"/>
                  </a:cubicBezTo>
                  <a:cubicBezTo>
                    <a:pt x="4066" y="2256"/>
                    <a:pt x="4366" y="1641"/>
                    <a:pt x="4481" y="1182"/>
                  </a:cubicBezTo>
                  <a:cubicBezTo>
                    <a:pt x="4628" y="590"/>
                    <a:pt x="4517" y="176"/>
                    <a:pt x="4411" y="71"/>
                  </a:cubicBezTo>
                  <a:cubicBezTo>
                    <a:pt x="4365" y="25"/>
                    <a:pt x="4305" y="1"/>
                    <a:pt x="4241" y="1"/>
                  </a:cubicBezTo>
                  <a:close/>
                </a:path>
              </a:pathLst>
            </a:custGeom>
            <a:solidFill>
              <a:srgbClr val="8A43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37"/>
            <p:cNvSpPr/>
            <p:nvPr/>
          </p:nvSpPr>
          <p:spPr>
            <a:xfrm>
              <a:off x="2236575" y="934325"/>
              <a:ext cx="25250" cy="42125"/>
            </a:xfrm>
            <a:custGeom>
              <a:avLst/>
              <a:gdLst/>
              <a:ahLst/>
              <a:cxnLst/>
              <a:rect l="l" t="t" r="r" b="b"/>
              <a:pathLst>
                <a:path w="1010" h="1685" extrusionOk="0">
                  <a:moveTo>
                    <a:pt x="613" y="0"/>
                  </a:moveTo>
                  <a:cubicBezTo>
                    <a:pt x="379" y="0"/>
                    <a:pt x="293" y="269"/>
                    <a:pt x="244" y="450"/>
                  </a:cubicBezTo>
                  <a:cubicBezTo>
                    <a:pt x="191" y="649"/>
                    <a:pt x="0" y="1409"/>
                    <a:pt x="0" y="1409"/>
                  </a:cubicBezTo>
                  <a:cubicBezTo>
                    <a:pt x="292" y="1662"/>
                    <a:pt x="827" y="1684"/>
                    <a:pt x="827" y="1684"/>
                  </a:cubicBezTo>
                  <a:cubicBezTo>
                    <a:pt x="827" y="1684"/>
                    <a:pt x="939" y="1299"/>
                    <a:pt x="961" y="1127"/>
                  </a:cubicBezTo>
                  <a:cubicBezTo>
                    <a:pt x="995" y="848"/>
                    <a:pt x="1009" y="497"/>
                    <a:pt x="961" y="318"/>
                  </a:cubicBezTo>
                  <a:cubicBezTo>
                    <a:pt x="913" y="140"/>
                    <a:pt x="798" y="31"/>
                    <a:pt x="685" y="8"/>
                  </a:cubicBezTo>
                  <a:cubicBezTo>
                    <a:pt x="659" y="3"/>
                    <a:pt x="635" y="0"/>
                    <a:pt x="613" y="0"/>
                  </a:cubicBezTo>
                  <a:close/>
                </a:path>
              </a:pathLst>
            </a:custGeom>
            <a:solidFill>
              <a:srgbClr val="E97E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37"/>
            <p:cNvSpPr/>
            <p:nvPr/>
          </p:nvSpPr>
          <p:spPr>
            <a:xfrm>
              <a:off x="2219125" y="949000"/>
              <a:ext cx="132825" cy="136725"/>
            </a:xfrm>
            <a:custGeom>
              <a:avLst/>
              <a:gdLst/>
              <a:ahLst/>
              <a:cxnLst/>
              <a:rect l="l" t="t" r="r" b="b"/>
              <a:pathLst>
                <a:path w="5313" h="5469" extrusionOk="0">
                  <a:moveTo>
                    <a:pt x="4352" y="1518"/>
                  </a:moveTo>
                  <a:cubicBezTo>
                    <a:pt x="4356" y="1547"/>
                    <a:pt x="4354" y="1577"/>
                    <a:pt x="4350" y="1606"/>
                  </a:cubicBezTo>
                  <a:lnTo>
                    <a:pt x="4277" y="2043"/>
                  </a:lnTo>
                  <a:lnTo>
                    <a:pt x="3114" y="2716"/>
                  </a:lnTo>
                  <a:cubicBezTo>
                    <a:pt x="3125" y="2661"/>
                    <a:pt x="3133" y="2599"/>
                    <a:pt x="3144" y="2535"/>
                  </a:cubicBezTo>
                  <a:cubicBezTo>
                    <a:pt x="3184" y="2294"/>
                    <a:pt x="3472" y="1950"/>
                    <a:pt x="3786" y="1768"/>
                  </a:cubicBezTo>
                  <a:lnTo>
                    <a:pt x="4037" y="1624"/>
                  </a:lnTo>
                  <a:cubicBezTo>
                    <a:pt x="4160" y="1556"/>
                    <a:pt x="4269" y="1521"/>
                    <a:pt x="4352" y="1518"/>
                  </a:cubicBezTo>
                  <a:close/>
                  <a:moveTo>
                    <a:pt x="4894" y="0"/>
                  </a:moveTo>
                  <a:cubicBezTo>
                    <a:pt x="4781" y="0"/>
                    <a:pt x="4644" y="40"/>
                    <a:pt x="4491" y="126"/>
                  </a:cubicBezTo>
                  <a:lnTo>
                    <a:pt x="3639" y="601"/>
                  </a:lnTo>
                  <a:cubicBezTo>
                    <a:pt x="3109" y="898"/>
                    <a:pt x="2575" y="1619"/>
                    <a:pt x="2446" y="2213"/>
                  </a:cubicBezTo>
                  <a:lnTo>
                    <a:pt x="2018" y="4188"/>
                  </a:lnTo>
                  <a:cubicBezTo>
                    <a:pt x="1907" y="4697"/>
                    <a:pt x="1524" y="5038"/>
                    <a:pt x="1107" y="5038"/>
                  </a:cubicBezTo>
                  <a:cubicBezTo>
                    <a:pt x="1036" y="5038"/>
                    <a:pt x="964" y="5028"/>
                    <a:pt x="893" y="5008"/>
                  </a:cubicBezTo>
                  <a:lnTo>
                    <a:pt x="1" y="4751"/>
                  </a:lnTo>
                  <a:lnTo>
                    <a:pt x="1" y="4751"/>
                  </a:lnTo>
                  <a:cubicBezTo>
                    <a:pt x="48" y="4777"/>
                    <a:pt x="428" y="4998"/>
                    <a:pt x="893" y="5263"/>
                  </a:cubicBezTo>
                  <a:cubicBezTo>
                    <a:pt x="1129" y="5401"/>
                    <a:pt x="1441" y="5469"/>
                    <a:pt x="1761" y="5469"/>
                  </a:cubicBezTo>
                  <a:cubicBezTo>
                    <a:pt x="2108" y="5469"/>
                    <a:pt x="2464" y="5389"/>
                    <a:pt x="2738" y="5231"/>
                  </a:cubicBezTo>
                  <a:lnTo>
                    <a:pt x="3512" y="4782"/>
                  </a:lnTo>
                  <a:cubicBezTo>
                    <a:pt x="4040" y="4479"/>
                    <a:pt x="4568" y="3750"/>
                    <a:pt x="4694" y="3157"/>
                  </a:cubicBezTo>
                  <a:lnTo>
                    <a:pt x="5223" y="667"/>
                  </a:lnTo>
                  <a:cubicBezTo>
                    <a:pt x="5312" y="244"/>
                    <a:pt x="5172" y="0"/>
                    <a:pt x="4894"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37"/>
            <p:cNvSpPr/>
            <p:nvPr/>
          </p:nvSpPr>
          <p:spPr>
            <a:xfrm>
              <a:off x="2295900" y="986925"/>
              <a:ext cx="37225" cy="36450"/>
            </a:xfrm>
            <a:custGeom>
              <a:avLst/>
              <a:gdLst/>
              <a:ahLst/>
              <a:cxnLst/>
              <a:rect l="l" t="t" r="r" b="b"/>
              <a:pathLst>
                <a:path w="1489" h="1458" extrusionOk="0">
                  <a:moveTo>
                    <a:pt x="1301" y="0"/>
                  </a:moveTo>
                  <a:cubicBezTo>
                    <a:pt x="1295" y="0"/>
                    <a:pt x="1288" y="1"/>
                    <a:pt x="1281" y="1"/>
                  </a:cubicBezTo>
                  <a:cubicBezTo>
                    <a:pt x="1285" y="30"/>
                    <a:pt x="1283" y="60"/>
                    <a:pt x="1279" y="89"/>
                  </a:cubicBezTo>
                  <a:lnTo>
                    <a:pt x="1206" y="526"/>
                  </a:lnTo>
                  <a:lnTo>
                    <a:pt x="43" y="1199"/>
                  </a:lnTo>
                  <a:cubicBezTo>
                    <a:pt x="19" y="1351"/>
                    <a:pt x="1" y="1458"/>
                    <a:pt x="1" y="1458"/>
                  </a:cubicBezTo>
                  <a:lnTo>
                    <a:pt x="1393" y="651"/>
                  </a:lnTo>
                  <a:lnTo>
                    <a:pt x="1466" y="215"/>
                  </a:lnTo>
                  <a:cubicBezTo>
                    <a:pt x="1489" y="75"/>
                    <a:pt x="1422" y="0"/>
                    <a:pt x="130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37"/>
            <p:cNvSpPr/>
            <p:nvPr/>
          </p:nvSpPr>
          <p:spPr>
            <a:xfrm>
              <a:off x="2204875" y="1084250"/>
              <a:ext cx="117925" cy="38225"/>
            </a:xfrm>
            <a:custGeom>
              <a:avLst/>
              <a:gdLst/>
              <a:ahLst/>
              <a:cxnLst/>
              <a:rect l="l" t="t" r="r" b="b"/>
              <a:pathLst>
                <a:path w="4717" h="1529" extrusionOk="0">
                  <a:moveTo>
                    <a:pt x="4591" y="0"/>
                  </a:moveTo>
                  <a:cubicBezTo>
                    <a:pt x="4571" y="0"/>
                    <a:pt x="4552" y="5"/>
                    <a:pt x="4534" y="16"/>
                  </a:cubicBezTo>
                  <a:lnTo>
                    <a:pt x="2356" y="1275"/>
                  </a:lnTo>
                  <a:lnTo>
                    <a:pt x="178" y="16"/>
                  </a:lnTo>
                  <a:cubicBezTo>
                    <a:pt x="161" y="8"/>
                    <a:pt x="144" y="3"/>
                    <a:pt x="126" y="3"/>
                  </a:cubicBezTo>
                  <a:cubicBezTo>
                    <a:pt x="88" y="3"/>
                    <a:pt x="51" y="23"/>
                    <a:pt x="30" y="59"/>
                  </a:cubicBezTo>
                  <a:cubicBezTo>
                    <a:pt x="0" y="110"/>
                    <a:pt x="17" y="176"/>
                    <a:pt x="68" y="207"/>
                  </a:cubicBezTo>
                  <a:lnTo>
                    <a:pt x="2356" y="1528"/>
                  </a:lnTo>
                  <a:lnTo>
                    <a:pt x="4643" y="207"/>
                  </a:lnTo>
                  <a:cubicBezTo>
                    <a:pt x="4698" y="178"/>
                    <a:pt x="4717" y="109"/>
                    <a:pt x="4687" y="55"/>
                  </a:cubicBezTo>
                  <a:cubicBezTo>
                    <a:pt x="4666" y="20"/>
                    <a:pt x="4629" y="0"/>
                    <a:pt x="4591" y="0"/>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37"/>
            <p:cNvSpPr/>
            <p:nvPr/>
          </p:nvSpPr>
          <p:spPr>
            <a:xfrm>
              <a:off x="1994125" y="1209825"/>
              <a:ext cx="17625" cy="19425"/>
            </a:xfrm>
            <a:custGeom>
              <a:avLst/>
              <a:gdLst/>
              <a:ahLst/>
              <a:cxnLst/>
              <a:rect l="l" t="t" r="r" b="b"/>
              <a:pathLst>
                <a:path w="705" h="777" extrusionOk="0">
                  <a:moveTo>
                    <a:pt x="509" y="0"/>
                  </a:moveTo>
                  <a:cubicBezTo>
                    <a:pt x="492" y="0"/>
                    <a:pt x="473" y="8"/>
                    <a:pt x="453" y="24"/>
                  </a:cubicBezTo>
                  <a:cubicBezTo>
                    <a:pt x="277" y="167"/>
                    <a:pt x="1" y="743"/>
                    <a:pt x="1" y="743"/>
                  </a:cubicBezTo>
                  <a:cubicBezTo>
                    <a:pt x="1" y="743"/>
                    <a:pt x="20" y="777"/>
                    <a:pt x="98" y="777"/>
                  </a:cubicBezTo>
                  <a:cubicBezTo>
                    <a:pt x="149" y="777"/>
                    <a:pt x="226" y="762"/>
                    <a:pt x="339" y="715"/>
                  </a:cubicBezTo>
                  <a:cubicBezTo>
                    <a:pt x="625" y="594"/>
                    <a:pt x="704" y="452"/>
                    <a:pt x="704" y="452"/>
                  </a:cubicBezTo>
                  <a:cubicBezTo>
                    <a:pt x="704" y="452"/>
                    <a:pt x="646" y="0"/>
                    <a:pt x="509" y="0"/>
                  </a:cubicBezTo>
                  <a:close/>
                </a:path>
              </a:pathLst>
            </a:custGeom>
            <a:solidFill>
              <a:srgbClr val="291D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37"/>
            <p:cNvSpPr/>
            <p:nvPr/>
          </p:nvSpPr>
          <p:spPr>
            <a:xfrm>
              <a:off x="1986100" y="1178225"/>
              <a:ext cx="31625" cy="43925"/>
            </a:xfrm>
            <a:custGeom>
              <a:avLst/>
              <a:gdLst/>
              <a:ahLst/>
              <a:cxnLst/>
              <a:rect l="l" t="t" r="r" b="b"/>
              <a:pathLst>
                <a:path w="1265" h="1757" extrusionOk="0">
                  <a:moveTo>
                    <a:pt x="1039" y="0"/>
                  </a:moveTo>
                  <a:lnTo>
                    <a:pt x="480" y="20"/>
                  </a:lnTo>
                  <a:cubicBezTo>
                    <a:pt x="480" y="20"/>
                    <a:pt x="486" y="481"/>
                    <a:pt x="480" y="600"/>
                  </a:cubicBezTo>
                  <a:cubicBezTo>
                    <a:pt x="474" y="719"/>
                    <a:pt x="303" y="1174"/>
                    <a:pt x="237" y="1387"/>
                  </a:cubicBezTo>
                  <a:cubicBezTo>
                    <a:pt x="171" y="1599"/>
                    <a:pt x="1" y="1606"/>
                    <a:pt x="1" y="1606"/>
                  </a:cubicBezTo>
                  <a:cubicBezTo>
                    <a:pt x="1" y="1606"/>
                    <a:pt x="220" y="1756"/>
                    <a:pt x="381" y="1756"/>
                  </a:cubicBezTo>
                  <a:cubicBezTo>
                    <a:pt x="398" y="1756"/>
                    <a:pt x="414" y="1755"/>
                    <a:pt x="429" y="1751"/>
                  </a:cubicBezTo>
                  <a:cubicBezTo>
                    <a:pt x="588" y="1712"/>
                    <a:pt x="579" y="1478"/>
                    <a:pt x="751" y="1246"/>
                  </a:cubicBezTo>
                  <a:cubicBezTo>
                    <a:pt x="925" y="1011"/>
                    <a:pt x="1264" y="963"/>
                    <a:pt x="1264" y="963"/>
                  </a:cubicBezTo>
                  <a:cubicBezTo>
                    <a:pt x="1264" y="963"/>
                    <a:pt x="1255" y="853"/>
                    <a:pt x="1141" y="692"/>
                  </a:cubicBezTo>
                  <a:cubicBezTo>
                    <a:pt x="1026" y="531"/>
                    <a:pt x="1034" y="301"/>
                    <a:pt x="1039"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37"/>
            <p:cNvSpPr/>
            <p:nvPr/>
          </p:nvSpPr>
          <p:spPr>
            <a:xfrm>
              <a:off x="1976800" y="1197450"/>
              <a:ext cx="42900" cy="35400"/>
            </a:xfrm>
            <a:custGeom>
              <a:avLst/>
              <a:gdLst/>
              <a:ahLst/>
              <a:cxnLst/>
              <a:rect l="l" t="t" r="r" b="b"/>
              <a:pathLst>
                <a:path w="1716" h="1416" extrusionOk="0">
                  <a:moveTo>
                    <a:pt x="1431" y="1"/>
                  </a:moveTo>
                  <a:cubicBezTo>
                    <a:pt x="1426" y="1"/>
                    <a:pt x="1420" y="1"/>
                    <a:pt x="1414" y="1"/>
                  </a:cubicBezTo>
                  <a:cubicBezTo>
                    <a:pt x="1267" y="10"/>
                    <a:pt x="1040" y="175"/>
                    <a:pt x="964" y="346"/>
                  </a:cubicBezTo>
                  <a:cubicBezTo>
                    <a:pt x="889" y="518"/>
                    <a:pt x="764" y="759"/>
                    <a:pt x="667" y="812"/>
                  </a:cubicBezTo>
                  <a:cubicBezTo>
                    <a:pt x="643" y="826"/>
                    <a:pt x="613" y="831"/>
                    <a:pt x="581" y="831"/>
                  </a:cubicBezTo>
                  <a:cubicBezTo>
                    <a:pt x="486" y="831"/>
                    <a:pt x="364" y="788"/>
                    <a:pt x="256" y="787"/>
                  </a:cubicBezTo>
                  <a:cubicBezTo>
                    <a:pt x="255" y="787"/>
                    <a:pt x="253" y="787"/>
                    <a:pt x="252" y="787"/>
                  </a:cubicBezTo>
                  <a:cubicBezTo>
                    <a:pt x="109" y="787"/>
                    <a:pt x="8" y="854"/>
                    <a:pt x="0" y="959"/>
                  </a:cubicBezTo>
                  <a:lnTo>
                    <a:pt x="605" y="1245"/>
                  </a:lnTo>
                  <a:cubicBezTo>
                    <a:pt x="650" y="1267"/>
                    <a:pt x="693" y="1282"/>
                    <a:pt x="734" y="1282"/>
                  </a:cubicBezTo>
                  <a:cubicBezTo>
                    <a:pt x="819" y="1282"/>
                    <a:pt x="897" y="1219"/>
                    <a:pt x="971" y="1024"/>
                  </a:cubicBezTo>
                  <a:cubicBezTo>
                    <a:pt x="1048" y="822"/>
                    <a:pt x="1091" y="682"/>
                    <a:pt x="1140" y="682"/>
                  </a:cubicBezTo>
                  <a:cubicBezTo>
                    <a:pt x="1161" y="682"/>
                    <a:pt x="1183" y="708"/>
                    <a:pt x="1209" y="767"/>
                  </a:cubicBezTo>
                  <a:cubicBezTo>
                    <a:pt x="1296" y="964"/>
                    <a:pt x="1332" y="1408"/>
                    <a:pt x="1332" y="1408"/>
                  </a:cubicBezTo>
                  <a:cubicBezTo>
                    <a:pt x="1332" y="1408"/>
                    <a:pt x="1354" y="1416"/>
                    <a:pt x="1383" y="1416"/>
                  </a:cubicBezTo>
                  <a:cubicBezTo>
                    <a:pt x="1422" y="1416"/>
                    <a:pt x="1475" y="1402"/>
                    <a:pt x="1508" y="1334"/>
                  </a:cubicBezTo>
                  <a:cubicBezTo>
                    <a:pt x="1506" y="1205"/>
                    <a:pt x="1513" y="1076"/>
                    <a:pt x="1529" y="947"/>
                  </a:cubicBezTo>
                  <a:cubicBezTo>
                    <a:pt x="1554" y="770"/>
                    <a:pt x="1716" y="545"/>
                    <a:pt x="1704" y="332"/>
                  </a:cubicBezTo>
                  <a:cubicBezTo>
                    <a:pt x="1691" y="125"/>
                    <a:pt x="1583" y="1"/>
                    <a:pt x="143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37"/>
            <p:cNvSpPr/>
            <p:nvPr/>
          </p:nvSpPr>
          <p:spPr>
            <a:xfrm>
              <a:off x="1989700" y="1113925"/>
              <a:ext cx="31975" cy="81125"/>
            </a:xfrm>
            <a:custGeom>
              <a:avLst/>
              <a:gdLst/>
              <a:ahLst/>
              <a:cxnLst/>
              <a:rect l="l" t="t" r="r" b="b"/>
              <a:pathLst>
                <a:path w="1279" h="3245" extrusionOk="0">
                  <a:moveTo>
                    <a:pt x="0" y="1"/>
                  </a:moveTo>
                  <a:cubicBezTo>
                    <a:pt x="47" y="484"/>
                    <a:pt x="336" y="3171"/>
                    <a:pt x="336" y="3171"/>
                  </a:cubicBezTo>
                  <a:cubicBezTo>
                    <a:pt x="425" y="3226"/>
                    <a:pt x="520" y="3245"/>
                    <a:pt x="608" y="3245"/>
                  </a:cubicBezTo>
                  <a:cubicBezTo>
                    <a:pt x="792" y="3245"/>
                    <a:pt x="944" y="3164"/>
                    <a:pt x="944" y="3164"/>
                  </a:cubicBezTo>
                  <a:cubicBezTo>
                    <a:pt x="909" y="2536"/>
                    <a:pt x="1278" y="1152"/>
                    <a:pt x="1073" y="616"/>
                  </a:cubicBezTo>
                  <a:cubicBezTo>
                    <a:pt x="1078" y="443"/>
                    <a:pt x="907" y="89"/>
                    <a:pt x="907" y="89"/>
                  </a:cubicBezTo>
                  <a:lnTo>
                    <a:pt x="178" y="25"/>
                  </a:lnTo>
                  <a:lnTo>
                    <a:pt x="0" y="1"/>
                  </a:lnTo>
                  <a:close/>
                </a:path>
              </a:pathLst>
            </a:custGeom>
            <a:solidFill>
              <a:srgbClr val="912B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37"/>
            <p:cNvSpPr/>
            <p:nvPr/>
          </p:nvSpPr>
          <p:spPr>
            <a:xfrm>
              <a:off x="1988625" y="1098125"/>
              <a:ext cx="88575" cy="59800"/>
            </a:xfrm>
            <a:custGeom>
              <a:avLst/>
              <a:gdLst/>
              <a:ahLst/>
              <a:cxnLst/>
              <a:rect l="l" t="t" r="r" b="b"/>
              <a:pathLst>
                <a:path w="3543" h="2392" extrusionOk="0">
                  <a:moveTo>
                    <a:pt x="698" y="0"/>
                  </a:moveTo>
                  <a:cubicBezTo>
                    <a:pt x="343" y="0"/>
                    <a:pt x="0" y="204"/>
                    <a:pt x="43" y="634"/>
                  </a:cubicBezTo>
                  <a:lnTo>
                    <a:pt x="655" y="968"/>
                  </a:lnTo>
                  <a:lnTo>
                    <a:pt x="2950" y="2362"/>
                  </a:lnTo>
                  <a:cubicBezTo>
                    <a:pt x="2988" y="2382"/>
                    <a:pt x="3023" y="2392"/>
                    <a:pt x="3056" y="2392"/>
                  </a:cubicBezTo>
                  <a:cubicBezTo>
                    <a:pt x="3463" y="2392"/>
                    <a:pt x="3543" y="968"/>
                    <a:pt x="3543" y="968"/>
                  </a:cubicBezTo>
                  <a:cubicBezTo>
                    <a:pt x="3543" y="968"/>
                    <a:pt x="1322" y="149"/>
                    <a:pt x="970" y="41"/>
                  </a:cubicBezTo>
                  <a:cubicBezTo>
                    <a:pt x="883" y="14"/>
                    <a:pt x="790" y="0"/>
                    <a:pt x="698" y="0"/>
                  </a:cubicBezTo>
                  <a:close/>
                </a:path>
              </a:pathLst>
            </a:custGeom>
            <a:solidFill>
              <a:srgbClr val="912B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37"/>
            <p:cNvSpPr/>
            <p:nvPr/>
          </p:nvSpPr>
          <p:spPr>
            <a:xfrm>
              <a:off x="2059975" y="1180975"/>
              <a:ext cx="5525" cy="108700"/>
            </a:xfrm>
            <a:custGeom>
              <a:avLst/>
              <a:gdLst/>
              <a:ahLst/>
              <a:cxnLst/>
              <a:rect l="l" t="t" r="r" b="b"/>
              <a:pathLst>
                <a:path w="221" h="4348" extrusionOk="0">
                  <a:moveTo>
                    <a:pt x="111" y="0"/>
                  </a:moveTo>
                  <a:cubicBezTo>
                    <a:pt x="50" y="0"/>
                    <a:pt x="1" y="50"/>
                    <a:pt x="1" y="110"/>
                  </a:cubicBezTo>
                  <a:lnTo>
                    <a:pt x="1" y="4237"/>
                  </a:lnTo>
                  <a:cubicBezTo>
                    <a:pt x="1" y="4298"/>
                    <a:pt x="50" y="4348"/>
                    <a:pt x="111" y="4348"/>
                  </a:cubicBezTo>
                  <a:cubicBezTo>
                    <a:pt x="172" y="4348"/>
                    <a:pt x="220" y="4298"/>
                    <a:pt x="220" y="4237"/>
                  </a:cubicBezTo>
                  <a:lnTo>
                    <a:pt x="220" y="110"/>
                  </a:lnTo>
                  <a:cubicBezTo>
                    <a:pt x="220" y="50"/>
                    <a:pt x="172" y="0"/>
                    <a:pt x="111" y="0"/>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37"/>
            <p:cNvSpPr/>
            <p:nvPr/>
          </p:nvSpPr>
          <p:spPr>
            <a:xfrm>
              <a:off x="1992675" y="1155150"/>
              <a:ext cx="28550" cy="95825"/>
            </a:xfrm>
            <a:custGeom>
              <a:avLst/>
              <a:gdLst/>
              <a:ahLst/>
              <a:cxnLst/>
              <a:rect l="l" t="t" r="r" b="b"/>
              <a:pathLst>
                <a:path w="1142" h="3833" extrusionOk="0">
                  <a:moveTo>
                    <a:pt x="1020" y="1"/>
                  </a:moveTo>
                  <a:cubicBezTo>
                    <a:pt x="970" y="1"/>
                    <a:pt x="924" y="35"/>
                    <a:pt x="913" y="86"/>
                  </a:cubicBezTo>
                  <a:lnTo>
                    <a:pt x="15" y="3696"/>
                  </a:lnTo>
                  <a:cubicBezTo>
                    <a:pt x="1" y="3755"/>
                    <a:pt x="37" y="3814"/>
                    <a:pt x="96" y="3829"/>
                  </a:cubicBezTo>
                  <a:cubicBezTo>
                    <a:pt x="105" y="3831"/>
                    <a:pt x="113" y="3832"/>
                    <a:pt x="123" y="3832"/>
                  </a:cubicBezTo>
                  <a:cubicBezTo>
                    <a:pt x="173" y="3832"/>
                    <a:pt x="217" y="3799"/>
                    <a:pt x="229" y="3749"/>
                  </a:cubicBezTo>
                  <a:lnTo>
                    <a:pt x="1127" y="139"/>
                  </a:lnTo>
                  <a:cubicBezTo>
                    <a:pt x="1141" y="79"/>
                    <a:pt x="1106" y="18"/>
                    <a:pt x="1046" y="4"/>
                  </a:cubicBezTo>
                  <a:cubicBezTo>
                    <a:pt x="1037" y="2"/>
                    <a:pt x="1028" y="1"/>
                    <a:pt x="1020"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37"/>
            <p:cNvSpPr/>
            <p:nvPr/>
          </p:nvSpPr>
          <p:spPr>
            <a:xfrm>
              <a:off x="2104300" y="1155175"/>
              <a:ext cx="28500" cy="95800"/>
            </a:xfrm>
            <a:custGeom>
              <a:avLst/>
              <a:gdLst/>
              <a:ahLst/>
              <a:cxnLst/>
              <a:rect l="l" t="t" r="r" b="b"/>
              <a:pathLst>
                <a:path w="1140" h="3832" extrusionOk="0">
                  <a:moveTo>
                    <a:pt x="121" y="1"/>
                  </a:moveTo>
                  <a:cubicBezTo>
                    <a:pt x="112" y="1"/>
                    <a:pt x="103" y="2"/>
                    <a:pt x="94" y="4"/>
                  </a:cubicBezTo>
                  <a:cubicBezTo>
                    <a:pt x="35" y="19"/>
                    <a:pt x="0" y="79"/>
                    <a:pt x="15" y="138"/>
                  </a:cubicBezTo>
                  <a:lnTo>
                    <a:pt x="911" y="3748"/>
                  </a:lnTo>
                  <a:cubicBezTo>
                    <a:pt x="923" y="3798"/>
                    <a:pt x="968" y="3831"/>
                    <a:pt x="1019" y="3831"/>
                  </a:cubicBezTo>
                  <a:cubicBezTo>
                    <a:pt x="1027" y="3831"/>
                    <a:pt x="1036" y="3830"/>
                    <a:pt x="1045" y="3828"/>
                  </a:cubicBezTo>
                  <a:cubicBezTo>
                    <a:pt x="1103" y="3813"/>
                    <a:pt x="1139" y="3754"/>
                    <a:pt x="1125" y="3695"/>
                  </a:cubicBezTo>
                  <a:lnTo>
                    <a:pt x="228" y="85"/>
                  </a:lnTo>
                  <a:cubicBezTo>
                    <a:pt x="216" y="35"/>
                    <a:pt x="171" y="1"/>
                    <a:pt x="121"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37"/>
            <p:cNvSpPr/>
            <p:nvPr/>
          </p:nvSpPr>
          <p:spPr>
            <a:xfrm>
              <a:off x="1979775" y="1124075"/>
              <a:ext cx="127650" cy="70150"/>
            </a:xfrm>
            <a:custGeom>
              <a:avLst/>
              <a:gdLst/>
              <a:ahLst/>
              <a:cxnLst/>
              <a:rect l="l" t="t" r="r" b="b"/>
              <a:pathLst>
                <a:path w="5106" h="2806" extrusionOk="0">
                  <a:moveTo>
                    <a:pt x="2426" y="0"/>
                  </a:moveTo>
                  <a:cubicBezTo>
                    <a:pt x="2219" y="0"/>
                    <a:pt x="2012" y="46"/>
                    <a:pt x="1854" y="137"/>
                  </a:cubicBezTo>
                  <a:lnTo>
                    <a:pt x="317" y="1025"/>
                  </a:lnTo>
                  <a:cubicBezTo>
                    <a:pt x="2" y="1207"/>
                    <a:pt x="0" y="1503"/>
                    <a:pt x="317" y="1685"/>
                  </a:cubicBezTo>
                  <a:lnTo>
                    <a:pt x="1535" y="2390"/>
                  </a:lnTo>
                  <a:cubicBezTo>
                    <a:pt x="1535" y="2390"/>
                    <a:pt x="2261" y="2806"/>
                    <a:pt x="2853" y="2806"/>
                  </a:cubicBezTo>
                  <a:cubicBezTo>
                    <a:pt x="2936" y="2806"/>
                    <a:pt x="3016" y="2798"/>
                    <a:pt x="3091" y="2779"/>
                  </a:cubicBezTo>
                  <a:cubicBezTo>
                    <a:pt x="3704" y="2630"/>
                    <a:pt x="5106" y="1354"/>
                    <a:pt x="5106" y="1354"/>
                  </a:cubicBezTo>
                  <a:lnTo>
                    <a:pt x="2996" y="137"/>
                  </a:lnTo>
                  <a:cubicBezTo>
                    <a:pt x="2839" y="46"/>
                    <a:pt x="2632" y="0"/>
                    <a:pt x="242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37"/>
            <p:cNvSpPr/>
            <p:nvPr/>
          </p:nvSpPr>
          <p:spPr>
            <a:xfrm>
              <a:off x="2033300" y="971625"/>
              <a:ext cx="38500" cy="29475"/>
            </a:xfrm>
            <a:custGeom>
              <a:avLst/>
              <a:gdLst/>
              <a:ahLst/>
              <a:cxnLst/>
              <a:rect l="l" t="t" r="r" b="b"/>
              <a:pathLst>
                <a:path w="1540" h="1179" extrusionOk="0">
                  <a:moveTo>
                    <a:pt x="1540" y="240"/>
                  </a:moveTo>
                  <a:lnTo>
                    <a:pt x="1540" y="240"/>
                  </a:lnTo>
                  <a:cubicBezTo>
                    <a:pt x="1540" y="240"/>
                    <a:pt x="1540" y="240"/>
                    <a:pt x="1540" y="240"/>
                  </a:cubicBezTo>
                  <a:cubicBezTo>
                    <a:pt x="1540" y="240"/>
                    <a:pt x="1540" y="240"/>
                    <a:pt x="1540" y="240"/>
                  </a:cubicBezTo>
                  <a:close/>
                  <a:moveTo>
                    <a:pt x="806" y="1"/>
                  </a:moveTo>
                  <a:cubicBezTo>
                    <a:pt x="745" y="1"/>
                    <a:pt x="685" y="6"/>
                    <a:pt x="626" y="18"/>
                  </a:cubicBezTo>
                  <a:cubicBezTo>
                    <a:pt x="433" y="58"/>
                    <a:pt x="274" y="175"/>
                    <a:pt x="150" y="325"/>
                  </a:cubicBezTo>
                  <a:cubicBezTo>
                    <a:pt x="90" y="395"/>
                    <a:pt x="0" y="613"/>
                    <a:pt x="46" y="887"/>
                  </a:cubicBezTo>
                  <a:cubicBezTo>
                    <a:pt x="70" y="1023"/>
                    <a:pt x="168" y="1154"/>
                    <a:pt x="303" y="1175"/>
                  </a:cubicBezTo>
                  <a:cubicBezTo>
                    <a:pt x="317" y="1178"/>
                    <a:pt x="331" y="1179"/>
                    <a:pt x="345" y="1179"/>
                  </a:cubicBezTo>
                  <a:cubicBezTo>
                    <a:pt x="414" y="1179"/>
                    <a:pt x="485" y="1154"/>
                    <a:pt x="545" y="1124"/>
                  </a:cubicBezTo>
                  <a:cubicBezTo>
                    <a:pt x="605" y="1093"/>
                    <a:pt x="649" y="1035"/>
                    <a:pt x="701" y="993"/>
                  </a:cubicBezTo>
                  <a:cubicBezTo>
                    <a:pt x="804" y="911"/>
                    <a:pt x="903" y="825"/>
                    <a:pt x="1001" y="739"/>
                  </a:cubicBezTo>
                  <a:cubicBezTo>
                    <a:pt x="1163" y="595"/>
                    <a:pt x="1322" y="449"/>
                    <a:pt x="1478" y="298"/>
                  </a:cubicBezTo>
                  <a:cubicBezTo>
                    <a:pt x="1482" y="296"/>
                    <a:pt x="1535" y="240"/>
                    <a:pt x="1539" y="240"/>
                  </a:cubicBezTo>
                  <a:cubicBezTo>
                    <a:pt x="1539" y="240"/>
                    <a:pt x="1540" y="240"/>
                    <a:pt x="1540" y="240"/>
                  </a:cubicBezTo>
                  <a:lnTo>
                    <a:pt x="1540" y="240"/>
                  </a:lnTo>
                  <a:cubicBezTo>
                    <a:pt x="1333" y="101"/>
                    <a:pt x="1064" y="1"/>
                    <a:pt x="806" y="1"/>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37"/>
            <p:cNvSpPr/>
            <p:nvPr/>
          </p:nvSpPr>
          <p:spPr>
            <a:xfrm>
              <a:off x="1960450" y="1224125"/>
              <a:ext cx="17625" cy="19425"/>
            </a:xfrm>
            <a:custGeom>
              <a:avLst/>
              <a:gdLst/>
              <a:ahLst/>
              <a:cxnLst/>
              <a:rect l="l" t="t" r="r" b="b"/>
              <a:pathLst>
                <a:path w="705" h="777" extrusionOk="0">
                  <a:moveTo>
                    <a:pt x="509" y="1"/>
                  </a:moveTo>
                  <a:cubicBezTo>
                    <a:pt x="492" y="1"/>
                    <a:pt x="473" y="8"/>
                    <a:pt x="454" y="24"/>
                  </a:cubicBezTo>
                  <a:cubicBezTo>
                    <a:pt x="276" y="167"/>
                    <a:pt x="0" y="743"/>
                    <a:pt x="0" y="743"/>
                  </a:cubicBezTo>
                  <a:cubicBezTo>
                    <a:pt x="0" y="743"/>
                    <a:pt x="20" y="777"/>
                    <a:pt x="98" y="777"/>
                  </a:cubicBezTo>
                  <a:cubicBezTo>
                    <a:pt x="150" y="777"/>
                    <a:pt x="226" y="763"/>
                    <a:pt x="338" y="715"/>
                  </a:cubicBezTo>
                  <a:cubicBezTo>
                    <a:pt x="624" y="596"/>
                    <a:pt x="705" y="453"/>
                    <a:pt x="705" y="453"/>
                  </a:cubicBezTo>
                  <a:cubicBezTo>
                    <a:pt x="705" y="453"/>
                    <a:pt x="646" y="1"/>
                    <a:pt x="509" y="1"/>
                  </a:cubicBezTo>
                  <a:close/>
                </a:path>
              </a:pathLst>
            </a:custGeom>
            <a:solidFill>
              <a:srgbClr val="291D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37"/>
            <p:cNvSpPr/>
            <p:nvPr/>
          </p:nvSpPr>
          <p:spPr>
            <a:xfrm>
              <a:off x="1952450" y="1192525"/>
              <a:ext cx="31600" cy="43950"/>
            </a:xfrm>
            <a:custGeom>
              <a:avLst/>
              <a:gdLst/>
              <a:ahLst/>
              <a:cxnLst/>
              <a:rect l="l" t="t" r="r" b="b"/>
              <a:pathLst>
                <a:path w="1264" h="1758" extrusionOk="0">
                  <a:moveTo>
                    <a:pt x="1038" y="0"/>
                  </a:moveTo>
                  <a:lnTo>
                    <a:pt x="478" y="21"/>
                  </a:lnTo>
                  <a:cubicBezTo>
                    <a:pt x="478" y="21"/>
                    <a:pt x="484" y="482"/>
                    <a:pt x="478" y="601"/>
                  </a:cubicBezTo>
                  <a:cubicBezTo>
                    <a:pt x="472" y="721"/>
                    <a:pt x="302" y="1174"/>
                    <a:pt x="236" y="1387"/>
                  </a:cubicBezTo>
                  <a:cubicBezTo>
                    <a:pt x="169" y="1600"/>
                    <a:pt x="0" y="1606"/>
                    <a:pt x="0" y="1606"/>
                  </a:cubicBezTo>
                  <a:cubicBezTo>
                    <a:pt x="0" y="1606"/>
                    <a:pt x="219" y="1758"/>
                    <a:pt x="379" y="1758"/>
                  </a:cubicBezTo>
                  <a:cubicBezTo>
                    <a:pt x="396" y="1758"/>
                    <a:pt x="412" y="1756"/>
                    <a:pt x="427" y="1752"/>
                  </a:cubicBezTo>
                  <a:cubicBezTo>
                    <a:pt x="588" y="1714"/>
                    <a:pt x="577" y="1480"/>
                    <a:pt x="751" y="1245"/>
                  </a:cubicBezTo>
                  <a:cubicBezTo>
                    <a:pt x="923" y="1011"/>
                    <a:pt x="1264" y="964"/>
                    <a:pt x="1264" y="964"/>
                  </a:cubicBezTo>
                  <a:cubicBezTo>
                    <a:pt x="1264" y="964"/>
                    <a:pt x="1254" y="853"/>
                    <a:pt x="1139" y="693"/>
                  </a:cubicBezTo>
                  <a:cubicBezTo>
                    <a:pt x="1025" y="531"/>
                    <a:pt x="1033" y="301"/>
                    <a:pt x="1038"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37"/>
            <p:cNvSpPr/>
            <p:nvPr/>
          </p:nvSpPr>
          <p:spPr>
            <a:xfrm>
              <a:off x="1943100" y="1211750"/>
              <a:ext cx="42925" cy="35450"/>
            </a:xfrm>
            <a:custGeom>
              <a:avLst/>
              <a:gdLst/>
              <a:ahLst/>
              <a:cxnLst/>
              <a:rect l="l" t="t" r="r" b="b"/>
              <a:pathLst>
                <a:path w="1717" h="1418" extrusionOk="0">
                  <a:moveTo>
                    <a:pt x="1431" y="1"/>
                  </a:moveTo>
                  <a:cubicBezTo>
                    <a:pt x="1426" y="1"/>
                    <a:pt x="1420" y="1"/>
                    <a:pt x="1414" y="1"/>
                  </a:cubicBezTo>
                  <a:cubicBezTo>
                    <a:pt x="1267" y="11"/>
                    <a:pt x="1040" y="176"/>
                    <a:pt x="964" y="347"/>
                  </a:cubicBezTo>
                  <a:cubicBezTo>
                    <a:pt x="889" y="519"/>
                    <a:pt x="764" y="759"/>
                    <a:pt x="669" y="813"/>
                  </a:cubicBezTo>
                  <a:cubicBezTo>
                    <a:pt x="644" y="827"/>
                    <a:pt x="615" y="832"/>
                    <a:pt x="583" y="832"/>
                  </a:cubicBezTo>
                  <a:cubicBezTo>
                    <a:pt x="488" y="832"/>
                    <a:pt x="365" y="787"/>
                    <a:pt x="257" y="787"/>
                  </a:cubicBezTo>
                  <a:cubicBezTo>
                    <a:pt x="111" y="787"/>
                    <a:pt x="9" y="854"/>
                    <a:pt x="0" y="959"/>
                  </a:cubicBezTo>
                  <a:lnTo>
                    <a:pt x="605" y="1246"/>
                  </a:lnTo>
                  <a:cubicBezTo>
                    <a:pt x="650" y="1268"/>
                    <a:pt x="693" y="1282"/>
                    <a:pt x="735" y="1282"/>
                  </a:cubicBezTo>
                  <a:cubicBezTo>
                    <a:pt x="820" y="1282"/>
                    <a:pt x="897" y="1220"/>
                    <a:pt x="972" y="1024"/>
                  </a:cubicBezTo>
                  <a:cubicBezTo>
                    <a:pt x="1048" y="823"/>
                    <a:pt x="1091" y="682"/>
                    <a:pt x="1140" y="682"/>
                  </a:cubicBezTo>
                  <a:cubicBezTo>
                    <a:pt x="1161" y="682"/>
                    <a:pt x="1183" y="709"/>
                    <a:pt x="1209" y="768"/>
                  </a:cubicBezTo>
                  <a:cubicBezTo>
                    <a:pt x="1296" y="965"/>
                    <a:pt x="1332" y="1409"/>
                    <a:pt x="1332" y="1409"/>
                  </a:cubicBezTo>
                  <a:cubicBezTo>
                    <a:pt x="1332" y="1409"/>
                    <a:pt x="1354" y="1417"/>
                    <a:pt x="1383" y="1417"/>
                  </a:cubicBezTo>
                  <a:cubicBezTo>
                    <a:pt x="1423" y="1417"/>
                    <a:pt x="1476" y="1403"/>
                    <a:pt x="1508" y="1336"/>
                  </a:cubicBezTo>
                  <a:cubicBezTo>
                    <a:pt x="1506" y="1206"/>
                    <a:pt x="1513" y="1077"/>
                    <a:pt x="1529" y="948"/>
                  </a:cubicBezTo>
                  <a:cubicBezTo>
                    <a:pt x="1554" y="771"/>
                    <a:pt x="1716" y="546"/>
                    <a:pt x="1704" y="332"/>
                  </a:cubicBezTo>
                  <a:cubicBezTo>
                    <a:pt x="1692" y="126"/>
                    <a:pt x="1583" y="1"/>
                    <a:pt x="143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37"/>
            <p:cNvSpPr/>
            <p:nvPr/>
          </p:nvSpPr>
          <p:spPr>
            <a:xfrm>
              <a:off x="1955300" y="1112650"/>
              <a:ext cx="153375" cy="97250"/>
            </a:xfrm>
            <a:custGeom>
              <a:avLst/>
              <a:gdLst/>
              <a:ahLst/>
              <a:cxnLst/>
              <a:rect l="l" t="t" r="r" b="b"/>
              <a:pathLst>
                <a:path w="6135" h="3890" extrusionOk="0">
                  <a:moveTo>
                    <a:pt x="757" y="0"/>
                  </a:moveTo>
                  <a:cubicBezTo>
                    <a:pt x="402" y="0"/>
                    <a:pt x="1" y="261"/>
                    <a:pt x="44" y="707"/>
                  </a:cubicBezTo>
                  <a:cubicBezTo>
                    <a:pt x="93" y="1189"/>
                    <a:pt x="365" y="3828"/>
                    <a:pt x="365" y="3828"/>
                  </a:cubicBezTo>
                  <a:cubicBezTo>
                    <a:pt x="454" y="3873"/>
                    <a:pt x="540" y="3890"/>
                    <a:pt x="618" y="3890"/>
                  </a:cubicBezTo>
                  <a:cubicBezTo>
                    <a:pt x="822" y="3890"/>
                    <a:pt x="969" y="3777"/>
                    <a:pt x="969" y="3777"/>
                  </a:cubicBezTo>
                  <a:cubicBezTo>
                    <a:pt x="1063" y="2512"/>
                    <a:pt x="1300" y="1635"/>
                    <a:pt x="1104" y="1314"/>
                  </a:cubicBezTo>
                  <a:cubicBezTo>
                    <a:pt x="1104" y="1309"/>
                    <a:pt x="1104" y="1304"/>
                    <a:pt x="1104" y="1299"/>
                  </a:cubicBezTo>
                  <a:lnTo>
                    <a:pt x="1104" y="1299"/>
                  </a:lnTo>
                  <a:lnTo>
                    <a:pt x="2851" y="2300"/>
                  </a:lnTo>
                  <a:cubicBezTo>
                    <a:pt x="3137" y="2454"/>
                    <a:pt x="3492" y="2549"/>
                    <a:pt x="3866" y="2549"/>
                  </a:cubicBezTo>
                  <a:cubicBezTo>
                    <a:pt x="4145" y="2549"/>
                    <a:pt x="4435" y="2496"/>
                    <a:pt x="4713" y="2374"/>
                  </a:cubicBezTo>
                  <a:cubicBezTo>
                    <a:pt x="5362" y="2089"/>
                    <a:pt x="6134" y="1438"/>
                    <a:pt x="5808" y="511"/>
                  </a:cubicBezTo>
                  <a:lnTo>
                    <a:pt x="5808" y="511"/>
                  </a:lnTo>
                  <a:lnTo>
                    <a:pt x="3544" y="1041"/>
                  </a:lnTo>
                  <a:cubicBezTo>
                    <a:pt x="3544" y="1041"/>
                    <a:pt x="1321" y="163"/>
                    <a:pt x="973" y="36"/>
                  </a:cubicBezTo>
                  <a:cubicBezTo>
                    <a:pt x="907" y="12"/>
                    <a:pt x="833" y="0"/>
                    <a:pt x="757"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37"/>
            <p:cNvSpPr/>
            <p:nvPr/>
          </p:nvSpPr>
          <p:spPr>
            <a:xfrm>
              <a:off x="1989575" y="1107050"/>
              <a:ext cx="115250" cy="70575"/>
            </a:xfrm>
            <a:custGeom>
              <a:avLst/>
              <a:gdLst/>
              <a:ahLst/>
              <a:cxnLst/>
              <a:rect l="l" t="t" r="r" b="b"/>
              <a:pathLst>
                <a:path w="4610" h="2823" extrusionOk="0">
                  <a:moveTo>
                    <a:pt x="1963" y="1"/>
                  </a:moveTo>
                  <a:cubicBezTo>
                    <a:pt x="1963" y="1"/>
                    <a:pt x="761" y="488"/>
                    <a:pt x="381" y="826"/>
                  </a:cubicBezTo>
                  <a:cubicBezTo>
                    <a:pt x="1" y="1163"/>
                    <a:pt x="156" y="1765"/>
                    <a:pt x="156" y="1765"/>
                  </a:cubicBezTo>
                  <a:cubicBezTo>
                    <a:pt x="156" y="1765"/>
                    <a:pt x="1309" y="2525"/>
                    <a:pt x="1832" y="2711"/>
                  </a:cubicBezTo>
                  <a:cubicBezTo>
                    <a:pt x="2028" y="2780"/>
                    <a:pt x="2261" y="2822"/>
                    <a:pt x="2513" y="2822"/>
                  </a:cubicBezTo>
                  <a:cubicBezTo>
                    <a:pt x="2935" y="2822"/>
                    <a:pt x="3408" y="2705"/>
                    <a:pt x="3835" y="2403"/>
                  </a:cubicBezTo>
                  <a:cubicBezTo>
                    <a:pt x="4518" y="1923"/>
                    <a:pt x="4593" y="1520"/>
                    <a:pt x="4601" y="1256"/>
                  </a:cubicBezTo>
                  <a:cubicBezTo>
                    <a:pt x="4610" y="943"/>
                    <a:pt x="4475" y="584"/>
                    <a:pt x="4475" y="584"/>
                  </a:cubicBezTo>
                  <a:lnTo>
                    <a:pt x="196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37"/>
            <p:cNvSpPr/>
            <p:nvPr/>
          </p:nvSpPr>
          <p:spPr>
            <a:xfrm>
              <a:off x="2037400" y="975050"/>
              <a:ext cx="49575" cy="57025"/>
            </a:xfrm>
            <a:custGeom>
              <a:avLst/>
              <a:gdLst/>
              <a:ahLst/>
              <a:cxnLst/>
              <a:rect l="l" t="t" r="r" b="b"/>
              <a:pathLst>
                <a:path w="1983" h="2281" extrusionOk="0">
                  <a:moveTo>
                    <a:pt x="942" y="0"/>
                  </a:moveTo>
                  <a:cubicBezTo>
                    <a:pt x="472" y="0"/>
                    <a:pt x="146" y="358"/>
                    <a:pt x="72" y="825"/>
                  </a:cubicBezTo>
                  <a:cubicBezTo>
                    <a:pt x="31" y="1064"/>
                    <a:pt x="0" y="1550"/>
                    <a:pt x="165" y="1931"/>
                  </a:cubicBezTo>
                  <a:cubicBezTo>
                    <a:pt x="254" y="2134"/>
                    <a:pt x="335" y="2280"/>
                    <a:pt x="511" y="2280"/>
                  </a:cubicBezTo>
                  <a:cubicBezTo>
                    <a:pt x="521" y="2280"/>
                    <a:pt x="531" y="2280"/>
                    <a:pt x="542" y="2279"/>
                  </a:cubicBezTo>
                  <a:cubicBezTo>
                    <a:pt x="675" y="2268"/>
                    <a:pt x="1220" y="2105"/>
                    <a:pt x="1397" y="1899"/>
                  </a:cubicBezTo>
                  <a:cubicBezTo>
                    <a:pt x="1429" y="1861"/>
                    <a:pt x="1484" y="1756"/>
                    <a:pt x="1484" y="1756"/>
                  </a:cubicBezTo>
                  <a:cubicBezTo>
                    <a:pt x="1827" y="1525"/>
                    <a:pt x="1983" y="1101"/>
                    <a:pt x="1872" y="703"/>
                  </a:cubicBezTo>
                  <a:cubicBezTo>
                    <a:pt x="1762" y="306"/>
                    <a:pt x="1409" y="22"/>
                    <a:pt x="997" y="2"/>
                  </a:cubicBezTo>
                  <a:cubicBezTo>
                    <a:pt x="978" y="1"/>
                    <a:pt x="960" y="0"/>
                    <a:pt x="942"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37"/>
            <p:cNvSpPr/>
            <p:nvPr/>
          </p:nvSpPr>
          <p:spPr>
            <a:xfrm>
              <a:off x="2048100" y="1022475"/>
              <a:ext cx="40025" cy="29675"/>
            </a:xfrm>
            <a:custGeom>
              <a:avLst/>
              <a:gdLst/>
              <a:ahLst/>
              <a:cxnLst/>
              <a:rect l="l" t="t" r="r" b="b"/>
              <a:pathLst>
                <a:path w="1601" h="1187" extrusionOk="0">
                  <a:moveTo>
                    <a:pt x="969" y="1"/>
                  </a:moveTo>
                  <a:lnTo>
                    <a:pt x="294" y="256"/>
                  </a:lnTo>
                  <a:cubicBezTo>
                    <a:pt x="343" y="381"/>
                    <a:pt x="382" y="509"/>
                    <a:pt x="409" y="639"/>
                  </a:cubicBezTo>
                  <a:cubicBezTo>
                    <a:pt x="429" y="733"/>
                    <a:pt x="349" y="756"/>
                    <a:pt x="167" y="880"/>
                  </a:cubicBezTo>
                  <a:cubicBezTo>
                    <a:pt x="0" y="994"/>
                    <a:pt x="395" y="1186"/>
                    <a:pt x="698" y="1186"/>
                  </a:cubicBezTo>
                  <a:cubicBezTo>
                    <a:pt x="725" y="1186"/>
                    <a:pt x="751" y="1185"/>
                    <a:pt x="775" y="1182"/>
                  </a:cubicBezTo>
                  <a:cubicBezTo>
                    <a:pt x="1082" y="1143"/>
                    <a:pt x="1419" y="942"/>
                    <a:pt x="1505" y="738"/>
                  </a:cubicBezTo>
                  <a:cubicBezTo>
                    <a:pt x="1600" y="511"/>
                    <a:pt x="1479" y="496"/>
                    <a:pt x="1432" y="477"/>
                  </a:cubicBezTo>
                  <a:cubicBezTo>
                    <a:pt x="1408" y="477"/>
                    <a:pt x="1387" y="477"/>
                    <a:pt x="1367" y="477"/>
                  </a:cubicBezTo>
                  <a:cubicBezTo>
                    <a:pt x="1269" y="477"/>
                    <a:pt x="1205" y="480"/>
                    <a:pt x="1162" y="480"/>
                  </a:cubicBezTo>
                  <a:cubicBezTo>
                    <a:pt x="1069" y="480"/>
                    <a:pt x="1073" y="466"/>
                    <a:pt x="1050" y="383"/>
                  </a:cubicBezTo>
                  <a:cubicBezTo>
                    <a:pt x="1037" y="336"/>
                    <a:pt x="969" y="1"/>
                    <a:pt x="969"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37"/>
            <p:cNvSpPr/>
            <p:nvPr/>
          </p:nvSpPr>
          <p:spPr>
            <a:xfrm>
              <a:off x="2026200" y="1034125"/>
              <a:ext cx="77825" cy="118775"/>
            </a:xfrm>
            <a:custGeom>
              <a:avLst/>
              <a:gdLst/>
              <a:ahLst/>
              <a:cxnLst/>
              <a:rect l="l" t="t" r="r" b="b"/>
              <a:pathLst>
                <a:path w="3113" h="4751" extrusionOk="0">
                  <a:moveTo>
                    <a:pt x="2267" y="1"/>
                  </a:moveTo>
                  <a:cubicBezTo>
                    <a:pt x="2179" y="1"/>
                    <a:pt x="2091" y="8"/>
                    <a:pt x="2042" y="11"/>
                  </a:cubicBezTo>
                  <a:cubicBezTo>
                    <a:pt x="2111" y="98"/>
                    <a:pt x="2130" y="152"/>
                    <a:pt x="1936" y="234"/>
                  </a:cubicBezTo>
                  <a:cubicBezTo>
                    <a:pt x="1831" y="279"/>
                    <a:pt x="1727" y="294"/>
                    <a:pt x="1635" y="294"/>
                  </a:cubicBezTo>
                  <a:cubicBezTo>
                    <a:pt x="1435" y="294"/>
                    <a:pt x="1288" y="224"/>
                    <a:pt x="1288" y="224"/>
                  </a:cubicBezTo>
                  <a:cubicBezTo>
                    <a:pt x="1100" y="324"/>
                    <a:pt x="919" y="432"/>
                    <a:pt x="743" y="552"/>
                  </a:cubicBezTo>
                  <a:cubicBezTo>
                    <a:pt x="144" y="967"/>
                    <a:pt x="0" y="1647"/>
                    <a:pt x="605" y="1897"/>
                  </a:cubicBezTo>
                  <a:cubicBezTo>
                    <a:pt x="641" y="2169"/>
                    <a:pt x="816" y="2528"/>
                    <a:pt x="828" y="2687"/>
                  </a:cubicBezTo>
                  <a:cubicBezTo>
                    <a:pt x="794" y="3170"/>
                    <a:pt x="657" y="3311"/>
                    <a:pt x="547" y="4409"/>
                  </a:cubicBezTo>
                  <a:cubicBezTo>
                    <a:pt x="723" y="4614"/>
                    <a:pt x="1075" y="4750"/>
                    <a:pt x="1456" y="4750"/>
                  </a:cubicBezTo>
                  <a:cubicBezTo>
                    <a:pt x="1598" y="4750"/>
                    <a:pt x="1745" y="4731"/>
                    <a:pt x="1888" y="4689"/>
                  </a:cubicBezTo>
                  <a:cubicBezTo>
                    <a:pt x="2555" y="4494"/>
                    <a:pt x="2936" y="4005"/>
                    <a:pt x="3112" y="3788"/>
                  </a:cubicBezTo>
                  <a:cubicBezTo>
                    <a:pt x="2970" y="3111"/>
                    <a:pt x="2596" y="2675"/>
                    <a:pt x="2601" y="2481"/>
                  </a:cubicBezTo>
                  <a:cubicBezTo>
                    <a:pt x="2618" y="1745"/>
                    <a:pt x="2872" y="1288"/>
                    <a:pt x="2805" y="606"/>
                  </a:cubicBezTo>
                  <a:cubicBezTo>
                    <a:pt x="2765" y="216"/>
                    <a:pt x="2607" y="114"/>
                    <a:pt x="2399" y="9"/>
                  </a:cubicBezTo>
                  <a:cubicBezTo>
                    <a:pt x="2360" y="3"/>
                    <a:pt x="2313" y="1"/>
                    <a:pt x="2267"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37"/>
            <p:cNvSpPr/>
            <p:nvPr/>
          </p:nvSpPr>
          <p:spPr>
            <a:xfrm>
              <a:off x="2042875" y="975050"/>
              <a:ext cx="42925" cy="49600"/>
            </a:xfrm>
            <a:custGeom>
              <a:avLst/>
              <a:gdLst/>
              <a:ahLst/>
              <a:cxnLst/>
              <a:rect l="l" t="t" r="r" b="b"/>
              <a:pathLst>
                <a:path w="1717" h="1984" extrusionOk="0">
                  <a:moveTo>
                    <a:pt x="725" y="0"/>
                  </a:moveTo>
                  <a:cubicBezTo>
                    <a:pt x="406" y="0"/>
                    <a:pt x="153" y="164"/>
                    <a:pt x="1" y="415"/>
                  </a:cubicBezTo>
                  <a:cubicBezTo>
                    <a:pt x="26" y="459"/>
                    <a:pt x="59" y="500"/>
                    <a:pt x="96" y="535"/>
                  </a:cubicBezTo>
                  <a:cubicBezTo>
                    <a:pt x="96" y="535"/>
                    <a:pt x="59" y="661"/>
                    <a:pt x="141" y="744"/>
                  </a:cubicBezTo>
                  <a:cubicBezTo>
                    <a:pt x="200" y="804"/>
                    <a:pt x="220" y="891"/>
                    <a:pt x="212" y="976"/>
                  </a:cubicBezTo>
                  <a:cubicBezTo>
                    <a:pt x="200" y="1076"/>
                    <a:pt x="200" y="1176"/>
                    <a:pt x="212" y="1277"/>
                  </a:cubicBezTo>
                  <a:cubicBezTo>
                    <a:pt x="231" y="1415"/>
                    <a:pt x="365" y="1473"/>
                    <a:pt x="365" y="1473"/>
                  </a:cubicBezTo>
                  <a:cubicBezTo>
                    <a:pt x="365" y="1473"/>
                    <a:pt x="374" y="1231"/>
                    <a:pt x="447" y="1128"/>
                  </a:cubicBezTo>
                  <a:cubicBezTo>
                    <a:pt x="490" y="1069"/>
                    <a:pt x="541" y="1038"/>
                    <a:pt x="595" y="1038"/>
                  </a:cubicBezTo>
                  <a:cubicBezTo>
                    <a:pt x="652" y="1038"/>
                    <a:pt x="712" y="1072"/>
                    <a:pt x="771" y="1141"/>
                  </a:cubicBezTo>
                  <a:cubicBezTo>
                    <a:pt x="844" y="1227"/>
                    <a:pt x="838" y="1449"/>
                    <a:pt x="755" y="1563"/>
                  </a:cubicBezTo>
                  <a:cubicBezTo>
                    <a:pt x="696" y="1644"/>
                    <a:pt x="639" y="1665"/>
                    <a:pt x="595" y="1665"/>
                  </a:cubicBezTo>
                  <a:cubicBezTo>
                    <a:pt x="541" y="1665"/>
                    <a:pt x="505" y="1633"/>
                    <a:pt x="505" y="1633"/>
                  </a:cubicBezTo>
                  <a:lnTo>
                    <a:pt x="505" y="1633"/>
                  </a:lnTo>
                  <a:cubicBezTo>
                    <a:pt x="492" y="1689"/>
                    <a:pt x="512" y="1918"/>
                    <a:pt x="723" y="1966"/>
                  </a:cubicBezTo>
                  <a:cubicBezTo>
                    <a:pt x="775" y="1978"/>
                    <a:pt x="827" y="1983"/>
                    <a:pt x="878" y="1983"/>
                  </a:cubicBezTo>
                  <a:cubicBezTo>
                    <a:pt x="1001" y="1983"/>
                    <a:pt x="1123" y="1952"/>
                    <a:pt x="1233" y="1891"/>
                  </a:cubicBezTo>
                  <a:cubicBezTo>
                    <a:pt x="1282" y="1859"/>
                    <a:pt x="1329" y="1824"/>
                    <a:pt x="1373" y="1783"/>
                  </a:cubicBezTo>
                  <a:cubicBezTo>
                    <a:pt x="1603" y="1551"/>
                    <a:pt x="1668" y="1329"/>
                    <a:pt x="1686" y="1018"/>
                  </a:cubicBezTo>
                  <a:cubicBezTo>
                    <a:pt x="1717" y="487"/>
                    <a:pt x="1310" y="32"/>
                    <a:pt x="779" y="2"/>
                  </a:cubicBezTo>
                  <a:cubicBezTo>
                    <a:pt x="761" y="1"/>
                    <a:pt x="743" y="0"/>
                    <a:pt x="725"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37"/>
            <p:cNvSpPr/>
            <p:nvPr/>
          </p:nvSpPr>
          <p:spPr>
            <a:xfrm>
              <a:off x="2040750" y="1079950"/>
              <a:ext cx="51600" cy="14675"/>
            </a:xfrm>
            <a:custGeom>
              <a:avLst/>
              <a:gdLst/>
              <a:ahLst/>
              <a:cxnLst/>
              <a:rect l="l" t="t" r="r" b="b"/>
              <a:pathLst>
                <a:path w="2064" h="587" extrusionOk="0">
                  <a:moveTo>
                    <a:pt x="2046" y="0"/>
                  </a:moveTo>
                  <a:cubicBezTo>
                    <a:pt x="1491" y="279"/>
                    <a:pt x="1027" y="357"/>
                    <a:pt x="682" y="357"/>
                  </a:cubicBezTo>
                  <a:cubicBezTo>
                    <a:pt x="246" y="357"/>
                    <a:pt x="0" y="233"/>
                    <a:pt x="0" y="233"/>
                  </a:cubicBezTo>
                  <a:lnTo>
                    <a:pt x="0" y="233"/>
                  </a:lnTo>
                  <a:lnTo>
                    <a:pt x="48" y="451"/>
                  </a:lnTo>
                  <a:cubicBezTo>
                    <a:pt x="313" y="550"/>
                    <a:pt x="564" y="587"/>
                    <a:pt x="793" y="587"/>
                  </a:cubicBezTo>
                  <a:cubicBezTo>
                    <a:pt x="1492" y="587"/>
                    <a:pt x="1981" y="241"/>
                    <a:pt x="1981" y="241"/>
                  </a:cubicBezTo>
                  <a:cubicBezTo>
                    <a:pt x="2063" y="93"/>
                    <a:pt x="2046" y="0"/>
                    <a:pt x="2046"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37"/>
            <p:cNvSpPr/>
            <p:nvPr/>
          </p:nvSpPr>
          <p:spPr>
            <a:xfrm>
              <a:off x="1937450" y="1045825"/>
              <a:ext cx="123825" cy="59900"/>
            </a:xfrm>
            <a:custGeom>
              <a:avLst/>
              <a:gdLst/>
              <a:ahLst/>
              <a:cxnLst/>
              <a:rect l="l" t="t" r="r" b="b"/>
              <a:pathLst>
                <a:path w="4953" h="2396" extrusionOk="0">
                  <a:moveTo>
                    <a:pt x="4664" y="0"/>
                  </a:moveTo>
                  <a:cubicBezTo>
                    <a:pt x="4556" y="0"/>
                    <a:pt x="4431" y="63"/>
                    <a:pt x="4331" y="209"/>
                  </a:cubicBezTo>
                  <a:cubicBezTo>
                    <a:pt x="4067" y="595"/>
                    <a:pt x="3914" y="1167"/>
                    <a:pt x="3432" y="1540"/>
                  </a:cubicBezTo>
                  <a:cubicBezTo>
                    <a:pt x="3263" y="1670"/>
                    <a:pt x="3028" y="1766"/>
                    <a:pt x="2707" y="1766"/>
                  </a:cubicBezTo>
                  <a:cubicBezTo>
                    <a:pt x="2608" y="1766"/>
                    <a:pt x="2501" y="1757"/>
                    <a:pt x="2386" y="1737"/>
                  </a:cubicBezTo>
                  <a:cubicBezTo>
                    <a:pt x="1894" y="1651"/>
                    <a:pt x="1547" y="1571"/>
                    <a:pt x="1414" y="1494"/>
                  </a:cubicBezTo>
                  <a:cubicBezTo>
                    <a:pt x="1289" y="1422"/>
                    <a:pt x="1248" y="1374"/>
                    <a:pt x="1155" y="1251"/>
                  </a:cubicBezTo>
                  <a:cubicBezTo>
                    <a:pt x="1049" y="1112"/>
                    <a:pt x="947" y="1056"/>
                    <a:pt x="865" y="965"/>
                  </a:cubicBezTo>
                  <a:cubicBezTo>
                    <a:pt x="810" y="903"/>
                    <a:pt x="796" y="879"/>
                    <a:pt x="776" y="879"/>
                  </a:cubicBezTo>
                  <a:cubicBezTo>
                    <a:pt x="766" y="879"/>
                    <a:pt x="754" y="886"/>
                    <a:pt x="734" y="897"/>
                  </a:cubicBezTo>
                  <a:cubicBezTo>
                    <a:pt x="675" y="928"/>
                    <a:pt x="679" y="1065"/>
                    <a:pt x="744" y="1165"/>
                  </a:cubicBezTo>
                  <a:cubicBezTo>
                    <a:pt x="813" y="1269"/>
                    <a:pt x="887" y="1306"/>
                    <a:pt x="893" y="1334"/>
                  </a:cubicBezTo>
                  <a:cubicBezTo>
                    <a:pt x="895" y="1340"/>
                    <a:pt x="890" y="1344"/>
                    <a:pt x="881" y="1344"/>
                  </a:cubicBezTo>
                  <a:cubicBezTo>
                    <a:pt x="851" y="1344"/>
                    <a:pt x="772" y="1312"/>
                    <a:pt x="677" y="1258"/>
                  </a:cubicBezTo>
                  <a:cubicBezTo>
                    <a:pt x="507" y="1161"/>
                    <a:pt x="433" y="1047"/>
                    <a:pt x="353" y="984"/>
                  </a:cubicBezTo>
                  <a:cubicBezTo>
                    <a:pt x="327" y="963"/>
                    <a:pt x="305" y="955"/>
                    <a:pt x="286" y="955"/>
                  </a:cubicBezTo>
                  <a:cubicBezTo>
                    <a:pt x="241" y="955"/>
                    <a:pt x="219" y="1003"/>
                    <a:pt x="226" y="1037"/>
                  </a:cubicBezTo>
                  <a:cubicBezTo>
                    <a:pt x="237" y="1084"/>
                    <a:pt x="258" y="1156"/>
                    <a:pt x="367" y="1276"/>
                  </a:cubicBezTo>
                  <a:cubicBezTo>
                    <a:pt x="448" y="1360"/>
                    <a:pt x="536" y="1438"/>
                    <a:pt x="629" y="1508"/>
                  </a:cubicBezTo>
                  <a:cubicBezTo>
                    <a:pt x="542" y="1476"/>
                    <a:pt x="459" y="1434"/>
                    <a:pt x="382" y="1382"/>
                  </a:cubicBezTo>
                  <a:cubicBezTo>
                    <a:pt x="236" y="1284"/>
                    <a:pt x="189" y="1228"/>
                    <a:pt x="110" y="1181"/>
                  </a:cubicBezTo>
                  <a:cubicBezTo>
                    <a:pt x="100" y="1174"/>
                    <a:pt x="91" y="1172"/>
                    <a:pt x="82" y="1172"/>
                  </a:cubicBezTo>
                  <a:cubicBezTo>
                    <a:pt x="24" y="1172"/>
                    <a:pt x="1" y="1290"/>
                    <a:pt x="56" y="1358"/>
                  </a:cubicBezTo>
                  <a:cubicBezTo>
                    <a:pt x="124" y="1439"/>
                    <a:pt x="202" y="1509"/>
                    <a:pt x="290" y="1569"/>
                  </a:cubicBezTo>
                  <a:cubicBezTo>
                    <a:pt x="387" y="1635"/>
                    <a:pt x="558" y="1732"/>
                    <a:pt x="558" y="1732"/>
                  </a:cubicBezTo>
                  <a:cubicBezTo>
                    <a:pt x="371" y="1685"/>
                    <a:pt x="253" y="1592"/>
                    <a:pt x="177" y="1545"/>
                  </a:cubicBezTo>
                  <a:cubicBezTo>
                    <a:pt x="141" y="1522"/>
                    <a:pt x="111" y="1511"/>
                    <a:pt x="87" y="1511"/>
                  </a:cubicBezTo>
                  <a:cubicBezTo>
                    <a:pt x="61" y="1511"/>
                    <a:pt x="43" y="1525"/>
                    <a:pt x="36" y="1553"/>
                  </a:cubicBezTo>
                  <a:cubicBezTo>
                    <a:pt x="25" y="1594"/>
                    <a:pt x="60" y="1663"/>
                    <a:pt x="213" y="1785"/>
                  </a:cubicBezTo>
                  <a:cubicBezTo>
                    <a:pt x="365" y="1908"/>
                    <a:pt x="623" y="2003"/>
                    <a:pt x="855" y="2037"/>
                  </a:cubicBezTo>
                  <a:cubicBezTo>
                    <a:pt x="1085" y="2071"/>
                    <a:pt x="1181" y="2066"/>
                    <a:pt x="1298" y="2098"/>
                  </a:cubicBezTo>
                  <a:cubicBezTo>
                    <a:pt x="1728" y="2215"/>
                    <a:pt x="2080" y="2321"/>
                    <a:pt x="2541" y="2380"/>
                  </a:cubicBezTo>
                  <a:cubicBezTo>
                    <a:pt x="2623" y="2390"/>
                    <a:pt x="2714" y="2396"/>
                    <a:pt x="2810" y="2396"/>
                  </a:cubicBezTo>
                  <a:cubicBezTo>
                    <a:pt x="3043" y="2396"/>
                    <a:pt x="3301" y="2364"/>
                    <a:pt x="3511" y="2294"/>
                  </a:cubicBezTo>
                  <a:cubicBezTo>
                    <a:pt x="3974" y="2140"/>
                    <a:pt x="4425" y="1625"/>
                    <a:pt x="4655" y="1212"/>
                  </a:cubicBezTo>
                  <a:cubicBezTo>
                    <a:pt x="4951" y="680"/>
                    <a:pt x="4953" y="251"/>
                    <a:pt x="4879" y="121"/>
                  </a:cubicBezTo>
                  <a:cubicBezTo>
                    <a:pt x="4835" y="45"/>
                    <a:pt x="4755" y="0"/>
                    <a:pt x="4664"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37"/>
            <p:cNvSpPr/>
            <p:nvPr/>
          </p:nvSpPr>
          <p:spPr>
            <a:xfrm>
              <a:off x="2069125" y="1017825"/>
              <a:ext cx="19425" cy="57000"/>
            </a:xfrm>
            <a:custGeom>
              <a:avLst/>
              <a:gdLst/>
              <a:ahLst/>
              <a:cxnLst/>
              <a:rect l="l" t="t" r="r" b="b"/>
              <a:pathLst>
                <a:path w="777" h="2280" extrusionOk="0">
                  <a:moveTo>
                    <a:pt x="183" y="0"/>
                  </a:moveTo>
                  <a:cubicBezTo>
                    <a:pt x="34" y="0"/>
                    <a:pt x="0" y="207"/>
                    <a:pt x="0" y="207"/>
                  </a:cubicBezTo>
                  <a:cubicBezTo>
                    <a:pt x="162" y="446"/>
                    <a:pt x="78" y="622"/>
                    <a:pt x="57" y="1019"/>
                  </a:cubicBezTo>
                  <a:cubicBezTo>
                    <a:pt x="38" y="1417"/>
                    <a:pt x="27" y="1704"/>
                    <a:pt x="284" y="2031"/>
                  </a:cubicBezTo>
                  <a:cubicBezTo>
                    <a:pt x="449" y="2242"/>
                    <a:pt x="603" y="2279"/>
                    <a:pt x="692" y="2279"/>
                  </a:cubicBezTo>
                  <a:cubicBezTo>
                    <a:pt x="741" y="2279"/>
                    <a:pt x="770" y="2268"/>
                    <a:pt x="770" y="2268"/>
                  </a:cubicBezTo>
                  <a:cubicBezTo>
                    <a:pt x="688" y="2117"/>
                    <a:pt x="689" y="1727"/>
                    <a:pt x="733" y="1394"/>
                  </a:cubicBezTo>
                  <a:cubicBezTo>
                    <a:pt x="776" y="1063"/>
                    <a:pt x="724" y="617"/>
                    <a:pt x="612" y="407"/>
                  </a:cubicBezTo>
                  <a:cubicBezTo>
                    <a:pt x="501" y="197"/>
                    <a:pt x="320" y="47"/>
                    <a:pt x="320" y="47"/>
                  </a:cubicBezTo>
                  <a:cubicBezTo>
                    <a:pt x="266" y="13"/>
                    <a:pt x="221" y="0"/>
                    <a:pt x="183"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37"/>
            <p:cNvSpPr/>
            <p:nvPr/>
          </p:nvSpPr>
          <p:spPr>
            <a:xfrm>
              <a:off x="2068925" y="1018125"/>
              <a:ext cx="8350" cy="4675"/>
            </a:xfrm>
            <a:custGeom>
              <a:avLst/>
              <a:gdLst/>
              <a:ahLst/>
              <a:cxnLst/>
              <a:rect l="l" t="t" r="r" b="b"/>
              <a:pathLst>
                <a:path w="334" h="187" fill="none" extrusionOk="0">
                  <a:moveTo>
                    <a:pt x="333" y="7"/>
                  </a:moveTo>
                  <a:cubicBezTo>
                    <a:pt x="333" y="7"/>
                    <a:pt x="95" y="1"/>
                    <a:pt x="0" y="187"/>
                  </a:cubicBezTo>
                </a:path>
              </a:pathLst>
            </a:custGeom>
            <a:noFill/>
            <a:ln w="200" cap="rnd" cmpd="sng">
              <a:solidFill>
                <a:srgbClr val="E94372"/>
              </a:solidFill>
              <a:prstDash val="solid"/>
              <a:miter lim="12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37"/>
            <p:cNvSpPr/>
            <p:nvPr/>
          </p:nvSpPr>
          <p:spPr>
            <a:xfrm>
              <a:off x="2018150" y="1065025"/>
              <a:ext cx="132800" cy="136750"/>
            </a:xfrm>
            <a:custGeom>
              <a:avLst/>
              <a:gdLst/>
              <a:ahLst/>
              <a:cxnLst/>
              <a:rect l="l" t="t" r="r" b="b"/>
              <a:pathLst>
                <a:path w="5312" h="5470" extrusionOk="0">
                  <a:moveTo>
                    <a:pt x="4351" y="1518"/>
                  </a:moveTo>
                  <a:lnTo>
                    <a:pt x="4351" y="1518"/>
                  </a:lnTo>
                  <a:cubicBezTo>
                    <a:pt x="4355" y="1547"/>
                    <a:pt x="4354" y="1577"/>
                    <a:pt x="4349" y="1606"/>
                  </a:cubicBezTo>
                  <a:lnTo>
                    <a:pt x="4277" y="2044"/>
                  </a:lnTo>
                  <a:lnTo>
                    <a:pt x="3113" y="2717"/>
                  </a:lnTo>
                  <a:cubicBezTo>
                    <a:pt x="3124" y="2662"/>
                    <a:pt x="3133" y="2600"/>
                    <a:pt x="3144" y="2536"/>
                  </a:cubicBezTo>
                  <a:cubicBezTo>
                    <a:pt x="3182" y="2295"/>
                    <a:pt x="3471" y="1951"/>
                    <a:pt x="3785" y="1768"/>
                  </a:cubicBezTo>
                  <a:lnTo>
                    <a:pt x="4036" y="1625"/>
                  </a:lnTo>
                  <a:cubicBezTo>
                    <a:pt x="4159" y="1555"/>
                    <a:pt x="4268" y="1520"/>
                    <a:pt x="4351" y="1518"/>
                  </a:cubicBezTo>
                  <a:close/>
                  <a:moveTo>
                    <a:pt x="4894" y="0"/>
                  </a:moveTo>
                  <a:cubicBezTo>
                    <a:pt x="4780" y="0"/>
                    <a:pt x="4644" y="41"/>
                    <a:pt x="4490" y="127"/>
                  </a:cubicBezTo>
                  <a:lnTo>
                    <a:pt x="3638" y="601"/>
                  </a:lnTo>
                  <a:cubicBezTo>
                    <a:pt x="3109" y="899"/>
                    <a:pt x="2574" y="1619"/>
                    <a:pt x="2444" y="2213"/>
                  </a:cubicBezTo>
                  <a:lnTo>
                    <a:pt x="2018" y="4189"/>
                  </a:lnTo>
                  <a:cubicBezTo>
                    <a:pt x="1906" y="4696"/>
                    <a:pt x="1523" y="5038"/>
                    <a:pt x="1106" y="5038"/>
                  </a:cubicBezTo>
                  <a:cubicBezTo>
                    <a:pt x="1035" y="5038"/>
                    <a:pt x="963" y="5028"/>
                    <a:pt x="891" y="5007"/>
                  </a:cubicBezTo>
                  <a:lnTo>
                    <a:pt x="0" y="4752"/>
                  </a:lnTo>
                  <a:lnTo>
                    <a:pt x="0" y="4752"/>
                  </a:lnTo>
                  <a:cubicBezTo>
                    <a:pt x="46" y="4778"/>
                    <a:pt x="427" y="4998"/>
                    <a:pt x="891" y="5264"/>
                  </a:cubicBezTo>
                  <a:cubicBezTo>
                    <a:pt x="1127" y="5401"/>
                    <a:pt x="1440" y="5469"/>
                    <a:pt x="1760" y="5469"/>
                  </a:cubicBezTo>
                  <a:cubicBezTo>
                    <a:pt x="2107" y="5469"/>
                    <a:pt x="2463" y="5389"/>
                    <a:pt x="2737" y="5231"/>
                  </a:cubicBezTo>
                  <a:lnTo>
                    <a:pt x="3512" y="4783"/>
                  </a:lnTo>
                  <a:cubicBezTo>
                    <a:pt x="4039" y="4479"/>
                    <a:pt x="4567" y="3751"/>
                    <a:pt x="4692" y="3156"/>
                  </a:cubicBezTo>
                  <a:lnTo>
                    <a:pt x="5223" y="667"/>
                  </a:lnTo>
                  <a:cubicBezTo>
                    <a:pt x="5312" y="244"/>
                    <a:pt x="5172" y="0"/>
                    <a:pt x="4894" y="0"/>
                  </a:cubicBezTo>
                  <a:close/>
                </a:path>
              </a:pathLst>
            </a:custGeom>
            <a:solidFill>
              <a:srgbClr val="FFDB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37"/>
            <p:cNvSpPr/>
            <p:nvPr/>
          </p:nvSpPr>
          <p:spPr>
            <a:xfrm>
              <a:off x="2094925" y="1102975"/>
              <a:ext cx="37200" cy="36425"/>
            </a:xfrm>
            <a:custGeom>
              <a:avLst/>
              <a:gdLst/>
              <a:ahLst/>
              <a:cxnLst/>
              <a:rect l="l" t="t" r="r" b="b"/>
              <a:pathLst>
                <a:path w="1488" h="1457" extrusionOk="0">
                  <a:moveTo>
                    <a:pt x="1303" y="0"/>
                  </a:moveTo>
                  <a:cubicBezTo>
                    <a:pt x="1296" y="0"/>
                    <a:pt x="1288" y="0"/>
                    <a:pt x="1280" y="1"/>
                  </a:cubicBezTo>
                  <a:cubicBezTo>
                    <a:pt x="1284" y="30"/>
                    <a:pt x="1283" y="59"/>
                    <a:pt x="1278" y="88"/>
                  </a:cubicBezTo>
                  <a:lnTo>
                    <a:pt x="1206" y="526"/>
                  </a:lnTo>
                  <a:lnTo>
                    <a:pt x="42" y="1199"/>
                  </a:lnTo>
                  <a:cubicBezTo>
                    <a:pt x="17" y="1351"/>
                    <a:pt x="0" y="1456"/>
                    <a:pt x="0" y="1456"/>
                  </a:cubicBezTo>
                  <a:lnTo>
                    <a:pt x="1393" y="651"/>
                  </a:lnTo>
                  <a:lnTo>
                    <a:pt x="1465" y="213"/>
                  </a:lnTo>
                  <a:cubicBezTo>
                    <a:pt x="1488" y="75"/>
                    <a:pt x="1423" y="0"/>
                    <a:pt x="130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37"/>
            <p:cNvSpPr/>
            <p:nvPr/>
          </p:nvSpPr>
          <p:spPr>
            <a:xfrm>
              <a:off x="2003825" y="1200325"/>
              <a:ext cx="117850" cy="38200"/>
            </a:xfrm>
            <a:custGeom>
              <a:avLst/>
              <a:gdLst/>
              <a:ahLst/>
              <a:cxnLst/>
              <a:rect l="l" t="t" r="r" b="b"/>
              <a:pathLst>
                <a:path w="4714" h="1528" extrusionOk="0">
                  <a:moveTo>
                    <a:pt x="126" y="1"/>
                  </a:moveTo>
                  <a:cubicBezTo>
                    <a:pt x="88" y="1"/>
                    <a:pt x="51" y="21"/>
                    <a:pt x="30" y="56"/>
                  </a:cubicBezTo>
                  <a:cubicBezTo>
                    <a:pt x="0" y="108"/>
                    <a:pt x="18" y="175"/>
                    <a:pt x="70" y="206"/>
                  </a:cubicBezTo>
                  <a:lnTo>
                    <a:pt x="2357" y="1527"/>
                  </a:lnTo>
                  <a:lnTo>
                    <a:pt x="4646" y="206"/>
                  </a:lnTo>
                  <a:cubicBezTo>
                    <a:pt x="4696" y="175"/>
                    <a:pt x="4713" y="108"/>
                    <a:pt x="4683" y="56"/>
                  </a:cubicBezTo>
                  <a:cubicBezTo>
                    <a:pt x="4662" y="22"/>
                    <a:pt x="4626" y="2"/>
                    <a:pt x="4588" y="2"/>
                  </a:cubicBezTo>
                  <a:cubicBezTo>
                    <a:pt x="4570" y="2"/>
                    <a:pt x="4552" y="6"/>
                    <a:pt x="4536" y="15"/>
                  </a:cubicBezTo>
                  <a:lnTo>
                    <a:pt x="2357" y="1273"/>
                  </a:lnTo>
                  <a:lnTo>
                    <a:pt x="180" y="15"/>
                  </a:lnTo>
                  <a:cubicBezTo>
                    <a:pt x="163" y="5"/>
                    <a:pt x="144" y="1"/>
                    <a:pt x="126" y="1"/>
                  </a:cubicBezTo>
                  <a:close/>
                </a:path>
              </a:pathLst>
            </a:custGeom>
            <a:solidFill>
              <a:srgbClr val="223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00" name="Google Shape;900;p37"/>
          <p:cNvSpPr txBox="1">
            <a:spLocks noGrp="1"/>
          </p:cNvSpPr>
          <p:nvPr>
            <p:ph type="ctrTitle"/>
          </p:nvPr>
        </p:nvSpPr>
        <p:spPr>
          <a:xfrm flipH="1">
            <a:off x="4854058" y="1203598"/>
            <a:ext cx="3938170" cy="916504"/>
          </a:xfrm>
          <a:prstGeom prst="rect">
            <a:avLst/>
          </a:prstGeom>
        </p:spPr>
        <p:txBody>
          <a:bodyPr spcFirstLastPara="1" wrap="square" lIns="91425" tIns="91425" rIns="91425" bIns="91425" anchor="b" anchorCtr="0">
            <a:noAutofit/>
          </a:bodyPr>
          <a:lstStyle/>
          <a:p>
            <a:pPr algn="r"/>
            <a:r>
              <a:rPr lang="en-US" sz="1600" dirty="0" err="1">
                <a:latin typeface="Arial"/>
                <a:cs typeface="Arial"/>
              </a:rPr>
              <a:t>diselenggarakan</a:t>
            </a:r>
            <a:r>
              <a:rPr lang="en-US" sz="1600" dirty="0">
                <a:latin typeface="Arial"/>
                <a:cs typeface="Arial"/>
              </a:rPr>
              <a:t> </a:t>
            </a:r>
            <a:r>
              <a:rPr lang="en-US" sz="1600" dirty="0" err="1">
                <a:latin typeface="Arial"/>
                <a:cs typeface="Arial"/>
              </a:rPr>
              <a:t>oleh</a:t>
            </a:r>
            <a:r>
              <a:rPr lang="en-US" sz="1600" dirty="0">
                <a:latin typeface="Arial"/>
                <a:cs typeface="Arial"/>
              </a:rPr>
              <a:t> </a:t>
            </a:r>
            <a:r>
              <a:rPr lang="en-US" sz="1600" dirty="0" err="1">
                <a:latin typeface="Arial"/>
                <a:cs typeface="Arial"/>
              </a:rPr>
              <a:t>Parpol</a:t>
            </a:r>
            <a:r>
              <a:rPr lang="en-US" sz="1600" dirty="0">
                <a:latin typeface="Arial"/>
                <a:cs typeface="Arial"/>
              </a:rPr>
              <a:t> </a:t>
            </a:r>
            <a:r>
              <a:rPr lang="en-US" sz="1600" dirty="0" err="1">
                <a:latin typeface="Arial"/>
                <a:cs typeface="Arial"/>
              </a:rPr>
              <a:t>atau</a:t>
            </a:r>
            <a:r>
              <a:rPr lang="en-US" sz="1600" dirty="0">
                <a:latin typeface="Arial"/>
                <a:cs typeface="Arial"/>
              </a:rPr>
              <a:t> </a:t>
            </a:r>
            <a:r>
              <a:rPr lang="en-US" sz="1600" dirty="0" err="1">
                <a:latin typeface="Arial"/>
                <a:cs typeface="Arial"/>
              </a:rPr>
              <a:t>Gabungan</a:t>
            </a:r>
            <a:r>
              <a:rPr lang="en-US" sz="1600" dirty="0">
                <a:latin typeface="Arial"/>
                <a:cs typeface="Arial"/>
              </a:rPr>
              <a:t> </a:t>
            </a:r>
            <a:r>
              <a:rPr lang="en-US" sz="1600" dirty="0" err="1">
                <a:latin typeface="Arial"/>
                <a:cs typeface="Arial"/>
              </a:rPr>
              <a:t>Parpol</a:t>
            </a:r>
            <a:r>
              <a:rPr lang="en-US" sz="1600" dirty="0">
                <a:latin typeface="Arial"/>
                <a:cs typeface="Arial"/>
              </a:rPr>
              <a:t>, </a:t>
            </a:r>
            <a:r>
              <a:rPr lang="en-US" sz="1600" dirty="0" err="1">
                <a:latin typeface="Arial"/>
                <a:cs typeface="Arial"/>
              </a:rPr>
              <a:t>Paslon</a:t>
            </a:r>
            <a:r>
              <a:rPr lang="en-US" sz="1600" dirty="0">
                <a:latin typeface="Arial"/>
                <a:cs typeface="Arial"/>
              </a:rPr>
              <a:t> </a:t>
            </a:r>
            <a:r>
              <a:rPr lang="en-US" sz="1600" dirty="0" err="1">
                <a:latin typeface="Arial"/>
                <a:cs typeface="Arial"/>
              </a:rPr>
              <a:t>dan</a:t>
            </a:r>
            <a:r>
              <a:rPr lang="en-US" sz="1600" dirty="0">
                <a:latin typeface="Arial"/>
                <a:cs typeface="Arial"/>
              </a:rPr>
              <a:t>/</a:t>
            </a:r>
            <a:r>
              <a:rPr lang="en-US" sz="1600" dirty="0" err="1">
                <a:latin typeface="Arial"/>
                <a:cs typeface="Arial"/>
              </a:rPr>
              <a:t>atau</a:t>
            </a:r>
            <a:r>
              <a:rPr lang="en-US" sz="1600" dirty="0">
                <a:latin typeface="Arial"/>
                <a:cs typeface="Arial"/>
              </a:rPr>
              <a:t> Tim </a:t>
            </a:r>
            <a:r>
              <a:rPr lang="en-US" sz="1600" dirty="0" err="1">
                <a:latin typeface="Arial"/>
                <a:cs typeface="Arial"/>
              </a:rPr>
              <a:t>Kampanye</a:t>
            </a:r>
            <a:r>
              <a:rPr lang="en-US" sz="1600" dirty="0">
                <a:latin typeface="Arial"/>
                <a:cs typeface="Arial"/>
              </a:rPr>
              <a:t> </a:t>
            </a:r>
            <a:r>
              <a:rPr lang="en-US" sz="1600" dirty="0" err="1">
                <a:latin typeface="Arial"/>
                <a:cs typeface="Arial"/>
              </a:rPr>
              <a:t>dengan</a:t>
            </a:r>
            <a:r>
              <a:rPr lang="en-US" sz="1600" dirty="0">
                <a:latin typeface="Arial"/>
                <a:cs typeface="Arial"/>
              </a:rPr>
              <a:t> </a:t>
            </a:r>
            <a:r>
              <a:rPr lang="en-US" sz="1600" dirty="0" err="1">
                <a:latin typeface="Arial"/>
                <a:cs typeface="Arial"/>
              </a:rPr>
              <a:t>ketentuan</a:t>
            </a:r>
            <a:r>
              <a:rPr lang="en-US" sz="1600" dirty="0">
                <a:latin typeface="Arial"/>
                <a:cs typeface="Arial"/>
              </a:rPr>
              <a:t>:</a:t>
            </a:r>
          </a:p>
        </p:txBody>
      </p:sp>
      <p:sp>
        <p:nvSpPr>
          <p:cNvPr id="901" name="Google Shape;901;p37"/>
          <p:cNvSpPr txBox="1">
            <a:spLocks noGrp="1"/>
          </p:cNvSpPr>
          <p:nvPr>
            <p:ph type="subTitle" idx="1"/>
          </p:nvPr>
        </p:nvSpPr>
        <p:spPr>
          <a:xfrm flipH="1">
            <a:off x="5159444" y="2165356"/>
            <a:ext cx="3805044" cy="2123733"/>
          </a:xfrm>
          <a:prstGeom prst="rect">
            <a:avLst/>
          </a:prstGeom>
        </p:spPr>
        <p:txBody>
          <a:bodyPr spcFirstLastPara="1" wrap="square" lIns="91425" tIns="91425" rIns="91425" bIns="91425" anchor="t" anchorCtr="0">
            <a:noAutofit/>
          </a:bodyPr>
          <a:lstStyle/>
          <a:p>
            <a:pPr marL="463550" indent="-463550" algn="l">
              <a:buFont typeface="+mj-lt"/>
              <a:buAutoNum type="arabicPeriod"/>
            </a:pPr>
            <a:r>
              <a:rPr lang="id-ID" sz="1200" dirty="0">
                <a:latin typeface="Arial"/>
                <a:cs typeface="Arial"/>
              </a:rPr>
              <a:t>dilaksanakan dalam ruangan atau gedung tertutup</a:t>
            </a:r>
            <a:endParaRPr lang="en-US" sz="1200" dirty="0">
              <a:latin typeface="Arial"/>
              <a:cs typeface="Arial"/>
            </a:endParaRPr>
          </a:p>
          <a:p>
            <a:pPr marL="463550" indent="-463550" algn="l">
              <a:buFont typeface="+mj-lt"/>
              <a:buAutoNum type="arabicPeriod"/>
            </a:pPr>
            <a:r>
              <a:rPr lang="nb-NO" sz="1200" dirty="0">
                <a:latin typeface="Arial"/>
                <a:cs typeface="Arial"/>
              </a:rPr>
              <a:t>membatasi jumlah peserta yang hadir dengan memperhatikan kapasitas ruangan atau gedung tertutup yang memperhitungkan jaga jarak minimal 1 meter antar peserta Kampanye</a:t>
            </a:r>
            <a:endParaRPr lang="en-US" sz="1200" dirty="0">
              <a:solidFill>
                <a:srgbClr val="FF0000"/>
              </a:solidFill>
              <a:latin typeface="Arial"/>
              <a:cs typeface="Arial"/>
            </a:endParaRPr>
          </a:p>
          <a:p>
            <a:pPr marL="463550" indent="-463550" algn="l">
              <a:buFont typeface="+mj-lt"/>
              <a:buAutoNum type="arabicPeriod"/>
            </a:pPr>
            <a:r>
              <a:rPr lang="sv-SE" sz="1200" dirty="0">
                <a:latin typeface="Arial"/>
                <a:cs typeface="Arial"/>
              </a:rPr>
              <a:t>pengaturan ruangan dan tempat duduk harus</a:t>
            </a:r>
            <a:r>
              <a:rPr lang="id-ID" sz="1200" dirty="0">
                <a:latin typeface="Arial"/>
                <a:cs typeface="Arial"/>
              </a:rPr>
              <a:t> menerapkan protokol  kesehatan pencegahan</a:t>
            </a:r>
            <a:r>
              <a:rPr lang="en-US" sz="1200" dirty="0">
                <a:latin typeface="Arial"/>
                <a:cs typeface="Arial"/>
              </a:rPr>
              <a:t> </a:t>
            </a:r>
            <a:r>
              <a:rPr lang="en-US" sz="1200" dirty="0" err="1">
                <a:latin typeface="Arial"/>
                <a:cs typeface="Arial"/>
              </a:rPr>
              <a:t>dan</a:t>
            </a:r>
            <a:r>
              <a:rPr lang="en-US" sz="1200" dirty="0">
                <a:latin typeface="Arial"/>
                <a:cs typeface="Arial"/>
              </a:rPr>
              <a:t> </a:t>
            </a:r>
            <a:r>
              <a:rPr lang="en-US" sz="1200" dirty="0" err="1">
                <a:latin typeface="Arial"/>
                <a:cs typeface="Arial"/>
              </a:rPr>
              <a:t>pengenedalian</a:t>
            </a:r>
            <a:r>
              <a:rPr lang="id-ID" sz="1200" dirty="0">
                <a:latin typeface="Arial"/>
                <a:cs typeface="Arial"/>
              </a:rPr>
              <a:t> COVID-19</a:t>
            </a:r>
            <a:endParaRPr lang="en-US" sz="1200" dirty="0">
              <a:latin typeface="Arial"/>
              <a:cs typeface="Arial"/>
            </a:endParaRPr>
          </a:p>
          <a:p>
            <a:pPr marL="463550" indent="-463550" algn="l">
              <a:buFont typeface="+mj-lt"/>
              <a:buAutoNum type="arabicPeriod"/>
            </a:pPr>
            <a:r>
              <a:rPr lang="id-ID" sz="1200" dirty="0">
                <a:latin typeface="Arial"/>
                <a:cs typeface="Arial"/>
              </a:rPr>
              <a:t>wajib mematuhi ketentuan mengenai status penanganan COVID-19 pada daerah pemilihan setempat</a:t>
            </a:r>
            <a:endParaRPr sz="1200" dirty="0"/>
          </a:p>
        </p:txBody>
      </p:sp>
      <p:sp>
        <p:nvSpPr>
          <p:cNvPr id="902" name="Google Shape;902;p37"/>
          <p:cNvSpPr txBox="1">
            <a:spLocks noGrp="1"/>
          </p:cNvSpPr>
          <p:nvPr>
            <p:ph type="subTitle" idx="3"/>
          </p:nvPr>
        </p:nvSpPr>
        <p:spPr>
          <a:xfrm flipH="1">
            <a:off x="179512" y="2665057"/>
            <a:ext cx="2518314" cy="2138942"/>
          </a:xfrm>
          <a:prstGeom prst="rect">
            <a:avLst/>
          </a:prstGeom>
        </p:spPr>
        <p:txBody>
          <a:bodyPr spcFirstLastPara="1" wrap="square" lIns="91425" tIns="91425" rIns="91425" bIns="91425" anchor="t" anchorCtr="0">
            <a:noAutofit/>
          </a:bodyPr>
          <a:lstStyle/>
          <a:p>
            <a:pPr marL="0" indent="0"/>
            <a:r>
              <a:rPr lang="sv-SE" dirty="0">
                <a:latin typeface="Arial"/>
                <a:cs typeface="Arial"/>
              </a:rPr>
              <a:t>Partai Politik atau Gabungan Partai Politik, Pasangan</a:t>
            </a:r>
            <a:r>
              <a:rPr lang="id-ID" dirty="0">
                <a:latin typeface="Arial"/>
                <a:cs typeface="Arial"/>
              </a:rPr>
              <a:t> Calon dan/atau Tim Kampanye mengupayakan metode kampanye </a:t>
            </a:r>
            <a:r>
              <a:rPr lang="en-US" dirty="0" err="1">
                <a:latin typeface="Arial"/>
                <a:cs typeface="Arial"/>
              </a:rPr>
              <a:t>dalam</a:t>
            </a:r>
            <a:r>
              <a:rPr lang="en-US" dirty="0">
                <a:latin typeface="Arial"/>
                <a:cs typeface="Arial"/>
              </a:rPr>
              <a:t> </a:t>
            </a:r>
            <a:r>
              <a:rPr lang="en-US" dirty="0" err="1">
                <a:latin typeface="Arial"/>
                <a:cs typeface="Arial"/>
              </a:rPr>
              <a:t>bentuk</a:t>
            </a:r>
            <a:r>
              <a:rPr lang="en-US" dirty="0">
                <a:latin typeface="Arial"/>
                <a:cs typeface="Arial"/>
              </a:rPr>
              <a:t> </a:t>
            </a:r>
            <a:r>
              <a:rPr lang="en-US" dirty="0" err="1">
                <a:latin typeface="Arial"/>
                <a:cs typeface="Arial"/>
              </a:rPr>
              <a:t>pertemuan</a:t>
            </a:r>
            <a:r>
              <a:rPr lang="en-US" dirty="0">
                <a:latin typeface="Arial"/>
                <a:cs typeface="Arial"/>
              </a:rPr>
              <a:t> </a:t>
            </a:r>
            <a:r>
              <a:rPr lang="en-US" dirty="0" err="1">
                <a:latin typeface="Arial"/>
                <a:cs typeface="Arial"/>
              </a:rPr>
              <a:t>terbatas</a:t>
            </a:r>
            <a:r>
              <a:rPr lang="en-US" dirty="0">
                <a:latin typeface="Arial"/>
                <a:cs typeface="Arial"/>
              </a:rPr>
              <a:t> </a:t>
            </a:r>
            <a:r>
              <a:rPr lang="en-US" dirty="0" err="1">
                <a:latin typeface="Arial"/>
                <a:cs typeface="Arial"/>
              </a:rPr>
              <a:t>serta</a:t>
            </a:r>
            <a:r>
              <a:rPr lang="en-US" dirty="0">
                <a:latin typeface="Arial"/>
                <a:cs typeface="Arial"/>
              </a:rPr>
              <a:t> </a:t>
            </a:r>
            <a:r>
              <a:rPr lang="en-US" dirty="0" err="1">
                <a:latin typeface="Arial"/>
                <a:cs typeface="Arial"/>
              </a:rPr>
              <a:t>pertemuan</a:t>
            </a:r>
            <a:r>
              <a:rPr lang="en-US" dirty="0">
                <a:latin typeface="Arial"/>
                <a:cs typeface="Arial"/>
              </a:rPr>
              <a:t> </a:t>
            </a:r>
            <a:r>
              <a:rPr lang="en-US" dirty="0" err="1">
                <a:latin typeface="Arial"/>
                <a:cs typeface="Arial"/>
              </a:rPr>
              <a:t>tatap</a:t>
            </a:r>
            <a:r>
              <a:rPr lang="en-US" dirty="0">
                <a:latin typeface="Arial"/>
                <a:cs typeface="Arial"/>
              </a:rPr>
              <a:t> </a:t>
            </a:r>
            <a:r>
              <a:rPr lang="en-US" dirty="0" err="1">
                <a:latin typeface="Arial"/>
                <a:cs typeface="Arial"/>
              </a:rPr>
              <a:t>muka</a:t>
            </a:r>
            <a:r>
              <a:rPr lang="en-US" dirty="0">
                <a:latin typeface="Arial"/>
                <a:cs typeface="Arial"/>
              </a:rPr>
              <a:t> </a:t>
            </a:r>
            <a:r>
              <a:rPr lang="en-US" dirty="0" err="1">
                <a:latin typeface="Arial"/>
                <a:cs typeface="Arial"/>
              </a:rPr>
              <a:t>dan</a:t>
            </a:r>
            <a:r>
              <a:rPr lang="en-US" dirty="0">
                <a:latin typeface="Arial"/>
                <a:cs typeface="Arial"/>
              </a:rPr>
              <a:t> dialog </a:t>
            </a:r>
            <a:r>
              <a:rPr lang="en-US" dirty="0" err="1">
                <a:latin typeface="Arial"/>
                <a:cs typeface="Arial"/>
              </a:rPr>
              <a:t>dilakukan</a:t>
            </a:r>
            <a:r>
              <a:rPr lang="en-US" dirty="0">
                <a:latin typeface="Arial"/>
                <a:cs typeface="Arial"/>
              </a:rPr>
              <a:t> </a:t>
            </a:r>
            <a:r>
              <a:rPr lang="en-US" dirty="0" err="1">
                <a:latin typeface="Arial"/>
                <a:cs typeface="Arial"/>
              </a:rPr>
              <a:t>melalui</a:t>
            </a:r>
            <a:r>
              <a:rPr lang="en-US" dirty="0">
                <a:latin typeface="Arial"/>
                <a:cs typeface="Arial"/>
              </a:rPr>
              <a:t> media </a:t>
            </a:r>
            <a:r>
              <a:rPr lang="id-ID" dirty="0">
                <a:latin typeface="Arial"/>
                <a:cs typeface="Arial"/>
              </a:rPr>
              <a:t>daring</a:t>
            </a:r>
          </a:p>
        </p:txBody>
      </p:sp>
      <p:pic>
        <p:nvPicPr>
          <p:cNvPr id="154" name="Picture 153">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344" y="-55507"/>
            <a:ext cx="1318837" cy="131895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5" name="Google Shape;755;p37"/>
          <p:cNvSpPr txBox="1">
            <a:spLocks noGrp="1"/>
          </p:cNvSpPr>
          <p:nvPr>
            <p:ph type="title" idx="4"/>
          </p:nvPr>
        </p:nvSpPr>
        <p:spPr>
          <a:xfrm>
            <a:off x="1235621" y="0"/>
            <a:ext cx="6470001" cy="975258"/>
          </a:xfrm>
          <a:prstGeom prst="rect">
            <a:avLst/>
          </a:prstGeom>
        </p:spPr>
        <p:txBody>
          <a:bodyPr spcFirstLastPara="1" wrap="square" lIns="91425" tIns="91425" rIns="91425" bIns="91425" anchor="t" anchorCtr="0">
            <a:noAutofit/>
          </a:bodyPr>
          <a:lstStyle/>
          <a:p>
            <a:pPr lvl="0"/>
            <a:r>
              <a:rPr lang="id-ID" sz="2800" b="1" dirty="0">
                <a:solidFill>
                  <a:schemeClr val="accent1">
                    <a:lumMod val="75000"/>
                  </a:schemeClr>
                </a:solidFill>
                <a:latin typeface="Arial"/>
                <a:cs typeface="Arial"/>
              </a:rPr>
              <a:t>Debat publik/Debat terbuka </a:t>
            </a:r>
            <a:br>
              <a:rPr lang="en-US" sz="2800" b="1" dirty="0">
                <a:solidFill>
                  <a:schemeClr val="accent1">
                    <a:lumMod val="75000"/>
                  </a:schemeClr>
                </a:solidFill>
                <a:latin typeface="Arial"/>
                <a:cs typeface="Arial"/>
              </a:rPr>
            </a:br>
            <a:r>
              <a:rPr lang="id-ID" sz="2800" b="1" dirty="0">
                <a:solidFill>
                  <a:schemeClr val="accent1">
                    <a:lumMod val="75000"/>
                  </a:schemeClr>
                </a:solidFill>
                <a:latin typeface="Arial"/>
                <a:cs typeface="Arial"/>
              </a:rPr>
              <a:t>antar</a:t>
            </a:r>
            <a:r>
              <a:rPr lang="en-US" sz="2800" b="1" dirty="0">
                <a:solidFill>
                  <a:schemeClr val="accent1">
                    <a:lumMod val="75000"/>
                  </a:schemeClr>
                </a:solidFill>
                <a:latin typeface="Arial"/>
                <a:cs typeface="Arial"/>
              </a:rPr>
              <a:t>-</a:t>
            </a:r>
            <a:r>
              <a:rPr lang="id-ID" sz="2800" b="1" dirty="0">
                <a:solidFill>
                  <a:schemeClr val="accent1">
                    <a:lumMod val="75000"/>
                  </a:schemeClr>
                </a:solidFill>
                <a:latin typeface="Arial"/>
                <a:cs typeface="Arial"/>
              </a:rPr>
              <a:t>Pasangan Calon</a:t>
            </a:r>
            <a:endParaRPr sz="2800" dirty="0">
              <a:solidFill>
                <a:schemeClr val="accent1">
                  <a:lumMod val="75000"/>
                </a:schemeClr>
              </a:solidFill>
            </a:endParaRPr>
          </a:p>
        </p:txBody>
      </p:sp>
      <p:sp>
        <p:nvSpPr>
          <p:cNvPr id="900" name="Google Shape;900;p37"/>
          <p:cNvSpPr txBox="1">
            <a:spLocks noGrp="1"/>
          </p:cNvSpPr>
          <p:nvPr>
            <p:ph type="ctrTitle"/>
          </p:nvPr>
        </p:nvSpPr>
        <p:spPr>
          <a:xfrm flipH="1">
            <a:off x="179512" y="771550"/>
            <a:ext cx="3938170" cy="916504"/>
          </a:xfrm>
          <a:prstGeom prst="rect">
            <a:avLst/>
          </a:prstGeom>
        </p:spPr>
        <p:txBody>
          <a:bodyPr spcFirstLastPara="1" wrap="square" lIns="91425" tIns="91425" rIns="91425" bIns="91425" anchor="b" anchorCtr="0">
            <a:noAutofit/>
          </a:bodyPr>
          <a:lstStyle/>
          <a:p>
            <a:pPr algn="l"/>
            <a:r>
              <a:rPr lang="it-IT" sz="1400" dirty="0">
                <a:latin typeface="Arial"/>
                <a:cs typeface="Arial"/>
              </a:rPr>
              <a:t>Debat publik/Debat terbuka antar-Paslon diselenggarakan oleh KPU Provinsi atau KPU Kabupaten/Kota, dengan ketentuan:</a:t>
            </a:r>
          </a:p>
        </p:txBody>
      </p:sp>
      <p:sp>
        <p:nvSpPr>
          <p:cNvPr id="901" name="Google Shape;901;p37"/>
          <p:cNvSpPr txBox="1">
            <a:spLocks noGrp="1"/>
          </p:cNvSpPr>
          <p:nvPr>
            <p:ph type="subTitle" idx="1"/>
          </p:nvPr>
        </p:nvSpPr>
        <p:spPr>
          <a:xfrm flipH="1">
            <a:off x="179512" y="1707654"/>
            <a:ext cx="4104456" cy="3168352"/>
          </a:xfrm>
          <a:prstGeom prst="rect">
            <a:avLst/>
          </a:prstGeom>
        </p:spPr>
        <p:txBody>
          <a:bodyPr spcFirstLastPara="1" wrap="square" lIns="91425" tIns="91425" rIns="91425" bIns="91425" anchor="t" anchorCtr="0">
            <a:noAutofit/>
          </a:bodyPr>
          <a:lstStyle/>
          <a:p>
            <a:pPr marL="342900" algn="l">
              <a:buFont typeface="+mj-lt"/>
              <a:buAutoNum type="arabicPeriod"/>
            </a:pPr>
            <a:r>
              <a:rPr lang="it-IT" sz="1200" dirty="0">
                <a:latin typeface="Arial"/>
                <a:cs typeface="Arial"/>
              </a:rPr>
              <a:t>diselenggarakan di dalam studio Lembaga Penyiaran</a:t>
            </a:r>
            <a:r>
              <a:rPr lang="id-ID" sz="1200" dirty="0">
                <a:latin typeface="Arial"/>
                <a:cs typeface="Arial"/>
              </a:rPr>
              <a:t> Publik atau Lembaga Penyiaran Swasta</a:t>
            </a:r>
            <a:r>
              <a:rPr lang="en-US" sz="1200" dirty="0">
                <a:latin typeface="Arial"/>
                <a:cs typeface="Arial"/>
              </a:rPr>
              <a:t>, </a:t>
            </a:r>
            <a:r>
              <a:rPr lang="en-US" sz="1200" dirty="0" err="1">
                <a:latin typeface="Arial"/>
                <a:cs typeface="Arial"/>
              </a:rPr>
              <a:t>atau</a:t>
            </a:r>
            <a:r>
              <a:rPr lang="en-US" sz="1200" dirty="0">
                <a:latin typeface="Arial"/>
                <a:cs typeface="Arial"/>
              </a:rPr>
              <a:t> di </a:t>
            </a:r>
            <a:r>
              <a:rPr lang="en-US" sz="1200" dirty="0" err="1">
                <a:latin typeface="Arial"/>
                <a:cs typeface="Arial"/>
              </a:rPr>
              <a:t>tempat</a:t>
            </a:r>
            <a:r>
              <a:rPr lang="en-US" sz="1200" dirty="0">
                <a:latin typeface="Arial"/>
                <a:cs typeface="Arial"/>
              </a:rPr>
              <a:t> </a:t>
            </a:r>
            <a:r>
              <a:rPr lang="en-US" sz="1200" dirty="0" err="1">
                <a:latin typeface="Arial"/>
                <a:cs typeface="Arial"/>
              </a:rPr>
              <a:t>lainnya</a:t>
            </a:r>
            <a:endParaRPr lang="id-ID" sz="1200" dirty="0">
              <a:latin typeface="Arial"/>
              <a:cs typeface="Arial"/>
            </a:endParaRPr>
          </a:p>
          <a:p>
            <a:pPr marL="342900" algn="l">
              <a:buFont typeface="+mj-lt"/>
              <a:buAutoNum type="arabicPeriod"/>
            </a:pPr>
            <a:r>
              <a:rPr lang="id-ID" sz="1200" dirty="0">
                <a:latin typeface="Arial"/>
                <a:cs typeface="Arial"/>
              </a:rPr>
              <a:t>hanya dihadiri oleh Calon/Pasangan Calon, anggota Tim Kampanye dalam</a:t>
            </a:r>
            <a:r>
              <a:rPr lang="en-US" sz="1200" dirty="0">
                <a:latin typeface="Arial"/>
                <a:cs typeface="Arial"/>
              </a:rPr>
              <a:t> </a:t>
            </a:r>
            <a:r>
              <a:rPr lang="id-ID" sz="1200" dirty="0">
                <a:latin typeface="Arial"/>
                <a:cs typeface="Arial"/>
              </a:rPr>
              <a:t>jumlah terbatas, KPU Provinsi atau KPU Kabupaten/Kota</a:t>
            </a:r>
            <a:r>
              <a:rPr lang="en-US" sz="1200" dirty="0">
                <a:latin typeface="Arial"/>
                <a:cs typeface="Arial"/>
              </a:rPr>
              <a:t>, </a:t>
            </a:r>
            <a:r>
              <a:rPr lang="en-US" sz="1200" dirty="0" err="1">
                <a:latin typeface="Arial"/>
                <a:cs typeface="Arial"/>
              </a:rPr>
              <a:t>dan</a:t>
            </a:r>
            <a:r>
              <a:rPr lang="en-US" sz="1200" dirty="0">
                <a:latin typeface="Arial"/>
                <a:cs typeface="Arial"/>
              </a:rPr>
              <a:t> </a:t>
            </a:r>
            <a:r>
              <a:rPr lang="en-US" sz="1200" dirty="0" err="1">
                <a:latin typeface="Arial"/>
                <a:cs typeface="Arial"/>
              </a:rPr>
              <a:t>Bawaslu</a:t>
            </a:r>
            <a:r>
              <a:rPr lang="en-US" sz="1200" dirty="0">
                <a:latin typeface="Arial"/>
                <a:cs typeface="Arial"/>
              </a:rPr>
              <a:t> </a:t>
            </a:r>
            <a:r>
              <a:rPr lang="en-US" sz="1200" dirty="0" err="1">
                <a:latin typeface="Arial"/>
                <a:cs typeface="Arial"/>
              </a:rPr>
              <a:t>Provinsi</a:t>
            </a:r>
            <a:r>
              <a:rPr lang="en-US" sz="1200" dirty="0">
                <a:latin typeface="Arial"/>
                <a:cs typeface="Arial"/>
              </a:rPr>
              <a:t> </a:t>
            </a:r>
            <a:r>
              <a:rPr lang="en-US" sz="1200" dirty="0" err="1">
                <a:latin typeface="Arial"/>
                <a:cs typeface="Arial"/>
              </a:rPr>
              <a:t>atau</a:t>
            </a:r>
            <a:r>
              <a:rPr lang="en-US" sz="1200" dirty="0">
                <a:latin typeface="Arial"/>
                <a:cs typeface="Arial"/>
              </a:rPr>
              <a:t> </a:t>
            </a:r>
            <a:r>
              <a:rPr lang="id-ID" sz="1200" dirty="0">
                <a:latin typeface="Arial"/>
                <a:cs typeface="Arial"/>
              </a:rPr>
              <a:t> </a:t>
            </a:r>
            <a:r>
              <a:rPr lang="en-US" sz="1200" dirty="0" err="1">
                <a:latin typeface="Arial"/>
                <a:cs typeface="Arial"/>
              </a:rPr>
              <a:t>Bawaslu</a:t>
            </a:r>
            <a:r>
              <a:rPr lang="en-US" sz="1200" dirty="0">
                <a:latin typeface="Arial"/>
                <a:cs typeface="Arial"/>
              </a:rPr>
              <a:t> </a:t>
            </a:r>
            <a:r>
              <a:rPr lang="id-ID" sz="1200" dirty="0">
                <a:latin typeface="Arial"/>
                <a:cs typeface="Arial"/>
              </a:rPr>
              <a:t>Kabupaten/Kota sesuai wilayah kerja</a:t>
            </a:r>
          </a:p>
          <a:p>
            <a:pPr marL="342900" algn="l">
              <a:buFont typeface="+mj-lt"/>
              <a:buAutoNum type="arabicPeriod" startAt="3"/>
            </a:pPr>
            <a:r>
              <a:rPr lang="sv-SE" sz="1200" dirty="0">
                <a:latin typeface="Arial"/>
                <a:cs typeface="Arial"/>
              </a:rPr>
              <a:t>tidak menghadirkan undangan, penonton dan/atau</a:t>
            </a:r>
            <a:r>
              <a:rPr lang="id-ID" sz="1200" dirty="0">
                <a:latin typeface="Arial"/>
                <a:cs typeface="Arial"/>
              </a:rPr>
              <a:t> pendukung</a:t>
            </a:r>
          </a:p>
          <a:p>
            <a:pPr marL="342900" algn="l">
              <a:buFont typeface="+mj-lt"/>
              <a:buAutoNum type="arabicPeriod" startAt="3"/>
            </a:pPr>
            <a:r>
              <a:rPr lang="id-ID" sz="1200" dirty="0">
                <a:latin typeface="Arial"/>
                <a:cs typeface="Arial"/>
              </a:rPr>
              <a:t>menerapkan secara ketat protokol kesehatan pencegahan </a:t>
            </a:r>
            <a:r>
              <a:rPr lang="en-US" sz="1200" dirty="0" err="1">
                <a:latin typeface="Arial"/>
                <a:cs typeface="Arial"/>
              </a:rPr>
              <a:t>dan</a:t>
            </a:r>
            <a:r>
              <a:rPr lang="en-US" sz="1200" dirty="0">
                <a:latin typeface="Arial"/>
                <a:cs typeface="Arial"/>
              </a:rPr>
              <a:t> </a:t>
            </a:r>
            <a:r>
              <a:rPr lang="en-US" sz="1200" dirty="0" err="1">
                <a:latin typeface="Arial"/>
                <a:cs typeface="Arial"/>
              </a:rPr>
              <a:t>pengendalian</a:t>
            </a:r>
            <a:r>
              <a:rPr lang="en-US" sz="1200" dirty="0">
                <a:latin typeface="Arial"/>
                <a:cs typeface="Arial"/>
              </a:rPr>
              <a:t> </a:t>
            </a:r>
            <a:r>
              <a:rPr lang="id-ID" sz="1200" dirty="0">
                <a:latin typeface="Arial"/>
                <a:cs typeface="Arial"/>
              </a:rPr>
              <a:t>COVID-19 sesuai standar yang ditetapkan oleh Gugus Tugas </a:t>
            </a:r>
            <a:r>
              <a:rPr lang="es-ES" sz="1200" dirty="0" err="1">
                <a:latin typeface="Arial"/>
                <a:cs typeface="Arial"/>
              </a:rPr>
              <a:t>Percepatan</a:t>
            </a:r>
            <a:r>
              <a:rPr lang="es-ES" sz="1200" dirty="0">
                <a:latin typeface="Arial"/>
                <a:cs typeface="Arial"/>
              </a:rPr>
              <a:t> </a:t>
            </a:r>
            <a:r>
              <a:rPr lang="es-ES" sz="1200" dirty="0" err="1">
                <a:latin typeface="Arial"/>
                <a:cs typeface="Arial"/>
              </a:rPr>
              <a:t>Penanganan</a:t>
            </a:r>
            <a:r>
              <a:rPr lang="id-ID" sz="1200" dirty="0">
                <a:latin typeface="Arial"/>
                <a:cs typeface="Arial"/>
              </a:rPr>
              <a:t> COVID-19</a:t>
            </a:r>
            <a:endParaRPr lang="en-US" sz="1200" dirty="0">
              <a:latin typeface="Arial"/>
              <a:cs typeface="Arial"/>
            </a:endParaRPr>
          </a:p>
          <a:p>
            <a:pPr marL="342900" algn="l">
              <a:buFont typeface="+mj-lt"/>
              <a:buAutoNum type="arabicPeriod" startAt="3"/>
            </a:pPr>
            <a:r>
              <a:rPr lang="id-ID" sz="1200" dirty="0">
                <a:latin typeface="Arial"/>
                <a:cs typeface="Arial"/>
              </a:rPr>
              <a:t>siaran dapat dilakukan secara tunda oleh Lembaga Penyiaran Publik atau Lembaga Penyiaran Swasta, apabila siaran langsung tidak dapat dilakukan.</a:t>
            </a:r>
          </a:p>
          <a:p>
            <a:pPr marL="342900" algn="r">
              <a:buFont typeface="+mj-lt"/>
              <a:buAutoNum type="arabicPeriod"/>
            </a:pPr>
            <a:endParaRPr lang="id-ID" sz="1200" dirty="0">
              <a:latin typeface="Arial"/>
              <a:cs typeface="Arial"/>
            </a:endParaRPr>
          </a:p>
        </p:txBody>
      </p:sp>
      <p:pic>
        <p:nvPicPr>
          <p:cNvPr id="152" name="Picture 151" descr="debat 1.png"/>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644008" y="1388942"/>
            <a:ext cx="3061614" cy="2911000"/>
          </a:xfrm>
          <a:prstGeom prst="rect">
            <a:avLst/>
          </a:prstGeom>
        </p:spPr>
      </p:pic>
      <p:pic>
        <p:nvPicPr>
          <p:cNvPr id="153" name="Picture 152" descr="debat 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16041" y="1246921"/>
            <a:ext cx="905641" cy="3195042"/>
          </a:xfrm>
          <a:prstGeom prst="rect">
            <a:avLst/>
          </a:prstGeom>
        </p:spPr>
      </p:pic>
      <p:pic>
        <p:nvPicPr>
          <p:cNvPr id="154" name="Picture 153">
            <a:extLst>
              <a:ext uri="{FF2B5EF4-FFF2-40B4-BE49-F238E27FC236}">
                <a16:creationId xmlns:a16="http://schemas.microsoft.com/office/drawing/2014/main" id="{287FF35B-9A88-4CFB-82E5-1CD1DCAA80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0058" y="-72033"/>
            <a:ext cx="1318837" cy="1318954"/>
          </a:xfrm>
          <a:prstGeom prst="rect">
            <a:avLst/>
          </a:prstGeom>
        </p:spPr>
      </p:pic>
    </p:spTree>
    <p:extLst>
      <p:ext uri="{BB962C8B-B14F-4D97-AF65-F5344CB8AC3E}">
        <p14:creationId xmlns:p14="http://schemas.microsoft.com/office/powerpoint/2010/main" val="590948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pic>
        <p:nvPicPr>
          <p:cNvPr id="907" name="Google Shape;907;p38" title="Gráfico">
            <a:hlinkClick r:id="rId3"/>
          </p:cNvPr>
          <p:cNvPicPr preferRelativeResize="0"/>
          <p:nvPr/>
        </p:nvPicPr>
        <p:blipFill>
          <a:blip r:embed="rId4">
            <a:alphaModFix/>
          </a:blip>
          <a:stretch>
            <a:fillRect/>
          </a:stretch>
        </p:blipFill>
        <p:spPr>
          <a:xfrm>
            <a:off x="-142625" y="1209665"/>
            <a:ext cx="5207049" cy="3090470"/>
          </a:xfrm>
          <a:prstGeom prst="rect">
            <a:avLst/>
          </a:prstGeom>
          <a:noFill/>
          <a:ln>
            <a:noFill/>
          </a:ln>
        </p:spPr>
      </p:pic>
      <p:sp>
        <p:nvSpPr>
          <p:cNvPr id="908" name="Google Shape;908;p38"/>
          <p:cNvSpPr txBox="1">
            <a:spLocks noGrp="1"/>
          </p:cNvSpPr>
          <p:nvPr>
            <p:ph type="title"/>
          </p:nvPr>
        </p:nvSpPr>
        <p:spPr>
          <a:xfrm>
            <a:off x="1115616" y="123478"/>
            <a:ext cx="4530417" cy="1014179"/>
          </a:xfrm>
          <a:prstGeom prst="rect">
            <a:avLst/>
          </a:prstGeom>
        </p:spPr>
        <p:txBody>
          <a:bodyPr spcFirstLastPara="1" wrap="square" lIns="91425" tIns="91425" rIns="91425" bIns="91425" anchor="t" anchorCtr="0">
            <a:noAutofit/>
          </a:bodyPr>
          <a:lstStyle/>
          <a:p>
            <a:pPr lvl="0"/>
            <a:r>
              <a:rPr lang="id-ID" sz="2800" b="1" dirty="0">
                <a:solidFill>
                  <a:srgbClr val="31859C"/>
                </a:solidFill>
                <a:latin typeface="Arial"/>
                <a:cs typeface="Arial"/>
              </a:rPr>
              <a:t>Penyebaran Bahan Kampanye</a:t>
            </a:r>
            <a:endParaRPr sz="2800" dirty="0"/>
          </a:p>
        </p:txBody>
      </p:sp>
      <p:sp>
        <p:nvSpPr>
          <p:cNvPr id="909" name="Google Shape;909;p38"/>
          <p:cNvSpPr txBox="1">
            <a:spLocks noGrp="1"/>
          </p:cNvSpPr>
          <p:nvPr>
            <p:ph type="ctrTitle" idx="4294967295"/>
          </p:nvPr>
        </p:nvSpPr>
        <p:spPr>
          <a:xfrm>
            <a:off x="5724128" y="3572511"/>
            <a:ext cx="3312368" cy="1403590"/>
          </a:xfrm>
          <a:prstGeom prst="rect">
            <a:avLst/>
          </a:prstGeom>
        </p:spPr>
        <p:txBody>
          <a:bodyPr spcFirstLastPara="1" wrap="square" lIns="91425" tIns="91425" rIns="91425" bIns="91425" anchor="b" anchorCtr="0">
            <a:noAutofit/>
          </a:bodyPr>
          <a:lstStyle/>
          <a:p>
            <a:r>
              <a:rPr lang="en-US" sz="1600" dirty="0" err="1">
                <a:latin typeface="Arial"/>
                <a:cs typeface="Arial"/>
              </a:rPr>
              <a:t>bahan</a:t>
            </a:r>
            <a:r>
              <a:rPr lang="en-US" sz="1600" dirty="0">
                <a:latin typeface="Arial"/>
                <a:cs typeface="Arial"/>
              </a:rPr>
              <a:t> </a:t>
            </a:r>
            <a:r>
              <a:rPr lang="en-US" sz="1600" dirty="0" err="1">
                <a:latin typeface="Arial"/>
                <a:cs typeface="Arial"/>
              </a:rPr>
              <a:t>Kampanye</a:t>
            </a:r>
            <a:r>
              <a:rPr lang="en-US" sz="1600" dirty="0">
                <a:latin typeface="Arial"/>
                <a:cs typeface="Arial"/>
              </a:rPr>
              <a:t> </a:t>
            </a:r>
            <a:r>
              <a:rPr lang="en-US" sz="1600" dirty="0" err="1">
                <a:latin typeface="Arial"/>
                <a:cs typeface="Arial"/>
              </a:rPr>
              <a:t>dapat</a:t>
            </a:r>
            <a:r>
              <a:rPr lang="en-US" sz="1600" dirty="0">
                <a:latin typeface="Arial"/>
                <a:cs typeface="Arial"/>
              </a:rPr>
              <a:t> </a:t>
            </a:r>
            <a:r>
              <a:rPr lang="en-US" sz="1600" dirty="0" err="1">
                <a:latin typeface="Arial"/>
                <a:cs typeface="Arial"/>
              </a:rPr>
              <a:t>disebarkan</a:t>
            </a:r>
            <a:r>
              <a:rPr lang="en-US" sz="1600" dirty="0">
                <a:latin typeface="Arial"/>
                <a:cs typeface="Arial"/>
              </a:rPr>
              <a:t> </a:t>
            </a:r>
            <a:r>
              <a:rPr lang="en-US" sz="1600" dirty="0" err="1">
                <a:latin typeface="Arial"/>
                <a:cs typeface="Arial"/>
              </a:rPr>
              <a:t>pada</a:t>
            </a:r>
            <a:r>
              <a:rPr lang="en-US" sz="1600" dirty="0">
                <a:latin typeface="Arial"/>
                <a:cs typeface="Arial"/>
              </a:rPr>
              <a:t> </a:t>
            </a:r>
            <a:r>
              <a:rPr lang="en-US" sz="1600" dirty="0" err="1">
                <a:latin typeface="Arial"/>
                <a:cs typeface="Arial"/>
              </a:rPr>
              <a:t>setiap</a:t>
            </a:r>
            <a:r>
              <a:rPr lang="en-US" sz="1600" dirty="0">
                <a:latin typeface="Arial"/>
                <a:cs typeface="Arial"/>
              </a:rPr>
              <a:t> </a:t>
            </a:r>
            <a:r>
              <a:rPr lang="en-US" sz="1600" dirty="0" err="1">
                <a:latin typeface="Arial"/>
                <a:cs typeface="Arial"/>
              </a:rPr>
              <a:t>metode</a:t>
            </a:r>
            <a:r>
              <a:rPr lang="en-US" sz="1600" dirty="0">
                <a:latin typeface="Arial"/>
                <a:cs typeface="Arial"/>
              </a:rPr>
              <a:t> </a:t>
            </a:r>
            <a:r>
              <a:rPr lang="en-US" sz="1600" dirty="0" err="1">
                <a:latin typeface="Arial"/>
                <a:cs typeface="Arial"/>
              </a:rPr>
              <a:t>Kampanye</a:t>
            </a:r>
            <a:r>
              <a:rPr lang="en-US" sz="1600" dirty="0">
                <a:latin typeface="Arial"/>
                <a:cs typeface="Arial"/>
              </a:rPr>
              <a:t> </a:t>
            </a:r>
            <a:r>
              <a:rPr lang="en-US" sz="1600" dirty="0" err="1">
                <a:latin typeface="Arial"/>
                <a:cs typeface="Arial"/>
              </a:rPr>
              <a:t>oleh</a:t>
            </a:r>
            <a:r>
              <a:rPr lang="en-US" sz="1600" dirty="0">
                <a:latin typeface="Arial"/>
                <a:cs typeface="Arial"/>
              </a:rPr>
              <a:t> </a:t>
            </a:r>
            <a:r>
              <a:rPr lang="en-US" sz="1600" dirty="0" err="1">
                <a:latin typeface="Arial"/>
                <a:cs typeface="Arial"/>
              </a:rPr>
              <a:t>Parpol</a:t>
            </a:r>
            <a:r>
              <a:rPr lang="en-US" sz="1600" dirty="0">
                <a:latin typeface="Arial"/>
                <a:cs typeface="Arial"/>
              </a:rPr>
              <a:t> </a:t>
            </a:r>
            <a:r>
              <a:rPr lang="en-US" sz="1600" dirty="0" err="1">
                <a:latin typeface="Arial"/>
                <a:cs typeface="Arial"/>
              </a:rPr>
              <a:t>atau</a:t>
            </a:r>
            <a:r>
              <a:rPr lang="en-US" sz="1600" dirty="0">
                <a:latin typeface="Arial"/>
                <a:cs typeface="Arial"/>
              </a:rPr>
              <a:t> </a:t>
            </a:r>
            <a:r>
              <a:rPr lang="en-US" sz="1600" dirty="0" err="1">
                <a:latin typeface="Arial"/>
                <a:cs typeface="Arial"/>
              </a:rPr>
              <a:t>Gabungan</a:t>
            </a:r>
            <a:r>
              <a:rPr lang="en-US" sz="1600" dirty="0">
                <a:latin typeface="Arial"/>
                <a:cs typeface="Arial"/>
              </a:rPr>
              <a:t> </a:t>
            </a:r>
            <a:r>
              <a:rPr lang="en-US" sz="1600" dirty="0" err="1">
                <a:latin typeface="Arial"/>
                <a:cs typeface="Arial"/>
              </a:rPr>
              <a:t>Parpol</a:t>
            </a:r>
            <a:r>
              <a:rPr lang="en-US" sz="1600" dirty="0">
                <a:latin typeface="Arial"/>
                <a:cs typeface="Arial"/>
              </a:rPr>
              <a:t>, </a:t>
            </a:r>
            <a:r>
              <a:rPr lang="en-US" sz="1600" dirty="0" err="1">
                <a:latin typeface="Arial"/>
                <a:cs typeface="Arial"/>
              </a:rPr>
              <a:t>Paslon</a:t>
            </a:r>
            <a:r>
              <a:rPr lang="en-US" sz="1600" dirty="0">
                <a:latin typeface="Arial"/>
                <a:cs typeface="Arial"/>
              </a:rPr>
              <a:t> </a:t>
            </a:r>
            <a:r>
              <a:rPr lang="en-US" sz="1600" dirty="0" err="1">
                <a:latin typeface="Arial"/>
                <a:cs typeface="Arial"/>
              </a:rPr>
              <a:t>dan</a:t>
            </a:r>
            <a:r>
              <a:rPr lang="en-US" sz="1600" dirty="0">
                <a:latin typeface="Arial"/>
                <a:cs typeface="Arial"/>
              </a:rPr>
              <a:t>/</a:t>
            </a:r>
            <a:r>
              <a:rPr lang="en-US" sz="1600" dirty="0" err="1">
                <a:latin typeface="Arial"/>
                <a:cs typeface="Arial"/>
              </a:rPr>
              <a:t>atau</a:t>
            </a:r>
            <a:r>
              <a:rPr lang="en-US" sz="1600" dirty="0">
                <a:latin typeface="Arial"/>
                <a:cs typeface="Arial"/>
              </a:rPr>
              <a:t> Tim </a:t>
            </a:r>
            <a:r>
              <a:rPr lang="en-US" sz="1600" dirty="0" err="1">
                <a:latin typeface="Arial"/>
                <a:cs typeface="Arial"/>
              </a:rPr>
              <a:t>Kampanye</a:t>
            </a:r>
            <a:endParaRPr lang="en-US" sz="1600" dirty="0">
              <a:latin typeface="Arial"/>
              <a:cs typeface="Arial"/>
            </a:endParaRPr>
          </a:p>
        </p:txBody>
      </p:sp>
      <p:sp>
        <p:nvSpPr>
          <p:cNvPr id="911" name="Google Shape;911;p38"/>
          <p:cNvSpPr txBox="1">
            <a:spLocks noGrp="1"/>
          </p:cNvSpPr>
          <p:nvPr>
            <p:ph type="ctrTitle" idx="4294967295"/>
          </p:nvPr>
        </p:nvSpPr>
        <p:spPr>
          <a:xfrm>
            <a:off x="5796136" y="325887"/>
            <a:ext cx="3238988" cy="1310588"/>
          </a:xfrm>
          <a:prstGeom prst="rect">
            <a:avLst/>
          </a:prstGeom>
        </p:spPr>
        <p:txBody>
          <a:bodyPr spcFirstLastPara="1" wrap="square" lIns="91425" tIns="91425" rIns="91425" bIns="91425" anchor="b" anchorCtr="0">
            <a:noAutofit/>
          </a:bodyPr>
          <a:lstStyle/>
          <a:p>
            <a:r>
              <a:rPr lang="id-ID" sz="1600" dirty="0" err="1">
                <a:latin typeface="Arial"/>
                <a:cs typeface="Arial"/>
              </a:rPr>
              <a:t>P</a:t>
            </a:r>
            <a:r>
              <a:rPr lang="en-US" sz="1600" dirty="0" err="1">
                <a:latin typeface="Arial"/>
                <a:cs typeface="Arial"/>
              </a:rPr>
              <a:t>enyebaran</a:t>
            </a:r>
            <a:r>
              <a:rPr lang="en-US" sz="1600" dirty="0">
                <a:latin typeface="Arial"/>
                <a:cs typeface="Arial"/>
              </a:rPr>
              <a:t> </a:t>
            </a:r>
            <a:r>
              <a:rPr lang="en-US" sz="1600" dirty="0" err="1">
                <a:latin typeface="Arial"/>
                <a:cs typeface="Arial"/>
              </a:rPr>
              <a:t>bahan</a:t>
            </a:r>
            <a:r>
              <a:rPr lang="en-US" sz="1600" dirty="0">
                <a:latin typeface="Arial"/>
                <a:cs typeface="Arial"/>
              </a:rPr>
              <a:t> </a:t>
            </a:r>
            <a:r>
              <a:rPr lang="en-US" sz="1600" dirty="0" err="1">
                <a:latin typeface="Arial"/>
                <a:cs typeface="Arial"/>
              </a:rPr>
              <a:t>Kampanye</a:t>
            </a:r>
            <a:r>
              <a:rPr lang="en-US" sz="1600" dirty="0">
                <a:latin typeface="Arial"/>
                <a:cs typeface="Arial"/>
              </a:rPr>
              <a:t> </a:t>
            </a:r>
            <a:r>
              <a:rPr lang="en-US" sz="1600" dirty="0" err="1">
                <a:latin typeface="Arial"/>
                <a:cs typeface="Arial"/>
              </a:rPr>
              <a:t>dilakukan</a:t>
            </a:r>
            <a:r>
              <a:rPr lang="en-US" sz="1600" dirty="0">
                <a:latin typeface="Arial"/>
                <a:cs typeface="Arial"/>
              </a:rPr>
              <a:t> </a:t>
            </a:r>
            <a:r>
              <a:rPr lang="en-US" sz="1600" dirty="0" err="1">
                <a:latin typeface="Arial"/>
                <a:cs typeface="Arial"/>
              </a:rPr>
              <a:t>dengan</a:t>
            </a:r>
            <a:r>
              <a:rPr lang="en-US" sz="1600" dirty="0">
                <a:latin typeface="Arial"/>
                <a:cs typeface="Arial"/>
              </a:rPr>
              <a:t> </a:t>
            </a:r>
            <a:r>
              <a:rPr lang="en-US" sz="1600" dirty="0" err="1">
                <a:latin typeface="Arial"/>
                <a:cs typeface="Arial"/>
              </a:rPr>
              <a:t>menerapkan</a:t>
            </a:r>
            <a:r>
              <a:rPr lang="en-US" sz="1600" dirty="0">
                <a:latin typeface="Arial"/>
                <a:cs typeface="Arial"/>
              </a:rPr>
              <a:t> </a:t>
            </a:r>
            <a:r>
              <a:rPr lang="en-US" sz="1600" dirty="0" err="1">
                <a:latin typeface="Arial"/>
                <a:cs typeface="Arial"/>
              </a:rPr>
              <a:t>protokol</a:t>
            </a:r>
            <a:r>
              <a:rPr lang="en-US" sz="1600" dirty="0">
                <a:latin typeface="Arial"/>
                <a:cs typeface="Arial"/>
              </a:rPr>
              <a:t> </a:t>
            </a:r>
            <a:r>
              <a:rPr lang="en-US" sz="1600" dirty="0" err="1">
                <a:latin typeface="Arial"/>
                <a:cs typeface="Arial"/>
              </a:rPr>
              <a:t>kesehatan</a:t>
            </a:r>
            <a:r>
              <a:rPr lang="en-US" sz="1600" dirty="0">
                <a:latin typeface="Arial"/>
                <a:cs typeface="Arial"/>
              </a:rPr>
              <a:t> </a:t>
            </a:r>
            <a:r>
              <a:rPr lang="en-US" sz="1600" dirty="0" err="1">
                <a:latin typeface="Arial"/>
                <a:cs typeface="Arial"/>
              </a:rPr>
              <a:t>pencegahan</a:t>
            </a:r>
            <a:r>
              <a:rPr lang="en-US" sz="1600" dirty="0">
                <a:latin typeface="Arial"/>
                <a:cs typeface="Arial"/>
              </a:rPr>
              <a:t> </a:t>
            </a:r>
            <a:r>
              <a:rPr lang="en-US" sz="1600" dirty="0" err="1">
                <a:latin typeface="Arial"/>
                <a:cs typeface="Arial"/>
              </a:rPr>
              <a:t>dan</a:t>
            </a:r>
            <a:r>
              <a:rPr lang="en-US" sz="1600" dirty="0">
                <a:latin typeface="Arial"/>
                <a:cs typeface="Arial"/>
              </a:rPr>
              <a:t> </a:t>
            </a:r>
            <a:r>
              <a:rPr lang="en-US" sz="1600" dirty="0" err="1">
                <a:latin typeface="Arial"/>
                <a:cs typeface="Arial"/>
              </a:rPr>
              <a:t>pengendalian</a:t>
            </a:r>
            <a:r>
              <a:rPr lang="en-US" sz="1600" dirty="0">
                <a:latin typeface="Arial"/>
                <a:cs typeface="Arial"/>
              </a:rPr>
              <a:t> COVID-19, </a:t>
            </a:r>
            <a:r>
              <a:rPr lang="en-US" sz="1600" dirty="0" err="1">
                <a:latin typeface="Arial"/>
                <a:cs typeface="Arial"/>
              </a:rPr>
              <a:t>sebagai</a:t>
            </a:r>
            <a:r>
              <a:rPr lang="en-US" sz="1600" dirty="0">
                <a:latin typeface="Arial"/>
                <a:cs typeface="Arial"/>
              </a:rPr>
              <a:t> </a:t>
            </a:r>
            <a:r>
              <a:rPr lang="en-US" sz="1600" dirty="0" err="1">
                <a:latin typeface="Arial"/>
                <a:cs typeface="Arial"/>
              </a:rPr>
              <a:t>berikut</a:t>
            </a:r>
            <a:r>
              <a:rPr lang="en-US" sz="1600" dirty="0">
                <a:latin typeface="Arial"/>
                <a:cs typeface="Arial"/>
              </a:rPr>
              <a:t>:</a:t>
            </a:r>
          </a:p>
        </p:txBody>
      </p:sp>
      <p:sp>
        <p:nvSpPr>
          <p:cNvPr id="912" name="Google Shape;912;p38"/>
          <p:cNvSpPr txBox="1">
            <a:spLocks noGrp="1"/>
          </p:cNvSpPr>
          <p:nvPr>
            <p:ph type="subTitle" idx="4294967295"/>
          </p:nvPr>
        </p:nvSpPr>
        <p:spPr>
          <a:xfrm>
            <a:off x="5652120" y="1582185"/>
            <a:ext cx="3312368" cy="680700"/>
          </a:xfrm>
          <a:prstGeom prst="rect">
            <a:avLst/>
          </a:prstGeom>
        </p:spPr>
        <p:txBody>
          <a:bodyPr spcFirstLastPara="1" wrap="square" lIns="91425" tIns="91425" rIns="91425" bIns="91425" anchor="t" anchorCtr="0">
            <a:noAutofit/>
          </a:bodyPr>
          <a:lstStyle/>
          <a:p>
            <a:pPr marL="273050" indent="-273050">
              <a:buSzPct val="100000"/>
              <a:buFont typeface="+mj-lt"/>
              <a:buAutoNum type="alphaLcPeriod"/>
            </a:pPr>
            <a:r>
              <a:rPr lang="en-US" sz="1100" dirty="0" err="1">
                <a:latin typeface="Arial"/>
                <a:cs typeface="Arial"/>
              </a:rPr>
              <a:t>sebelum</a:t>
            </a:r>
            <a:r>
              <a:rPr lang="en-US" sz="1100" dirty="0">
                <a:latin typeface="Arial"/>
                <a:cs typeface="Arial"/>
              </a:rPr>
              <a:t> </a:t>
            </a:r>
            <a:r>
              <a:rPr lang="en-US" sz="1100" dirty="0" err="1">
                <a:latin typeface="Arial"/>
                <a:cs typeface="Arial"/>
              </a:rPr>
              <a:t>dibagikan</a:t>
            </a:r>
            <a:r>
              <a:rPr lang="en-US" sz="1100" dirty="0">
                <a:latin typeface="Arial"/>
                <a:cs typeface="Arial"/>
              </a:rPr>
              <a:t>, </a:t>
            </a:r>
            <a:r>
              <a:rPr lang="en-US" sz="1100" dirty="0" err="1">
                <a:latin typeface="Arial"/>
                <a:cs typeface="Arial"/>
              </a:rPr>
              <a:t>bahan</a:t>
            </a:r>
            <a:r>
              <a:rPr lang="en-US" sz="1100" dirty="0">
                <a:latin typeface="Arial"/>
                <a:cs typeface="Arial"/>
              </a:rPr>
              <a:t> </a:t>
            </a:r>
            <a:r>
              <a:rPr lang="en-US" sz="1100" dirty="0" err="1">
                <a:latin typeface="Arial"/>
                <a:cs typeface="Arial"/>
              </a:rPr>
              <a:t>Kampanye</a:t>
            </a:r>
            <a:r>
              <a:rPr lang="en-US" sz="1100" dirty="0">
                <a:latin typeface="Arial"/>
                <a:cs typeface="Arial"/>
              </a:rPr>
              <a:t> </a:t>
            </a:r>
            <a:r>
              <a:rPr lang="en-US" sz="1100" dirty="0" err="1">
                <a:latin typeface="Arial"/>
                <a:cs typeface="Arial"/>
              </a:rPr>
              <a:t>harus</a:t>
            </a:r>
            <a:r>
              <a:rPr lang="en-US" sz="1100" dirty="0">
                <a:latin typeface="Arial"/>
                <a:cs typeface="Arial"/>
              </a:rPr>
              <a:t> </a:t>
            </a:r>
            <a:r>
              <a:rPr lang="en-US" sz="1100" dirty="0" err="1">
                <a:latin typeface="Arial"/>
                <a:cs typeface="Arial"/>
              </a:rPr>
              <a:t>dalam</a:t>
            </a:r>
            <a:r>
              <a:rPr lang="en-US" sz="1100" dirty="0">
                <a:latin typeface="Arial"/>
                <a:cs typeface="Arial"/>
              </a:rPr>
              <a:t> </a:t>
            </a:r>
            <a:r>
              <a:rPr lang="en-US" sz="1100" dirty="0" err="1">
                <a:latin typeface="Arial"/>
                <a:cs typeface="Arial"/>
              </a:rPr>
              <a:t>keadaan</a:t>
            </a:r>
            <a:r>
              <a:rPr lang="en-US" sz="1100" dirty="0">
                <a:latin typeface="Arial"/>
                <a:cs typeface="Arial"/>
              </a:rPr>
              <a:t> </a:t>
            </a:r>
            <a:r>
              <a:rPr lang="en-US" sz="1100" dirty="0" err="1">
                <a:latin typeface="Arial"/>
                <a:cs typeface="Arial"/>
              </a:rPr>
              <a:t>bersih</a:t>
            </a:r>
            <a:r>
              <a:rPr lang="en-US" sz="1100" dirty="0">
                <a:latin typeface="Arial"/>
                <a:cs typeface="Arial"/>
              </a:rPr>
              <a:t>, </a:t>
            </a:r>
            <a:r>
              <a:rPr lang="en-US" sz="1100" dirty="0" err="1">
                <a:latin typeface="Arial"/>
                <a:cs typeface="Arial"/>
              </a:rPr>
              <a:t>dibungkus</a:t>
            </a:r>
            <a:r>
              <a:rPr lang="en-US" sz="1100" dirty="0">
                <a:latin typeface="Arial"/>
                <a:cs typeface="Arial"/>
              </a:rPr>
              <a:t> </a:t>
            </a:r>
            <a:r>
              <a:rPr lang="en-US" sz="1100" dirty="0" err="1">
                <a:latin typeface="Arial"/>
                <a:cs typeface="Arial"/>
              </a:rPr>
              <a:t>dengan</a:t>
            </a:r>
            <a:r>
              <a:rPr lang="en-US" sz="1100" dirty="0">
                <a:latin typeface="Arial"/>
                <a:cs typeface="Arial"/>
              </a:rPr>
              <a:t> </a:t>
            </a:r>
            <a:r>
              <a:rPr lang="en-US" sz="1100" dirty="0" err="1">
                <a:latin typeface="Arial"/>
                <a:cs typeface="Arial"/>
              </a:rPr>
              <a:t>bahan</a:t>
            </a:r>
            <a:r>
              <a:rPr lang="en-US" sz="1100" dirty="0">
                <a:latin typeface="Arial"/>
                <a:cs typeface="Arial"/>
              </a:rPr>
              <a:t> yang </a:t>
            </a:r>
            <a:r>
              <a:rPr lang="en-US" sz="1100" dirty="0" err="1">
                <a:latin typeface="Arial"/>
                <a:cs typeface="Arial"/>
              </a:rPr>
              <a:t>tahan</a:t>
            </a:r>
            <a:r>
              <a:rPr lang="en-US" sz="1100" dirty="0">
                <a:latin typeface="Arial"/>
                <a:cs typeface="Arial"/>
              </a:rPr>
              <a:t> </a:t>
            </a:r>
            <a:r>
              <a:rPr lang="en-US" sz="1100" dirty="0" err="1">
                <a:latin typeface="Arial"/>
                <a:cs typeface="Arial"/>
              </a:rPr>
              <a:t>terhadap</a:t>
            </a:r>
            <a:r>
              <a:rPr lang="en-US" sz="1100" dirty="0">
                <a:latin typeface="Arial"/>
                <a:cs typeface="Arial"/>
              </a:rPr>
              <a:t> </a:t>
            </a:r>
            <a:r>
              <a:rPr lang="en-US" sz="1100" dirty="0" err="1">
                <a:latin typeface="Arial"/>
                <a:cs typeface="Arial"/>
              </a:rPr>
              <a:t>zat</a:t>
            </a:r>
            <a:r>
              <a:rPr lang="en-US" sz="1100" dirty="0">
                <a:latin typeface="Arial"/>
                <a:cs typeface="Arial"/>
              </a:rPr>
              <a:t> </a:t>
            </a:r>
            <a:r>
              <a:rPr lang="en-US" sz="1100" dirty="0" err="1">
                <a:latin typeface="Arial"/>
                <a:cs typeface="Arial"/>
              </a:rPr>
              <a:t>cair</a:t>
            </a:r>
            <a:r>
              <a:rPr lang="en-US" sz="1100" dirty="0">
                <a:latin typeface="Arial"/>
                <a:cs typeface="Arial"/>
              </a:rPr>
              <a:t>, </a:t>
            </a:r>
            <a:r>
              <a:rPr lang="en-US" sz="1100" dirty="0" err="1">
                <a:latin typeface="Arial"/>
                <a:cs typeface="Arial"/>
              </a:rPr>
              <a:t>dan</a:t>
            </a:r>
            <a:r>
              <a:rPr lang="en-US" sz="1100" dirty="0">
                <a:latin typeface="Arial"/>
                <a:cs typeface="Arial"/>
              </a:rPr>
              <a:t> </a:t>
            </a:r>
            <a:r>
              <a:rPr lang="en-US" sz="1100" dirty="0" err="1">
                <a:latin typeface="Arial"/>
                <a:cs typeface="Arial"/>
              </a:rPr>
              <a:t>telah</a:t>
            </a:r>
            <a:r>
              <a:rPr lang="en-US" sz="1100" dirty="0">
                <a:latin typeface="Arial"/>
                <a:cs typeface="Arial"/>
              </a:rPr>
              <a:t> </a:t>
            </a:r>
            <a:r>
              <a:rPr lang="en-US" sz="1100" dirty="0" err="1">
                <a:latin typeface="Arial"/>
                <a:cs typeface="Arial"/>
              </a:rPr>
              <a:t>disterilisasi</a:t>
            </a:r>
            <a:endParaRPr lang="en-US" sz="1100" dirty="0">
              <a:latin typeface="Arial"/>
              <a:cs typeface="Arial"/>
            </a:endParaRPr>
          </a:p>
          <a:p>
            <a:pPr marL="273050" indent="-273050">
              <a:buSzPct val="100000"/>
              <a:buFont typeface="+mj-lt"/>
              <a:buAutoNum type="alphaLcPeriod"/>
            </a:pPr>
            <a:r>
              <a:rPr lang="en-US" sz="1100" dirty="0" err="1">
                <a:latin typeface="Arial"/>
                <a:cs typeface="Arial"/>
              </a:rPr>
              <a:t>Petugas</a:t>
            </a:r>
            <a:r>
              <a:rPr lang="en-US" sz="1100" dirty="0">
                <a:latin typeface="Arial"/>
                <a:cs typeface="Arial"/>
              </a:rPr>
              <a:t> yang </a:t>
            </a:r>
            <a:r>
              <a:rPr lang="en-US" sz="1100" dirty="0" err="1">
                <a:latin typeface="Arial"/>
                <a:cs typeface="Arial"/>
              </a:rPr>
              <a:t>membagikan</a:t>
            </a:r>
            <a:r>
              <a:rPr lang="en-US" sz="1100" dirty="0">
                <a:latin typeface="Arial"/>
                <a:cs typeface="Arial"/>
              </a:rPr>
              <a:t> </a:t>
            </a:r>
            <a:r>
              <a:rPr lang="en-US" sz="1100" dirty="0" err="1">
                <a:latin typeface="Arial"/>
                <a:cs typeface="Arial"/>
              </a:rPr>
              <a:t>bahan</a:t>
            </a:r>
            <a:r>
              <a:rPr lang="en-US" sz="1100" dirty="0">
                <a:latin typeface="Arial"/>
                <a:cs typeface="Arial"/>
              </a:rPr>
              <a:t> </a:t>
            </a:r>
            <a:r>
              <a:rPr lang="en-US" sz="1100" dirty="0" err="1">
                <a:latin typeface="Arial"/>
                <a:cs typeface="Arial"/>
              </a:rPr>
              <a:t>Kampanye</a:t>
            </a:r>
            <a:r>
              <a:rPr lang="en-US" sz="1100" dirty="0">
                <a:latin typeface="Arial"/>
                <a:cs typeface="Arial"/>
              </a:rPr>
              <a:t> </a:t>
            </a:r>
            <a:r>
              <a:rPr lang="en-US" sz="1100" dirty="0" err="1">
                <a:latin typeface="Arial"/>
                <a:cs typeface="Arial"/>
              </a:rPr>
              <a:t>menggunakan</a:t>
            </a:r>
            <a:r>
              <a:rPr lang="en-US" sz="1100" dirty="0">
                <a:latin typeface="Arial"/>
                <a:cs typeface="Arial"/>
              </a:rPr>
              <a:t> masker yang </a:t>
            </a:r>
            <a:r>
              <a:rPr lang="en-US" sz="1100" dirty="0" err="1">
                <a:latin typeface="Arial"/>
                <a:cs typeface="Arial"/>
              </a:rPr>
              <a:t>menutupi</a:t>
            </a:r>
            <a:r>
              <a:rPr lang="en-US" sz="1100" dirty="0">
                <a:latin typeface="Arial"/>
                <a:cs typeface="Arial"/>
              </a:rPr>
              <a:t> </a:t>
            </a:r>
            <a:r>
              <a:rPr lang="en-US" sz="1100" dirty="0" err="1">
                <a:latin typeface="Arial"/>
                <a:cs typeface="Arial"/>
              </a:rPr>
              <a:t>hidung</a:t>
            </a:r>
            <a:r>
              <a:rPr lang="en-US" sz="1100" dirty="0">
                <a:latin typeface="Arial"/>
                <a:cs typeface="Arial"/>
              </a:rPr>
              <a:t> </a:t>
            </a:r>
            <a:r>
              <a:rPr lang="en-US" sz="1100" dirty="0" err="1">
                <a:latin typeface="Arial"/>
                <a:cs typeface="Arial"/>
              </a:rPr>
              <a:t>dan</a:t>
            </a:r>
            <a:r>
              <a:rPr lang="en-US" sz="1100" dirty="0">
                <a:latin typeface="Arial"/>
                <a:cs typeface="Arial"/>
              </a:rPr>
              <a:t> </a:t>
            </a:r>
            <a:r>
              <a:rPr lang="en-US" sz="1100" dirty="0" err="1">
                <a:latin typeface="Arial"/>
                <a:cs typeface="Arial"/>
              </a:rPr>
              <a:t>mulut</a:t>
            </a:r>
            <a:r>
              <a:rPr lang="en-US" sz="1100" dirty="0">
                <a:latin typeface="Arial"/>
                <a:cs typeface="Arial"/>
              </a:rPr>
              <a:t> </a:t>
            </a:r>
            <a:r>
              <a:rPr lang="en-US" sz="1100" dirty="0" err="1">
                <a:latin typeface="Arial"/>
                <a:cs typeface="Arial"/>
              </a:rPr>
              <a:t>hingga</a:t>
            </a:r>
            <a:r>
              <a:rPr lang="en-US" sz="1100" dirty="0">
                <a:latin typeface="Arial"/>
                <a:cs typeface="Arial"/>
              </a:rPr>
              <a:t> </a:t>
            </a:r>
            <a:r>
              <a:rPr lang="en-US" sz="1100" dirty="0" err="1">
                <a:latin typeface="Arial"/>
                <a:cs typeface="Arial"/>
              </a:rPr>
              <a:t>dagu</a:t>
            </a:r>
            <a:r>
              <a:rPr lang="en-US" sz="1100" dirty="0">
                <a:latin typeface="Arial"/>
                <a:cs typeface="Arial"/>
              </a:rPr>
              <a:t> </a:t>
            </a:r>
            <a:r>
              <a:rPr lang="en-US" sz="1100" dirty="0" err="1">
                <a:latin typeface="Arial"/>
                <a:cs typeface="Arial"/>
              </a:rPr>
              <a:t>dan</a:t>
            </a:r>
            <a:r>
              <a:rPr lang="en-US" sz="1100" dirty="0">
                <a:latin typeface="Arial"/>
                <a:cs typeface="Arial"/>
              </a:rPr>
              <a:t> </a:t>
            </a:r>
            <a:r>
              <a:rPr lang="en-US" sz="1100" dirty="0" err="1">
                <a:latin typeface="Arial"/>
                <a:cs typeface="Arial"/>
              </a:rPr>
              <a:t>sarung</a:t>
            </a:r>
            <a:r>
              <a:rPr lang="en-US" sz="1100" dirty="0">
                <a:latin typeface="Arial"/>
                <a:cs typeface="Arial"/>
              </a:rPr>
              <a:t> </a:t>
            </a:r>
            <a:r>
              <a:rPr lang="en-US" sz="1100" dirty="0" err="1">
                <a:latin typeface="Arial"/>
                <a:cs typeface="Arial"/>
              </a:rPr>
              <a:t>tangan</a:t>
            </a:r>
            <a:r>
              <a:rPr lang="en-US" sz="1100" dirty="0">
                <a:latin typeface="Arial"/>
                <a:cs typeface="Arial"/>
              </a:rPr>
              <a:t> </a:t>
            </a:r>
          </a:p>
          <a:p>
            <a:pPr marL="273050" indent="-273050">
              <a:buSzPct val="100000"/>
              <a:buFont typeface="+mj-lt"/>
              <a:buAutoNum type="alphaLcPeriod"/>
            </a:pPr>
            <a:r>
              <a:rPr lang="en-US" sz="1100" dirty="0" err="1">
                <a:latin typeface="Arial"/>
                <a:cs typeface="Arial"/>
              </a:rPr>
              <a:t>pembagian</a:t>
            </a:r>
            <a:r>
              <a:rPr lang="en-US" sz="1100" dirty="0">
                <a:latin typeface="Arial"/>
                <a:cs typeface="Arial"/>
              </a:rPr>
              <a:t> </a:t>
            </a:r>
            <a:r>
              <a:rPr lang="en-US" sz="1100" dirty="0" err="1">
                <a:latin typeface="Arial"/>
                <a:cs typeface="Arial"/>
              </a:rPr>
              <a:t>bahan</a:t>
            </a:r>
            <a:r>
              <a:rPr lang="en-US" sz="1100" dirty="0">
                <a:latin typeface="Arial"/>
                <a:cs typeface="Arial"/>
              </a:rPr>
              <a:t> </a:t>
            </a:r>
            <a:r>
              <a:rPr lang="en-US" sz="1100" dirty="0" err="1">
                <a:latin typeface="Arial"/>
                <a:cs typeface="Arial"/>
              </a:rPr>
              <a:t>Kampanye</a:t>
            </a:r>
            <a:r>
              <a:rPr lang="en-US" sz="1100" dirty="0">
                <a:latin typeface="Arial"/>
                <a:cs typeface="Arial"/>
              </a:rPr>
              <a:t> </a:t>
            </a:r>
            <a:r>
              <a:rPr lang="en-US" sz="1100" dirty="0" err="1">
                <a:latin typeface="Arial"/>
                <a:cs typeface="Arial"/>
              </a:rPr>
              <a:t>tidak</a:t>
            </a:r>
            <a:r>
              <a:rPr lang="en-US" sz="1100" dirty="0">
                <a:latin typeface="Arial"/>
                <a:cs typeface="Arial"/>
              </a:rPr>
              <a:t> </a:t>
            </a:r>
            <a:r>
              <a:rPr lang="en-US" sz="1100" dirty="0" err="1">
                <a:latin typeface="Arial"/>
                <a:cs typeface="Arial"/>
              </a:rPr>
              <a:t>menimbulkan</a:t>
            </a:r>
            <a:r>
              <a:rPr lang="en-US" sz="1100" dirty="0">
                <a:latin typeface="Arial"/>
                <a:cs typeface="Arial"/>
              </a:rPr>
              <a:t> </a:t>
            </a:r>
            <a:r>
              <a:rPr lang="en-US" sz="1100" dirty="0" err="1">
                <a:latin typeface="Arial"/>
                <a:cs typeface="Arial"/>
              </a:rPr>
              <a:t>kerumunan</a:t>
            </a:r>
            <a:endParaRPr lang="en-US" sz="1100" dirty="0">
              <a:latin typeface="Arial"/>
              <a:cs typeface="Arial"/>
            </a:endParaRPr>
          </a:p>
        </p:txBody>
      </p:sp>
      <p:cxnSp>
        <p:nvCxnSpPr>
          <p:cNvPr id="915" name="Google Shape;915;p38"/>
          <p:cNvCxnSpPr/>
          <p:nvPr/>
        </p:nvCxnSpPr>
        <p:spPr>
          <a:xfrm flipH="1">
            <a:off x="1833950" y="1467725"/>
            <a:ext cx="3601800" cy="337500"/>
          </a:xfrm>
          <a:prstGeom prst="bentConnector3">
            <a:avLst>
              <a:gd name="adj1" fmla="val 99711"/>
            </a:avLst>
          </a:prstGeom>
          <a:noFill/>
          <a:ln w="28575" cap="flat" cmpd="sng">
            <a:solidFill>
              <a:schemeClr val="accent2"/>
            </a:solidFill>
            <a:prstDash val="solid"/>
            <a:round/>
            <a:headEnd type="oval" w="med" len="med"/>
            <a:tailEnd type="none" w="med" len="med"/>
          </a:ln>
        </p:spPr>
      </p:cxnSp>
      <p:cxnSp>
        <p:nvCxnSpPr>
          <p:cNvPr id="917" name="Google Shape;917;p38"/>
          <p:cNvCxnSpPr/>
          <p:nvPr/>
        </p:nvCxnSpPr>
        <p:spPr>
          <a:xfrm rot="10800000">
            <a:off x="1685050" y="3572511"/>
            <a:ext cx="3757200" cy="421500"/>
          </a:xfrm>
          <a:prstGeom prst="bentConnector3">
            <a:avLst>
              <a:gd name="adj1" fmla="val 100081"/>
            </a:avLst>
          </a:prstGeom>
          <a:noFill/>
          <a:ln w="28575" cap="flat" cmpd="sng">
            <a:solidFill>
              <a:schemeClr val="accent3"/>
            </a:solidFill>
            <a:prstDash val="solid"/>
            <a:round/>
            <a:headEnd type="oval" w="med" len="med"/>
            <a:tailEnd type="none" w="med" len="med"/>
          </a:ln>
        </p:spPr>
      </p:cxnSp>
      <p:grpSp>
        <p:nvGrpSpPr>
          <p:cNvPr id="918" name="Google Shape;918;p38"/>
          <p:cNvGrpSpPr/>
          <p:nvPr/>
        </p:nvGrpSpPr>
        <p:grpSpPr>
          <a:xfrm>
            <a:off x="2079836" y="1363844"/>
            <a:ext cx="637356" cy="1666930"/>
            <a:chOff x="4949475" y="687300"/>
            <a:chExt cx="460850" cy="1205300"/>
          </a:xfrm>
        </p:grpSpPr>
        <p:sp>
          <p:nvSpPr>
            <p:cNvPr id="919" name="Google Shape;919;p38"/>
            <p:cNvSpPr/>
            <p:nvPr/>
          </p:nvSpPr>
          <p:spPr>
            <a:xfrm>
              <a:off x="4974525" y="1645900"/>
              <a:ext cx="427500" cy="246700"/>
            </a:xfrm>
            <a:custGeom>
              <a:avLst/>
              <a:gdLst/>
              <a:ahLst/>
              <a:cxnLst/>
              <a:rect l="l" t="t" r="r" b="b"/>
              <a:pathLst>
                <a:path w="17100" h="9868" extrusionOk="0">
                  <a:moveTo>
                    <a:pt x="8550" y="0"/>
                  </a:moveTo>
                  <a:cubicBezTo>
                    <a:pt x="6282" y="0"/>
                    <a:pt x="4108" y="520"/>
                    <a:pt x="2504" y="1445"/>
                  </a:cubicBezTo>
                  <a:cubicBezTo>
                    <a:pt x="902" y="2371"/>
                    <a:pt x="0" y="3625"/>
                    <a:pt x="0" y="4934"/>
                  </a:cubicBezTo>
                  <a:cubicBezTo>
                    <a:pt x="0" y="6243"/>
                    <a:pt x="902" y="7497"/>
                    <a:pt x="2504" y="8423"/>
                  </a:cubicBezTo>
                  <a:cubicBezTo>
                    <a:pt x="4108" y="9347"/>
                    <a:pt x="6282" y="9867"/>
                    <a:pt x="8550" y="9867"/>
                  </a:cubicBezTo>
                  <a:cubicBezTo>
                    <a:pt x="10818" y="9867"/>
                    <a:pt x="12991" y="9347"/>
                    <a:pt x="14595" y="8423"/>
                  </a:cubicBezTo>
                  <a:cubicBezTo>
                    <a:pt x="16198" y="7497"/>
                    <a:pt x="17099" y="6243"/>
                    <a:pt x="17099" y="4934"/>
                  </a:cubicBezTo>
                  <a:cubicBezTo>
                    <a:pt x="17099" y="3625"/>
                    <a:pt x="16198" y="2371"/>
                    <a:pt x="14595" y="1445"/>
                  </a:cubicBezTo>
                  <a:cubicBezTo>
                    <a:pt x="12991" y="520"/>
                    <a:pt x="10818" y="0"/>
                    <a:pt x="8550" y="0"/>
                  </a:cubicBezTo>
                  <a:close/>
                </a:path>
              </a:pathLst>
            </a:custGeom>
            <a:solidFill>
              <a:srgbClr val="EAEC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38"/>
            <p:cNvSpPr/>
            <p:nvPr/>
          </p:nvSpPr>
          <p:spPr>
            <a:xfrm>
              <a:off x="5315975" y="956275"/>
              <a:ext cx="94350" cy="196725"/>
            </a:xfrm>
            <a:custGeom>
              <a:avLst/>
              <a:gdLst/>
              <a:ahLst/>
              <a:cxnLst/>
              <a:rect l="l" t="t" r="r" b="b"/>
              <a:pathLst>
                <a:path w="3774" h="7869" extrusionOk="0">
                  <a:moveTo>
                    <a:pt x="2817" y="1"/>
                  </a:moveTo>
                  <a:lnTo>
                    <a:pt x="1207" y="1327"/>
                  </a:lnTo>
                  <a:lnTo>
                    <a:pt x="1654" y="4396"/>
                  </a:lnTo>
                  <a:lnTo>
                    <a:pt x="0" y="6017"/>
                  </a:lnTo>
                  <a:lnTo>
                    <a:pt x="415" y="7869"/>
                  </a:lnTo>
                  <a:cubicBezTo>
                    <a:pt x="415" y="7869"/>
                    <a:pt x="3400" y="6059"/>
                    <a:pt x="3587" y="4976"/>
                  </a:cubicBezTo>
                  <a:cubicBezTo>
                    <a:pt x="3774" y="3893"/>
                    <a:pt x="2900" y="734"/>
                    <a:pt x="2817"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38"/>
            <p:cNvSpPr/>
            <p:nvPr/>
          </p:nvSpPr>
          <p:spPr>
            <a:xfrm>
              <a:off x="5328650" y="864675"/>
              <a:ext cx="64975" cy="124800"/>
            </a:xfrm>
            <a:custGeom>
              <a:avLst/>
              <a:gdLst/>
              <a:ahLst/>
              <a:cxnLst/>
              <a:rect l="l" t="t" r="r" b="b"/>
              <a:pathLst>
                <a:path w="2599" h="4992" extrusionOk="0">
                  <a:moveTo>
                    <a:pt x="572" y="0"/>
                  </a:moveTo>
                  <a:cubicBezTo>
                    <a:pt x="356" y="0"/>
                    <a:pt x="154" y="48"/>
                    <a:pt x="1" y="115"/>
                  </a:cubicBezTo>
                  <a:lnTo>
                    <a:pt x="1059" y="4975"/>
                  </a:lnTo>
                  <a:cubicBezTo>
                    <a:pt x="1130" y="4986"/>
                    <a:pt x="1199" y="4991"/>
                    <a:pt x="1266" y="4991"/>
                  </a:cubicBezTo>
                  <a:cubicBezTo>
                    <a:pt x="2074" y="4991"/>
                    <a:pt x="2599" y="4266"/>
                    <a:pt x="2599" y="4266"/>
                  </a:cubicBezTo>
                  <a:cubicBezTo>
                    <a:pt x="2557" y="3840"/>
                    <a:pt x="2102" y="1344"/>
                    <a:pt x="1662" y="617"/>
                  </a:cubicBezTo>
                  <a:cubicBezTo>
                    <a:pt x="1381" y="151"/>
                    <a:pt x="954" y="0"/>
                    <a:pt x="572" y="0"/>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38"/>
            <p:cNvSpPr/>
            <p:nvPr/>
          </p:nvSpPr>
          <p:spPr>
            <a:xfrm>
              <a:off x="5260800" y="1653825"/>
              <a:ext cx="83975" cy="94125"/>
            </a:xfrm>
            <a:custGeom>
              <a:avLst/>
              <a:gdLst/>
              <a:ahLst/>
              <a:cxnLst/>
              <a:rect l="l" t="t" r="r" b="b"/>
              <a:pathLst>
                <a:path w="3359" h="3765" extrusionOk="0">
                  <a:moveTo>
                    <a:pt x="543" y="0"/>
                  </a:moveTo>
                  <a:cubicBezTo>
                    <a:pt x="506" y="0"/>
                    <a:pt x="469" y="3"/>
                    <a:pt x="435" y="8"/>
                  </a:cubicBezTo>
                  <a:cubicBezTo>
                    <a:pt x="82" y="59"/>
                    <a:pt x="0" y="382"/>
                    <a:pt x="129" y="898"/>
                  </a:cubicBezTo>
                  <a:cubicBezTo>
                    <a:pt x="272" y="1471"/>
                    <a:pt x="762" y="1877"/>
                    <a:pt x="1160" y="2235"/>
                  </a:cubicBezTo>
                  <a:cubicBezTo>
                    <a:pt x="1573" y="2608"/>
                    <a:pt x="1721" y="3089"/>
                    <a:pt x="2007" y="3474"/>
                  </a:cubicBezTo>
                  <a:cubicBezTo>
                    <a:pt x="2160" y="3680"/>
                    <a:pt x="2392" y="3765"/>
                    <a:pt x="2636" y="3765"/>
                  </a:cubicBezTo>
                  <a:cubicBezTo>
                    <a:pt x="2757" y="3765"/>
                    <a:pt x="2882" y="3743"/>
                    <a:pt x="3001" y="3705"/>
                  </a:cubicBezTo>
                  <a:cubicBezTo>
                    <a:pt x="3358" y="3592"/>
                    <a:pt x="3341" y="3177"/>
                    <a:pt x="3264" y="2860"/>
                  </a:cubicBezTo>
                  <a:cubicBezTo>
                    <a:pt x="3205" y="2619"/>
                    <a:pt x="3160" y="2376"/>
                    <a:pt x="3131" y="2130"/>
                  </a:cubicBezTo>
                  <a:cubicBezTo>
                    <a:pt x="3131" y="2130"/>
                    <a:pt x="2210" y="773"/>
                    <a:pt x="1948" y="582"/>
                  </a:cubicBezTo>
                  <a:cubicBezTo>
                    <a:pt x="1614" y="337"/>
                    <a:pt x="989" y="0"/>
                    <a:pt x="543"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38"/>
            <p:cNvSpPr/>
            <p:nvPr/>
          </p:nvSpPr>
          <p:spPr>
            <a:xfrm>
              <a:off x="5099875" y="1775525"/>
              <a:ext cx="151550" cy="86450"/>
            </a:xfrm>
            <a:custGeom>
              <a:avLst/>
              <a:gdLst/>
              <a:ahLst/>
              <a:cxnLst/>
              <a:rect l="l" t="t" r="r" b="b"/>
              <a:pathLst>
                <a:path w="6062" h="3458" extrusionOk="0">
                  <a:moveTo>
                    <a:pt x="4429" y="1"/>
                  </a:moveTo>
                  <a:cubicBezTo>
                    <a:pt x="3914" y="703"/>
                    <a:pt x="2936" y="1121"/>
                    <a:pt x="1609" y="1729"/>
                  </a:cubicBezTo>
                  <a:cubicBezTo>
                    <a:pt x="282" y="2337"/>
                    <a:pt x="1" y="2461"/>
                    <a:pt x="90" y="2712"/>
                  </a:cubicBezTo>
                  <a:cubicBezTo>
                    <a:pt x="180" y="2962"/>
                    <a:pt x="783" y="3214"/>
                    <a:pt x="1328" y="3384"/>
                  </a:cubicBezTo>
                  <a:cubicBezTo>
                    <a:pt x="1485" y="3434"/>
                    <a:pt x="1674" y="3457"/>
                    <a:pt x="1873" y="3457"/>
                  </a:cubicBezTo>
                  <a:cubicBezTo>
                    <a:pt x="2361" y="3457"/>
                    <a:pt x="2910" y="3315"/>
                    <a:pt x="3196" y="3066"/>
                  </a:cubicBezTo>
                  <a:cubicBezTo>
                    <a:pt x="3475" y="2823"/>
                    <a:pt x="4263" y="2508"/>
                    <a:pt x="4675" y="2508"/>
                  </a:cubicBezTo>
                  <a:cubicBezTo>
                    <a:pt x="4677" y="2508"/>
                    <a:pt x="4680" y="2508"/>
                    <a:pt x="4682" y="2508"/>
                  </a:cubicBezTo>
                  <a:cubicBezTo>
                    <a:pt x="4690" y="2509"/>
                    <a:pt x="4699" y="2509"/>
                    <a:pt x="4707" y="2509"/>
                  </a:cubicBezTo>
                  <a:cubicBezTo>
                    <a:pt x="5330" y="2509"/>
                    <a:pt x="5854" y="2332"/>
                    <a:pt x="5958" y="2093"/>
                  </a:cubicBezTo>
                  <a:cubicBezTo>
                    <a:pt x="6062" y="1852"/>
                    <a:pt x="5946" y="1330"/>
                    <a:pt x="5921" y="1004"/>
                  </a:cubicBezTo>
                  <a:cubicBezTo>
                    <a:pt x="5897" y="677"/>
                    <a:pt x="5871" y="266"/>
                    <a:pt x="5871" y="266"/>
                  </a:cubicBezTo>
                  <a:lnTo>
                    <a:pt x="4429" y="1"/>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38"/>
            <p:cNvSpPr/>
            <p:nvPr/>
          </p:nvSpPr>
          <p:spPr>
            <a:xfrm>
              <a:off x="5148050" y="1192350"/>
              <a:ext cx="204725" cy="595175"/>
            </a:xfrm>
            <a:custGeom>
              <a:avLst/>
              <a:gdLst/>
              <a:ahLst/>
              <a:cxnLst/>
              <a:rect l="l" t="t" r="r" b="b"/>
              <a:pathLst>
                <a:path w="8189" h="23807" extrusionOk="0">
                  <a:moveTo>
                    <a:pt x="7927" y="0"/>
                  </a:moveTo>
                  <a:lnTo>
                    <a:pt x="0" y="1764"/>
                  </a:lnTo>
                  <a:cubicBezTo>
                    <a:pt x="0" y="1764"/>
                    <a:pt x="499" y="11242"/>
                    <a:pt x="586" y="12484"/>
                  </a:cubicBezTo>
                  <a:cubicBezTo>
                    <a:pt x="672" y="13725"/>
                    <a:pt x="894" y="14896"/>
                    <a:pt x="1327" y="16870"/>
                  </a:cubicBezTo>
                  <a:cubicBezTo>
                    <a:pt x="1760" y="18846"/>
                    <a:pt x="2277" y="23588"/>
                    <a:pt x="2277" y="23588"/>
                  </a:cubicBezTo>
                  <a:cubicBezTo>
                    <a:pt x="2558" y="23752"/>
                    <a:pt x="2839" y="23807"/>
                    <a:pt x="3087" y="23807"/>
                  </a:cubicBezTo>
                  <a:cubicBezTo>
                    <a:pt x="3578" y="23807"/>
                    <a:pt x="3944" y="23593"/>
                    <a:pt x="3944" y="23593"/>
                  </a:cubicBezTo>
                  <a:cubicBezTo>
                    <a:pt x="3944" y="23593"/>
                    <a:pt x="4156" y="17824"/>
                    <a:pt x="4102" y="16392"/>
                  </a:cubicBezTo>
                  <a:cubicBezTo>
                    <a:pt x="4036" y="14643"/>
                    <a:pt x="3597" y="13265"/>
                    <a:pt x="3597" y="13265"/>
                  </a:cubicBezTo>
                  <a:cubicBezTo>
                    <a:pt x="3597" y="13265"/>
                    <a:pt x="3736" y="10934"/>
                    <a:pt x="3858" y="8907"/>
                  </a:cubicBezTo>
                  <a:cubicBezTo>
                    <a:pt x="3982" y="6880"/>
                    <a:pt x="4112" y="5906"/>
                    <a:pt x="4141" y="5024"/>
                  </a:cubicBezTo>
                  <a:lnTo>
                    <a:pt x="4299" y="4940"/>
                  </a:lnTo>
                  <a:cubicBezTo>
                    <a:pt x="4299" y="4940"/>
                    <a:pt x="4459" y="8437"/>
                    <a:pt x="4546" y="9679"/>
                  </a:cubicBezTo>
                  <a:cubicBezTo>
                    <a:pt x="4633" y="10922"/>
                    <a:pt x="4816" y="12112"/>
                    <a:pt x="5150" y="14418"/>
                  </a:cubicBezTo>
                  <a:cubicBezTo>
                    <a:pt x="5441" y="16419"/>
                    <a:pt x="6196" y="20540"/>
                    <a:pt x="6196" y="20540"/>
                  </a:cubicBezTo>
                  <a:cubicBezTo>
                    <a:pt x="6495" y="20714"/>
                    <a:pt x="6765" y="20769"/>
                    <a:pt x="6988" y="20769"/>
                  </a:cubicBezTo>
                  <a:cubicBezTo>
                    <a:pt x="7391" y="20769"/>
                    <a:pt x="7642" y="20588"/>
                    <a:pt x="7642" y="20588"/>
                  </a:cubicBezTo>
                  <a:cubicBezTo>
                    <a:pt x="7642" y="20588"/>
                    <a:pt x="8189" y="15273"/>
                    <a:pt x="7962" y="13537"/>
                  </a:cubicBezTo>
                  <a:cubicBezTo>
                    <a:pt x="7736" y="11801"/>
                    <a:pt x="7379" y="10770"/>
                    <a:pt x="7379" y="10770"/>
                  </a:cubicBezTo>
                  <a:cubicBezTo>
                    <a:pt x="7379" y="10770"/>
                    <a:pt x="7555" y="8382"/>
                    <a:pt x="7639" y="6118"/>
                  </a:cubicBezTo>
                  <a:cubicBezTo>
                    <a:pt x="7731" y="3672"/>
                    <a:pt x="7884" y="611"/>
                    <a:pt x="792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38"/>
            <p:cNvSpPr/>
            <p:nvPr/>
          </p:nvSpPr>
          <p:spPr>
            <a:xfrm>
              <a:off x="5148050" y="1228725"/>
              <a:ext cx="98600" cy="558800"/>
            </a:xfrm>
            <a:custGeom>
              <a:avLst/>
              <a:gdLst/>
              <a:ahLst/>
              <a:cxnLst/>
              <a:rect l="l" t="t" r="r" b="b"/>
              <a:pathLst>
                <a:path w="3944" h="22352" extrusionOk="0">
                  <a:moveTo>
                    <a:pt x="1386" y="1"/>
                  </a:moveTo>
                  <a:lnTo>
                    <a:pt x="0" y="308"/>
                  </a:lnTo>
                  <a:cubicBezTo>
                    <a:pt x="0" y="308"/>
                    <a:pt x="499" y="9787"/>
                    <a:pt x="586" y="11029"/>
                  </a:cubicBezTo>
                  <a:cubicBezTo>
                    <a:pt x="673" y="12270"/>
                    <a:pt x="894" y="13441"/>
                    <a:pt x="1327" y="15415"/>
                  </a:cubicBezTo>
                  <a:cubicBezTo>
                    <a:pt x="1760" y="17391"/>
                    <a:pt x="2278" y="22133"/>
                    <a:pt x="2278" y="22133"/>
                  </a:cubicBezTo>
                  <a:cubicBezTo>
                    <a:pt x="2559" y="22297"/>
                    <a:pt x="2839" y="22352"/>
                    <a:pt x="3087" y="22352"/>
                  </a:cubicBezTo>
                  <a:cubicBezTo>
                    <a:pt x="3578" y="22352"/>
                    <a:pt x="3944" y="22138"/>
                    <a:pt x="3944" y="22138"/>
                  </a:cubicBezTo>
                  <a:lnTo>
                    <a:pt x="3944" y="22138"/>
                  </a:lnTo>
                  <a:cubicBezTo>
                    <a:pt x="3923" y="22139"/>
                    <a:pt x="3901" y="22140"/>
                    <a:pt x="3878" y="22140"/>
                  </a:cubicBezTo>
                  <a:cubicBezTo>
                    <a:pt x="3481" y="22140"/>
                    <a:pt x="2934" y="21930"/>
                    <a:pt x="2853" y="20906"/>
                  </a:cubicBezTo>
                  <a:cubicBezTo>
                    <a:pt x="2768" y="19826"/>
                    <a:pt x="2257" y="14154"/>
                    <a:pt x="2116" y="12110"/>
                  </a:cubicBezTo>
                  <a:cubicBezTo>
                    <a:pt x="1976" y="10066"/>
                    <a:pt x="1831" y="3298"/>
                    <a:pt x="1970" y="1373"/>
                  </a:cubicBezTo>
                  <a:lnTo>
                    <a:pt x="138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38"/>
            <p:cNvSpPr/>
            <p:nvPr/>
          </p:nvSpPr>
          <p:spPr>
            <a:xfrm>
              <a:off x="5251525" y="1273100"/>
              <a:ext cx="66800" cy="151750"/>
            </a:xfrm>
            <a:custGeom>
              <a:avLst/>
              <a:gdLst/>
              <a:ahLst/>
              <a:cxnLst/>
              <a:rect l="l" t="t" r="r" b="b"/>
              <a:pathLst>
                <a:path w="2672" h="6070" extrusionOk="0">
                  <a:moveTo>
                    <a:pt x="2671" y="1"/>
                  </a:moveTo>
                  <a:lnTo>
                    <a:pt x="2671" y="1"/>
                  </a:lnTo>
                  <a:cubicBezTo>
                    <a:pt x="1781" y="851"/>
                    <a:pt x="1" y="1794"/>
                    <a:pt x="1" y="1794"/>
                  </a:cubicBezTo>
                  <a:lnTo>
                    <a:pt x="151" y="1788"/>
                  </a:lnTo>
                  <a:lnTo>
                    <a:pt x="374" y="6068"/>
                  </a:lnTo>
                  <a:cubicBezTo>
                    <a:pt x="374" y="6069"/>
                    <a:pt x="374" y="6070"/>
                    <a:pt x="374" y="6070"/>
                  </a:cubicBezTo>
                  <a:cubicBezTo>
                    <a:pt x="380" y="6070"/>
                    <a:pt x="758" y="1810"/>
                    <a:pt x="758" y="1810"/>
                  </a:cubicBezTo>
                  <a:cubicBezTo>
                    <a:pt x="1844" y="1255"/>
                    <a:pt x="2671" y="1"/>
                    <a:pt x="2671"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38"/>
            <p:cNvSpPr/>
            <p:nvPr/>
          </p:nvSpPr>
          <p:spPr>
            <a:xfrm>
              <a:off x="5174625" y="699000"/>
              <a:ext cx="154400" cy="174325"/>
            </a:xfrm>
            <a:custGeom>
              <a:avLst/>
              <a:gdLst/>
              <a:ahLst/>
              <a:cxnLst/>
              <a:rect l="l" t="t" r="r" b="b"/>
              <a:pathLst>
                <a:path w="6176" h="6973" extrusionOk="0">
                  <a:moveTo>
                    <a:pt x="3062" y="1"/>
                  </a:moveTo>
                  <a:cubicBezTo>
                    <a:pt x="1682" y="1"/>
                    <a:pt x="679" y="1032"/>
                    <a:pt x="398" y="2413"/>
                  </a:cubicBezTo>
                  <a:cubicBezTo>
                    <a:pt x="236" y="3143"/>
                    <a:pt x="0" y="4700"/>
                    <a:pt x="454" y="5896"/>
                  </a:cubicBezTo>
                  <a:cubicBezTo>
                    <a:pt x="711" y="6572"/>
                    <a:pt x="1027" y="6841"/>
                    <a:pt x="1630" y="6957"/>
                  </a:cubicBezTo>
                  <a:cubicBezTo>
                    <a:pt x="1683" y="6968"/>
                    <a:pt x="1752" y="6973"/>
                    <a:pt x="1833" y="6973"/>
                  </a:cubicBezTo>
                  <a:cubicBezTo>
                    <a:pt x="2463" y="6973"/>
                    <a:pt x="3827" y="6665"/>
                    <a:pt x="4335" y="6126"/>
                  </a:cubicBezTo>
                  <a:cubicBezTo>
                    <a:pt x="4438" y="6017"/>
                    <a:pt x="4605" y="5485"/>
                    <a:pt x="4605" y="5485"/>
                  </a:cubicBezTo>
                  <a:cubicBezTo>
                    <a:pt x="5363" y="5019"/>
                    <a:pt x="5906" y="4231"/>
                    <a:pt x="6005" y="3277"/>
                  </a:cubicBezTo>
                  <a:cubicBezTo>
                    <a:pt x="6175" y="1646"/>
                    <a:pt x="4991" y="187"/>
                    <a:pt x="3361" y="17"/>
                  </a:cubicBezTo>
                  <a:cubicBezTo>
                    <a:pt x="3259" y="6"/>
                    <a:pt x="3159" y="1"/>
                    <a:pt x="3062"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38"/>
            <p:cNvSpPr/>
            <p:nvPr/>
          </p:nvSpPr>
          <p:spPr>
            <a:xfrm>
              <a:off x="5203825" y="845175"/>
              <a:ext cx="125350" cy="91900"/>
            </a:xfrm>
            <a:custGeom>
              <a:avLst/>
              <a:gdLst/>
              <a:ahLst/>
              <a:cxnLst/>
              <a:rect l="l" t="t" r="r" b="b"/>
              <a:pathLst>
                <a:path w="5014" h="3676" extrusionOk="0">
                  <a:moveTo>
                    <a:pt x="3307" y="1"/>
                  </a:moveTo>
                  <a:lnTo>
                    <a:pt x="961" y="1108"/>
                  </a:lnTo>
                  <a:cubicBezTo>
                    <a:pt x="961" y="1108"/>
                    <a:pt x="1041" y="1562"/>
                    <a:pt x="1098" y="1852"/>
                  </a:cubicBezTo>
                  <a:cubicBezTo>
                    <a:pt x="1154" y="2143"/>
                    <a:pt x="1132" y="2297"/>
                    <a:pt x="552" y="2653"/>
                  </a:cubicBezTo>
                  <a:cubicBezTo>
                    <a:pt x="0" y="2992"/>
                    <a:pt x="1298" y="3676"/>
                    <a:pt x="2243" y="3676"/>
                  </a:cubicBezTo>
                  <a:cubicBezTo>
                    <a:pt x="2289" y="3676"/>
                    <a:pt x="2334" y="3674"/>
                    <a:pt x="2378" y="3671"/>
                  </a:cubicBezTo>
                  <a:cubicBezTo>
                    <a:pt x="3328" y="3598"/>
                    <a:pt x="4397" y="3025"/>
                    <a:pt x="4690" y="2411"/>
                  </a:cubicBezTo>
                  <a:cubicBezTo>
                    <a:pt x="5013" y="1734"/>
                    <a:pt x="4988" y="938"/>
                    <a:pt x="4588" y="938"/>
                  </a:cubicBezTo>
                  <a:cubicBezTo>
                    <a:pt x="4583" y="938"/>
                    <a:pt x="4578" y="938"/>
                    <a:pt x="4573" y="938"/>
                  </a:cubicBezTo>
                  <a:cubicBezTo>
                    <a:pt x="4182" y="957"/>
                    <a:pt x="3856" y="1029"/>
                    <a:pt x="3654" y="1029"/>
                  </a:cubicBezTo>
                  <a:cubicBezTo>
                    <a:pt x="3545" y="1029"/>
                    <a:pt x="3472" y="1008"/>
                    <a:pt x="3445" y="945"/>
                  </a:cubicBezTo>
                  <a:cubicBezTo>
                    <a:pt x="3386" y="806"/>
                    <a:pt x="3307" y="1"/>
                    <a:pt x="3307"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38"/>
            <p:cNvSpPr/>
            <p:nvPr/>
          </p:nvSpPr>
          <p:spPr>
            <a:xfrm>
              <a:off x="5197250" y="698975"/>
              <a:ext cx="131775" cy="153300"/>
            </a:xfrm>
            <a:custGeom>
              <a:avLst/>
              <a:gdLst/>
              <a:ahLst/>
              <a:cxnLst/>
              <a:rect l="l" t="t" r="r" b="b"/>
              <a:pathLst>
                <a:path w="5271" h="6132" extrusionOk="0">
                  <a:moveTo>
                    <a:pt x="2156" y="1"/>
                  </a:moveTo>
                  <a:cubicBezTo>
                    <a:pt x="1236" y="1"/>
                    <a:pt x="483" y="459"/>
                    <a:pt x="0" y="1176"/>
                  </a:cubicBezTo>
                  <a:cubicBezTo>
                    <a:pt x="0" y="1176"/>
                    <a:pt x="109" y="1396"/>
                    <a:pt x="278" y="1561"/>
                  </a:cubicBezTo>
                  <a:cubicBezTo>
                    <a:pt x="278" y="1561"/>
                    <a:pt x="144" y="1939"/>
                    <a:pt x="383" y="2208"/>
                  </a:cubicBezTo>
                  <a:cubicBezTo>
                    <a:pt x="556" y="2402"/>
                    <a:pt x="606" y="2675"/>
                    <a:pt x="567" y="2930"/>
                  </a:cubicBezTo>
                  <a:cubicBezTo>
                    <a:pt x="525" y="3208"/>
                    <a:pt x="493" y="3552"/>
                    <a:pt x="523" y="3856"/>
                  </a:cubicBezTo>
                  <a:cubicBezTo>
                    <a:pt x="564" y="4287"/>
                    <a:pt x="969" y="4482"/>
                    <a:pt x="969" y="4482"/>
                  </a:cubicBezTo>
                  <a:cubicBezTo>
                    <a:pt x="969" y="4482"/>
                    <a:pt x="1028" y="3826"/>
                    <a:pt x="1191" y="3470"/>
                  </a:cubicBezTo>
                  <a:cubicBezTo>
                    <a:pt x="1274" y="3286"/>
                    <a:pt x="1478" y="3173"/>
                    <a:pt x="1688" y="3173"/>
                  </a:cubicBezTo>
                  <a:cubicBezTo>
                    <a:pt x="1887" y="3173"/>
                    <a:pt x="2091" y="3275"/>
                    <a:pt x="2201" y="3519"/>
                  </a:cubicBezTo>
                  <a:cubicBezTo>
                    <a:pt x="2426" y="4016"/>
                    <a:pt x="2277" y="4321"/>
                    <a:pt x="2142" y="4728"/>
                  </a:cubicBezTo>
                  <a:cubicBezTo>
                    <a:pt x="2009" y="5137"/>
                    <a:pt x="1619" y="4980"/>
                    <a:pt x="1493" y="5078"/>
                  </a:cubicBezTo>
                  <a:cubicBezTo>
                    <a:pt x="1367" y="5175"/>
                    <a:pt x="1356" y="5872"/>
                    <a:pt x="1999" y="6053"/>
                  </a:cubicBezTo>
                  <a:cubicBezTo>
                    <a:pt x="2196" y="6109"/>
                    <a:pt x="2389" y="6131"/>
                    <a:pt x="2572" y="6131"/>
                  </a:cubicBezTo>
                  <a:cubicBezTo>
                    <a:pt x="2985" y="6131"/>
                    <a:pt x="3345" y="6014"/>
                    <a:pt x="3574" y="5895"/>
                  </a:cubicBezTo>
                  <a:cubicBezTo>
                    <a:pt x="3774" y="5796"/>
                    <a:pt x="4023" y="5586"/>
                    <a:pt x="4023" y="5586"/>
                  </a:cubicBezTo>
                  <a:cubicBezTo>
                    <a:pt x="4766" y="4906"/>
                    <a:pt x="5001" y="4232"/>
                    <a:pt x="5100" y="3278"/>
                  </a:cubicBezTo>
                  <a:cubicBezTo>
                    <a:pt x="5270" y="1646"/>
                    <a:pt x="4086" y="186"/>
                    <a:pt x="2454" y="16"/>
                  </a:cubicBezTo>
                  <a:cubicBezTo>
                    <a:pt x="2353" y="6"/>
                    <a:pt x="2254" y="1"/>
                    <a:pt x="2156" y="1"/>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38"/>
            <p:cNvSpPr/>
            <p:nvPr/>
          </p:nvSpPr>
          <p:spPr>
            <a:xfrm>
              <a:off x="5152825" y="687300"/>
              <a:ext cx="167750" cy="50775"/>
            </a:xfrm>
            <a:custGeom>
              <a:avLst/>
              <a:gdLst/>
              <a:ahLst/>
              <a:cxnLst/>
              <a:rect l="l" t="t" r="r" b="b"/>
              <a:pathLst>
                <a:path w="6710" h="2031" extrusionOk="0">
                  <a:moveTo>
                    <a:pt x="736" y="1"/>
                  </a:moveTo>
                  <a:cubicBezTo>
                    <a:pt x="174" y="1"/>
                    <a:pt x="0" y="628"/>
                    <a:pt x="584" y="1297"/>
                  </a:cubicBezTo>
                  <a:cubicBezTo>
                    <a:pt x="1179" y="1978"/>
                    <a:pt x="1822" y="2030"/>
                    <a:pt x="2005" y="2030"/>
                  </a:cubicBezTo>
                  <a:cubicBezTo>
                    <a:pt x="2037" y="2030"/>
                    <a:pt x="2055" y="2028"/>
                    <a:pt x="2055" y="2028"/>
                  </a:cubicBezTo>
                  <a:lnTo>
                    <a:pt x="6526" y="2008"/>
                  </a:lnTo>
                  <a:cubicBezTo>
                    <a:pt x="6709" y="585"/>
                    <a:pt x="5098" y="148"/>
                    <a:pt x="4288" y="148"/>
                  </a:cubicBezTo>
                  <a:cubicBezTo>
                    <a:pt x="4222" y="148"/>
                    <a:pt x="4161" y="151"/>
                    <a:pt x="4107" y="157"/>
                  </a:cubicBezTo>
                  <a:cubicBezTo>
                    <a:pt x="3701" y="198"/>
                    <a:pt x="3072" y="276"/>
                    <a:pt x="2449" y="276"/>
                  </a:cubicBezTo>
                  <a:cubicBezTo>
                    <a:pt x="1969" y="276"/>
                    <a:pt x="1493" y="230"/>
                    <a:pt x="1124" y="83"/>
                  </a:cubicBezTo>
                  <a:cubicBezTo>
                    <a:pt x="981" y="27"/>
                    <a:pt x="851" y="1"/>
                    <a:pt x="736" y="1"/>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38"/>
            <p:cNvSpPr/>
            <p:nvPr/>
          </p:nvSpPr>
          <p:spPr>
            <a:xfrm>
              <a:off x="5145800" y="867325"/>
              <a:ext cx="236050" cy="397750"/>
            </a:xfrm>
            <a:custGeom>
              <a:avLst/>
              <a:gdLst/>
              <a:ahLst/>
              <a:cxnLst/>
              <a:rect l="l" t="t" r="r" b="b"/>
              <a:pathLst>
                <a:path w="9442" h="15910" extrusionOk="0">
                  <a:moveTo>
                    <a:pt x="7567" y="1"/>
                  </a:moveTo>
                  <a:cubicBezTo>
                    <a:pt x="7546" y="1"/>
                    <a:pt x="7525" y="1"/>
                    <a:pt x="7503" y="2"/>
                  </a:cubicBezTo>
                  <a:cubicBezTo>
                    <a:pt x="6830" y="19"/>
                    <a:pt x="6021" y="141"/>
                    <a:pt x="6021" y="141"/>
                  </a:cubicBezTo>
                  <a:cubicBezTo>
                    <a:pt x="6188" y="558"/>
                    <a:pt x="5764" y="1068"/>
                    <a:pt x="4630" y="1426"/>
                  </a:cubicBezTo>
                  <a:cubicBezTo>
                    <a:pt x="4313" y="1526"/>
                    <a:pt x="4076" y="1561"/>
                    <a:pt x="3900" y="1561"/>
                  </a:cubicBezTo>
                  <a:cubicBezTo>
                    <a:pt x="3446" y="1561"/>
                    <a:pt x="3393" y="1323"/>
                    <a:pt x="3393" y="1323"/>
                  </a:cubicBezTo>
                  <a:cubicBezTo>
                    <a:pt x="3393" y="1323"/>
                    <a:pt x="1732" y="2081"/>
                    <a:pt x="1190" y="2459"/>
                  </a:cubicBezTo>
                  <a:cubicBezTo>
                    <a:pt x="510" y="2935"/>
                    <a:pt x="208" y="4311"/>
                    <a:pt x="116" y="6635"/>
                  </a:cubicBezTo>
                  <a:cubicBezTo>
                    <a:pt x="9" y="9324"/>
                    <a:pt x="1" y="14078"/>
                    <a:pt x="90" y="14765"/>
                  </a:cubicBezTo>
                  <a:cubicBezTo>
                    <a:pt x="90" y="14765"/>
                    <a:pt x="1236" y="15909"/>
                    <a:pt x="2746" y="15909"/>
                  </a:cubicBezTo>
                  <a:cubicBezTo>
                    <a:pt x="2826" y="15909"/>
                    <a:pt x="2907" y="15906"/>
                    <a:pt x="2989" y="15899"/>
                  </a:cubicBezTo>
                  <a:cubicBezTo>
                    <a:pt x="4617" y="15766"/>
                    <a:pt x="7355" y="14326"/>
                    <a:pt x="8021" y="13213"/>
                  </a:cubicBezTo>
                  <a:cubicBezTo>
                    <a:pt x="8001" y="10856"/>
                    <a:pt x="7726" y="9708"/>
                    <a:pt x="8107" y="8350"/>
                  </a:cubicBezTo>
                  <a:cubicBezTo>
                    <a:pt x="8981" y="5241"/>
                    <a:pt x="9442" y="3968"/>
                    <a:pt x="9018" y="1901"/>
                  </a:cubicBezTo>
                  <a:cubicBezTo>
                    <a:pt x="8678" y="252"/>
                    <a:pt x="8207" y="1"/>
                    <a:pt x="7567"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38"/>
            <p:cNvSpPr/>
            <p:nvPr/>
          </p:nvSpPr>
          <p:spPr>
            <a:xfrm>
              <a:off x="5145800" y="928150"/>
              <a:ext cx="91575" cy="334925"/>
            </a:xfrm>
            <a:custGeom>
              <a:avLst/>
              <a:gdLst/>
              <a:ahLst/>
              <a:cxnLst/>
              <a:rect l="l" t="t" r="r" b="b"/>
              <a:pathLst>
                <a:path w="3663" h="13397" extrusionOk="0">
                  <a:moveTo>
                    <a:pt x="2741" y="1"/>
                  </a:moveTo>
                  <a:lnTo>
                    <a:pt x="779" y="505"/>
                  </a:lnTo>
                  <a:cubicBezTo>
                    <a:pt x="384" y="1193"/>
                    <a:pt x="187" y="2414"/>
                    <a:pt x="116" y="4201"/>
                  </a:cubicBezTo>
                  <a:cubicBezTo>
                    <a:pt x="9" y="6891"/>
                    <a:pt x="1" y="11644"/>
                    <a:pt x="90" y="12332"/>
                  </a:cubicBezTo>
                  <a:cubicBezTo>
                    <a:pt x="90" y="12332"/>
                    <a:pt x="902" y="13140"/>
                    <a:pt x="2060" y="13396"/>
                  </a:cubicBezTo>
                  <a:cubicBezTo>
                    <a:pt x="2205" y="10337"/>
                    <a:pt x="2822" y="7840"/>
                    <a:pt x="3110" y="6155"/>
                  </a:cubicBezTo>
                  <a:cubicBezTo>
                    <a:pt x="3662" y="2936"/>
                    <a:pt x="3404" y="509"/>
                    <a:pt x="2741" y="1"/>
                  </a:cubicBezTo>
                  <a:close/>
                </a:path>
              </a:pathLst>
            </a:custGeom>
            <a:solidFill>
              <a:srgbClr val="E8EA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38"/>
            <p:cNvSpPr/>
            <p:nvPr/>
          </p:nvSpPr>
          <p:spPr>
            <a:xfrm>
              <a:off x="5217925" y="863125"/>
              <a:ext cx="88975" cy="49675"/>
            </a:xfrm>
            <a:custGeom>
              <a:avLst/>
              <a:gdLst/>
              <a:ahLst/>
              <a:cxnLst/>
              <a:rect l="l" t="t" r="r" b="b"/>
              <a:pathLst>
                <a:path w="3559" h="1987" extrusionOk="0">
                  <a:moveTo>
                    <a:pt x="3003" y="0"/>
                  </a:moveTo>
                  <a:cubicBezTo>
                    <a:pt x="2944" y="0"/>
                    <a:pt x="2889" y="22"/>
                    <a:pt x="2844" y="79"/>
                  </a:cubicBezTo>
                  <a:cubicBezTo>
                    <a:pt x="2611" y="376"/>
                    <a:pt x="1788" y="1024"/>
                    <a:pt x="519" y="1060"/>
                  </a:cubicBezTo>
                  <a:cubicBezTo>
                    <a:pt x="509" y="1059"/>
                    <a:pt x="499" y="1058"/>
                    <a:pt x="489" y="1058"/>
                  </a:cubicBezTo>
                  <a:cubicBezTo>
                    <a:pt x="263" y="1058"/>
                    <a:pt x="134" y="1503"/>
                    <a:pt x="0" y="1728"/>
                  </a:cubicBezTo>
                  <a:cubicBezTo>
                    <a:pt x="0" y="1728"/>
                    <a:pt x="317" y="1987"/>
                    <a:pt x="1002" y="1987"/>
                  </a:cubicBezTo>
                  <a:cubicBezTo>
                    <a:pt x="1237" y="1987"/>
                    <a:pt x="1517" y="1956"/>
                    <a:pt x="1841" y="1874"/>
                  </a:cubicBezTo>
                  <a:cubicBezTo>
                    <a:pt x="3110" y="1552"/>
                    <a:pt x="3559" y="615"/>
                    <a:pt x="3450" y="266"/>
                  </a:cubicBezTo>
                  <a:cubicBezTo>
                    <a:pt x="3450" y="266"/>
                    <a:pt x="3206" y="0"/>
                    <a:pt x="3003" y="0"/>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38"/>
            <p:cNvSpPr/>
            <p:nvPr/>
          </p:nvSpPr>
          <p:spPr>
            <a:xfrm>
              <a:off x="4949475" y="968925"/>
              <a:ext cx="115125" cy="127275"/>
            </a:xfrm>
            <a:custGeom>
              <a:avLst/>
              <a:gdLst/>
              <a:ahLst/>
              <a:cxnLst/>
              <a:rect l="l" t="t" r="r" b="b"/>
              <a:pathLst>
                <a:path w="4605" h="5091" extrusionOk="0">
                  <a:moveTo>
                    <a:pt x="2191" y="1"/>
                  </a:moveTo>
                  <a:cubicBezTo>
                    <a:pt x="1624" y="1"/>
                    <a:pt x="519" y="403"/>
                    <a:pt x="64" y="962"/>
                  </a:cubicBezTo>
                  <a:cubicBezTo>
                    <a:pt x="1" y="1040"/>
                    <a:pt x="256" y="1616"/>
                    <a:pt x="543" y="2190"/>
                  </a:cubicBezTo>
                  <a:cubicBezTo>
                    <a:pt x="678" y="2465"/>
                    <a:pt x="1991" y="5090"/>
                    <a:pt x="2394" y="5090"/>
                  </a:cubicBezTo>
                  <a:cubicBezTo>
                    <a:pt x="2394" y="5090"/>
                    <a:pt x="2395" y="5090"/>
                    <a:pt x="2396" y="5090"/>
                  </a:cubicBezTo>
                  <a:cubicBezTo>
                    <a:pt x="2795" y="5080"/>
                    <a:pt x="4370" y="4332"/>
                    <a:pt x="4605" y="3818"/>
                  </a:cubicBezTo>
                  <a:cubicBezTo>
                    <a:pt x="4576" y="3589"/>
                    <a:pt x="2741" y="404"/>
                    <a:pt x="2513" y="98"/>
                  </a:cubicBezTo>
                  <a:cubicBezTo>
                    <a:pt x="2464" y="32"/>
                    <a:pt x="2348" y="1"/>
                    <a:pt x="219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38"/>
            <p:cNvSpPr/>
            <p:nvPr/>
          </p:nvSpPr>
          <p:spPr>
            <a:xfrm>
              <a:off x="4958250" y="925500"/>
              <a:ext cx="258350" cy="225925"/>
            </a:xfrm>
            <a:custGeom>
              <a:avLst/>
              <a:gdLst/>
              <a:ahLst/>
              <a:cxnLst/>
              <a:rect l="l" t="t" r="r" b="b"/>
              <a:pathLst>
                <a:path w="10334" h="9037" extrusionOk="0">
                  <a:moveTo>
                    <a:pt x="9467" y="0"/>
                  </a:moveTo>
                  <a:cubicBezTo>
                    <a:pt x="9371" y="0"/>
                    <a:pt x="9271" y="21"/>
                    <a:pt x="9168" y="63"/>
                  </a:cubicBezTo>
                  <a:cubicBezTo>
                    <a:pt x="8620" y="283"/>
                    <a:pt x="8228" y="463"/>
                    <a:pt x="7855" y="1593"/>
                  </a:cubicBezTo>
                  <a:cubicBezTo>
                    <a:pt x="7538" y="2551"/>
                    <a:pt x="7310" y="4076"/>
                    <a:pt x="6885" y="5764"/>
                  </a:cubicBezTo>
                  <a:cubicBezTo>
                    <a:pt x="6737" y="6352"/>
                    <a:pt x="6490" y="7043"/>
                    <a:pt x="5615" y="7043"/>
                  </a:cubicBezTo>
                  <a:cubicBezTo>
                    <a:pt x="5453" y="7043"/>
                    <a:pt x="5269" y="7019"/>
                    <a:pt x="5060" y="6967"/>
                  </a:cubicBezTo>
                  <a:cubicBezTo>
                    <a:pt x="3789" y="6647"/>
                    <a:pt x="3064" y="6262"/>
                    <a:pt x="2736" y="5912"/>
                  </a:cubicBezTo>
                  <a:cubicBezTo>
                    <a:pt x="2433" y="5590"/>
                    <a:pt x="2354" y="5411"/>
                    <a:pt x="2187" y="4967"/>
                  </a:cubicBezTo>
                  <a:cubicBezTo>
                    <a:pt x="1995" y="4463"/>
                    <a:pt x="1743" y="4208"/>
                    <a:pt x="1580" y="3863"/>
                  </a:cubicBezTo>
                  <a:cubicBezTo>
                    <a:pt x="1456" y="3603"/>
                    <a:pt x="1447" y="3533"/>
                    <a:pt x="1363" y="3533"/>
                  </a:cubicBezTo>
                  <a:cubicBezTo>
                    <a:pt x="1336" y="3533"/>
                    <a:pt x="1301" y="3540"/>
                    <a:pt x="1252" y="3550"/>
                  </a:cubicBezTo>
                  <a:cubicBezTo>
                    <a:pt x="1050" y="3593"/>
                    <a:pt x="943" y="3999"/>
                    <a:pt x="1048" y="4351"/>
                  </a:cubicBezTo>
                  <a:cubicBezTo>
                    <a:pt x="1157" y="4718"/>
                    <a:pt x="1348" y="4892"/>
                    <a:pt x="1341" y="4980"/>
                  </a:cubicBezTo>
                  <a:cubicBezTo>
                    <a:pt x="1340" y="4992"/>
                    <a:pt x="1333" y="4997"/>
                    <a:pt x="1322" y="4997"/>
                  </a:cubicBezTo>
                  <a:cubicBezTo>
                    <a:pt x="1244" y="4997"/>
                    <a:pt x="962" y="4757"/>
                    <a:pt x="944" y="4741"/>
                  </a:cubicBezTo>
                  <a:cubicBezTo>
                    <a:pt x="686" y="4516"/>
                    <a:pt x="517" y="4249"/>
                    <a:pt x="288" y="3998"/>
                  </a:cubicBezTo>
                  <a:cubicBezTo>
                    <a:pt x="260" y="3967"/>
                    <a:pt x="231" y="3937"/>
                    <a:pt x="192" y="3927"/>
                  </a:cubicBezTo>
                  <a:cubicBezTo>
                    <a:pt x="181" y="3924"/>
                    <a:pt x="171" y="3923"/>
                    <a:pt x="162" y="3923"/>
                  </a:cubicBezTo>
                  <a:cubicBezTo>
                    <a:pt x="55" y="3923"/>
                    <a:pt x="1" y="4083"/>
                    <a:pt x="1" y="4202"/>
                  </a:cubicBezTo>
                  <a:cubicBezTo>
                    <a:pt x="3" y="5299"/>
                    <a:pt x="535" y="6896"/>
                    <a:pt x="1549" y="7489"/>
                  </a:cubicBezTo>
                  <a:cubicBezTo>
                    <a:pt x="2044" y="7779"/>
                    <a:pt x="2664" y="7976"/>
                    <a:pt x="3192" y="8224"/>
                  </a:cubicBezTo>
                  <a:cubicBezTo>
                    <a:pt x="3626" y="8427"/>
                    <a:pt x="4068" y="8635"/>
                    <a:pt x="4535" y="8751"/>
                  </a:cubicBezTo>
                  <a:cubicBezTo>
                    <a:pt x="5271" y="8934"/>
                    <a:pt x="5890" y="9037"/>
                    <a:pt x="6411" y="9037"/>
                  </a:cubicBezTo>
                  <a:cubicBezTo>
                    <a:pt x="7002" y="9037"/>
                    <a:pt x="7467" y="8905"/>
                    <a:pt x="7833" y="8608"/>
                  </a:cubicBezTo>
                  <a:cubicBezTo>
                    <a:pt x="8391" y="8157"/>
                    <a:pt x="8764" y="7223"/>
                    <a:pt x="8930" y="6697"/>
                  </a:cubicBezTo>
                  <a:cubicBezTo>
                    <a:pt x="9565" y="4684"/>
                    <a:pt x="9899" y="3489"/>
                    <a:pt x="10154" y="1787"/>
                  </a:cubicBezTo>
                  <a:cubicBezTo>
                    <a:pt x="10334" y="579"/>
                    <a:pt x="9970" y="0"/>
                    <a:pt x="9467"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38"/>
            <p:cNvSpPr/>
            <p:nvPr/>
          </p:nvSpPr>
          <p:spPr>
            <a:xfrm>
              <a:off x="5135175" y="920675"/>
              <a:ext cx="92250" cy="129300"/>
            </a:xfrm>
            <a:custGeom>
              <a:avLst/>
              <a:gdLst/>
              <a:ahLst/>
              <a:cxnLst/>
              <a:rect l="l" t="t" r="r" b="b"/>
              <a:pathLst>
                <a:path w="3690" h="5172" extrusionOk="0">
                  <a:moveTo>
                    <a:pt x="2281" y="1"/>
                  </a:moveTo>
                  <a:cubicBezTo>
                    <a:pt x="1549" y="1"/>
                    <a:pt x="1017" y="454"/>
                    <a:pt x="669" y="1645"/>
                  </a:cubicBezTo>
                  <a:cubicBezTo>
                    <a:pt x="275" y="2997"/>
                    <a:pt x="0" y="4106"/>
                    <a:pt x="0" y="4106"/>
                  </a:cubicBezTo>
                  <a:cubicBezTo>
                    <a:pt x="0" y="4106"/>
                    <a:pt x="427" y="4840"/>
                    <a:pt x="1495" y="5098"/>
                  </a:cubicBezTo>
                  <a:cubicBezTo>
                    <a:pt x="1711" y="5151"/>
                    <a:pt x="1899" y="5172"/>
                    <a:pt x="2062" y="5172"/>
                  </a:cubicBezTo>
                  <a:cubicBezTo>
                    <a:pt x="2702" y="5172"/>
                    <a:pt x="2946" y="4848"/>
                    <a:pt x="2946" y="4848"/>
                  </a:cubicBezTo>
                  <a:cubicBezTo>
                    <a:pt x="2946" y="4848"/>
                    <a:pt x="3242" y="3431"/>
                    <a:pt x="3427" y="2467"/>
                  </a:cubicBezTo>
                  <a:cubicBezTo>
                    <a:pt x="3611" y="1502"/>
                    <a:pt x="3690" y="188"/>
                    <a:pt x="2586" y="24"/>
                  </a:cubicBezTo>
                  <a:cubicBezTo>
                    <a:pt x="2481" y="9"/>
                    <a:pt x="2379" y="1"/>
                    <a:pt x="2281"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3" name="Picture 32">
            <a:extLst>
              <a:ext uri="{FF2B5EF4-FFF2-40B4-BE49-F238E27FC236}">
                <a16:creationId xmlns:a16="http://schemas.microsoft.com/office/drawing/2014/main" id="{287FF35B-9A88-4CFB-82E5-1CD1DCAA80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9" y="-9440"/>
            <a:ext cx="1318837" cy="131895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sp>
        <p:nvSpPr>
          <p:cNvPr id="908" name="Google Shape;908;p38"/>
          <p:cNvSpPr txBox="1">
            <a:spLocks noGrp="1"/>
          </p:cNvSpPr>
          <p:nvPr>
            <p:ph type="title"/>
          </p:nvPr>
        </p:nvSpPr>
        <p:spPr>
          <a:xfrm>
            <a:off x="1331640" y="45403"/>
            <a:ext cx="4530417" cy="1014179"/>
          </a:xfrm>
          <a:prstGeom prst="rect">
            <a:avLst/>
          </a:prstGeom>
        </p:spPr>
        <p:txBody>
          <a:bodyPr spcFirstLastPara="1" wrap="square" lIns="91425" tIns="91425" rIns="91425" bIns="91425" anchor="t" anchorCtr="0">
            <a:noAutofit/>
          </a:bodyPr>
          <a:lstStyle/>
          <a:p>
            <a:pPr lvl="0"/>
            <a:r>
              <a:rPr lang="id-ID" sz="2800" b="1" dirty="0">
                <a:solidFill>
                  <a:srgbClr val="31859C"/>
                </a:solidFill>
                <a:latin typeface="Arial"/>
                <a:cs typeface="Arial"/>
              </a:rPr>
              <a:t>Pemasangan Alat Peraga Kampanye</a:t>
            </a:r>
            <a:r>
              <a:rPr lang="en-US" sz="2800" b="1" dirty="0">
                <a:solidFill>
                  <a:srgbClr val="31859C"/>
                </a:solidFill>
                <a:latin typeface="Arial"/>
                <a:cs typeface="Arial"/>
              </a:rPr>
              <a:t> (APK)</a:t>
            </a:r>
            <a:endParaRPr sz="2800" dirty="0"/>
          </a:p>
        </p:txBody>
      </p:sp>
      <p:pic>
        <p:nvPicPr>
          <p:cNvPr id="3074"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5536" y="1275606"/>
            <a:ext cx="2520280" cy="221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28"/>
          <p:cNvPicPr>
            <a:picLocks noChangeAspect="1"/>
          </p:cNvPicPr>
          <p:nvPr/>
        </p:nvPicPr>
        <p:blipFill>
          <a:blip r:embed="rId4"/>
          <a:stretch>
            <a:fillRect/>
          </a:stretch>
        </p:blipFill>
        <p:spPr>
          <a:xfrm>
            <a:off x="107504" y="3947607"/>
            <a:ext cx="1896922" cy="1029758"/>
          </a:xfrm>
          <a:prstGeom prst="rect">
            <a:avLst/>
          </a:prstGeom>
        </p:spPr>
      </p:pic>
      <p:pic>
        <p:nvPicPr>
          <p:cNvPr id="30" name="Picture 29"/>
          <p:cNvPicPr>
            <a:picLocks noChangeAspect="1"/>
          </p:cNvPicPr>
          <p:nvPr/>
        </p:nvPicPr>
        <p:blipFill>
          <a:blip r:embed="rId5"/>
          <a:stretch>
            <a:fillRect/>
          </a:stretch>
        </p:blipFill>
        <p:spPr>
          <a:xfrm>
            <a:off x="2307351" y="2992383"/>
            <a:ext cx="1216929" cy="1057753"/>
          </a:xfrm>
          <a:prstGeom prst="rect">
            <a:avLst/>
          </a:prstGeom>
        </p:spPr>
      </p:pic>
      <p:pic>
        <p:nvPicPr>
          <p:cNvPr id="31" name="Picture 30"/>
          <p:cNvPicPr>
            <a:picLocks noChangeAspect="1"/>
          </p:cNvPicPr>
          <p:nvPr/>
        </p:nvPicPr>
        <p:blipFill>
          <a:blip r:embed="rId6"/>
          <a:stretch>
            <a:fillRect/>
          </a:stretch>
        </p:blipFill>
        <p:spPr>
          <a:xfrm>
            <a:off x="2420720" y="1059582"/>
            <a:ext cx="1839874" cy="1012909"/>
          </a:xfrm>
          <a:prstGeom prst="rect">
            <a:avLst/>
          </a:prstGeom>
        </p:spPr>
      </p:pic>
      <p:sp>
        <p:nvSpPr>
          <p:cNvPr id="32" name="TextBox 31"/>
          <p:cNvSpPr txBox="1"/>
          <p:nvPr/>
        </p:nvSpPr>
        <p:spPr>
          <a:xfrm>
            <a:off x="4412993" y="1157408"/>
            <a:ext cx="4583563" cy="3323987"/>
          </a:xfrm>
          <a:prstGeom prst="rect">
            <a:avLst/>
          </a:prstGeom>
          <a:noFill/>
        </p:spPr>
        <p:txBody>
          <a:bodyPr wrap="square" rtlCol="0">
            <a:spAutoFit/>
          </a:bodyPr>
          <a:lstStyle/>
          <a:p>
            <a:r>
              <a:rPr lang="id-ID" dirty="0"/>
              <a:t>Pemasangan A</a:t>
            </a:r>
            <a:r>
              <a:rPr lang="en-US" dirty="0"/>
              <a:t>PK </a:t>
            </a:r>
            <a:r>
              <a:rPr lang="en-US" dirty="0" err="1"/>
              <a:t>dilakukan</a:t>
            </a:r>
            <a:r>
              <a:rPr lang="en-US" dirty="0"/>
              <a:t> </a:t>
            </a:r>
            <a:r>
              <a:rPr lang="en-US" dirty="0" err="1"/>
              <a:t>dengan</a:t>
            </a:r>
            <a:r>
              <a:rPr lang="en-US" dirty="0"/>
              <a:t> </a:t>
            </a:r>
            <a:r>
              <a:rPr lang="en-US" dirty="0" err="1"/>
              <a:t>ketentuan</a:t>
            </a:r>
            <a:r>
              <a:rPr lang="en-US" dirty="0"/>
              <a:t>:</a:t>
            </a:r>
            <a:endParaRPr lang="sv-SE" dirty="0"/>
          </a:p>
          <a:p>
            <a:pPr marL="342900" indent="-342900">
              <a:buFont typeface="+mj-lt"/>
              <a:buAutoNum type="arabicPeriod"/>
            </a:pPr>
            <a:r>
              <a:rPr lang="sv-SE" dirty="0"/>
              <a:t>jumlah APK yang dibuat atau dicetak</a:t>
            </a:r>
            <a:r>
              <a:rPr lang="id-ID" dirty="0"/>
              <a:t> </a:t>
            </a:r>
            <a:r>
              <a:rPr lang="fi-FI" dirty="0"/>
              <a:t>oleh KPU Provinsi atau KPU Kabupaten/Kota meliputi</a:t>
            </a:r>
            <a:r>
              <a:rPr lang="id-ID" dirty="0"/>
              <a:t>:</a:t>
            </a:r>
            <a:endParaRPr lang="en-US" dirty="0"/>
          </a:p>
          <a:p>
            <a:pPr marL="698500" lvl="1" indent="-342900">
              <a:buFont typeface="+mj-lt"/>
              <a:buAutoNum type="alphaLcPeriod"/>
            </a:pPr>
            <a:r>
              <a:rPr lang="sv-SE" dirty="0"/>
              <a:t>baliho/billboard/videotron paling banyak 3 (tiga)</a:t>
            </a:r>
            <a:r>
              <a:rPr lang="id-ID" dirty="0"/>
              <a:t> buah setiap Pasangan Calon untuk setiap kabupaten/kota</a:t>
            </a:r>
          </a:p>
          <a:p>
            <a:pPr marL="699516" lvl="1" indent="-342900">
              <a:buFont typeface="+mj-lt"/>
              <a:buAutoNum type="alphaLcPeriod"/>
            </a:pPr>
            <a:r>
              <a:rPr lang="id-ID" dirty="0"/>
              <a:t>umbul-umbul paling banyak 10 (sepuluh) buah setiap Pasangan Calon untuk setiap kecamatan </a:t>
            </a:r>
            <a:endParaRPr lang="en-US" dirty="0"/>
          </a:p>
          <a:p>
            <a:pPr marL="699516" lvl="1" indent="-342900">
              <a:buFont typeface="+mj-lt"/>
              <a:buAutoNum type="alphaLcPeriod"/>
            </a:pPr>
            <a:r>
              <a:rPr lang="id-ID" dirty="0"/>
              <a:t>spanduk </a:t>
            </a:r>
            <a:r>
              <a:rPr lang="en-US" dirty="0"/>
              <a:t>1</a:t>
            </a:r>
            <a:r>
              <a:rPr lang="id-ID" dirty="0"/>
              <a:t> (</a:t>
            </a:r>
            <a:r>
              <a:rPr lang="en-US" dirty="0" err="1"/>
              <a:t>satu</a:t>
            </a:r>
            <a:r>
              <a:rPr lang="id-ID" dirty="0"/>
              <a:t>) buah setiap </a:t>
            </a:r>
            <a:r>
              <a:rPr lang="es-ES" dirty="0" err="1"/>
              <a:t>Pasangan</a:t>
            </a:r>
            <a:r>
              <a:rPr lang="es-ES" dirty="0"/>
              <a:t> </a:t>
            </a:r>
            <a:r>
              <a:rPr lang="es-ES" dirty="0" err="1"/>
              <a:t>Calon</a:t>
            </a:r>
            <a:r>
              <a:rPr lang="es-ES" dirty="0"/>
              <a:t> </a:t>
            </a:r>
            <a:r>
              <a:rPr lang="es-ES" dirty="0" err="1"/>
              <a:t>untuk</a:t>
            </a:r>
            <a:r>
              <a:rPr lang="es-ES" dirty="0"/>
              <a:t> </a:t>
            </a:r>
            <a:r>
              <a:rPr lang="es-ES" dirty="0" err="1"/>
              <a:t>setiap</a:t>
            </a:r>
            <a:r>
              <a:rPr lang="es-ES" dirty="0"/>
              <a:t> </a:t>
            </a:r>
            <a:r>
              <a:rPr lang="es-ES" dirty="0" err="1"/>
              <a:t>desa</a:t>
            </a:r>
            <a:r>
              <a:rPr lang="es-ES" dirty="0"/>
              <a:t> </a:t>
            </a:r>
            <a:r>
              <a:rPr lang="es-ES" dirty="0" err="1"/>
              <a:t>atau</a:t>
            </a:r>
            <a:r>
              <a:rPr lang="es-ES" dirty="0"/>
              <a:t> </a:t>
            </a:r>
            <a:r>
              <a:rPr lang="es-ES" dirty="0" err="1"/>
              <a:t>sebutan</a:t>
            </a:r>
            <a:r>
              <a:rPr lang="id-ID" dirty="0"/>
              <a:t> lain/kelurahan.</a:t>
            </a:r>
          </a:p>
          <a:p>
            <a:pPr marL="273050" lvl="1" indent="-273050">
              <a:tabLst>
                <a:tab pos="273050" algn="l"/>
              </a:tabLst>
            </a:pPr>
            <a:r>
              <a:rPr lang="id-ID" dirty="0"/>
              <a:t>2. 	</a:t>
            </a:r>
            <a:r>
              <a:rPr lang="sv-SE" dirty="0"/>
              <a:t>Jumlah Alat Peraga Kampanye yang dibuat atau dicetak</a:t>
            </a:r>
            <a:r>
              <a:rPr lang="id-ID" dirty="0"/>
              <a:t> oleh Pasangan Calon paling banyak </a:t>
            </a:r>
            <a:r>
              <a:rPr lang="en-US" dirty="0"/>
              <a:t>200</a:t>
            </a:r>
            <a:r>
              <a:rPr lang="id-ID" dirty="0"/>
              <a:t>% dari jumlah </a:t>
            </a:r>
            <a:r>
              <a:rPr lang="sv-SE" dirty="0"/>
              <a:t>APK yang</a:t>
            </a:r>
            <a:r>
              <a:rPr lang="id-ID" dirty="0"/>
              <a:t> </a:t>
            </a:r>
            <a:r>
              <a:rPr lang="sv-SE" dirty="0"/>
              <a:t>dibuat</a:t>
            </a:r>
            <a:r>
              <a:rPr lang="id-ID" dirty="0"/>
              <a:t> </a:t>
            </a:r>
            <a:r>
              <a:rPr lang="sv-SE" dirty="0"/>
              <a:t>atau dicetak</a:t>
            </a:r>
            <a:r>
              <a:rPr lang="id-ID" dirty="0"/>
              <a:t> </a:t>
            </a:r>
            <a:r>
              <a:rPr lang="fi-FI" dirty="0"/>
              <a:t>oleh KPU</a:t>
            </a:r>
            <a:r>
              <a:rPr lang="id-ID" dirty="0"/>
              <a:t> </a:t>
            </a:r>
            <a:r>
              <a:rPr lang="fi-FI" dirty="0"/>
              <a:t>Provinsi atau KPU Kabupaten/Kota</a:t>
            </a:r>
            <a:endParaRPr lang="id-ID" dirty="0"/>
          </a:p>
        </p:txBody>
      </p:sp>
      <p:pic>
        <p:nvPicPr>
          <p:cNvPr id="33" name="Picture 32">
            <a:extLst>
              <a:ext uri="{FF2B5EF4-FFF2-40B4-BE49-F238E27FC236}">
                <a16:creationId xmlns:a16="http://schemas.microsoft.com/office/drawing/2014/main" id="{287FF35B-9A88-4CFB-82E5-1CD1DCAA801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69" y="-9440"/>
            <a:ext cx="1318837" cy="1318954"/>
          </a:xfrm>
          <a:prstGeom prst="rect">
            <a:avLst/>
          </a:prstGeom>
        </p:spPr>
      </p:pic>
    </p:spTree>
    <p:extLst>
      <p:ext uri="{BB962C8B-B14F-4D97-AF65-F5344CB8AC3E}">
        <p14:creationId xmlns:p14="http://schemas.microsoft.com/office/powerpoint/2010/main" val="1846675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sp>
        <p:nvSpPr>
          <p:cNvPr id="942" name="Google Shape;942;p39"/>
          <p:cNvSpPr txBox="1">
            <a:spLocks noGrp="1"/>
          </p:cNvSpPr>
          <p:nvPr>
            <p:ph type="title" idx="8"/>
          </p:nvPr>
        </p:nvSpPr>
        <p:spPr>
          <a:xfrm>
            <a:off x="3344557" y="63322"/>
            <a:ext cx="4393992" cy="1026382"/>
          </a:xfrm>
          <a:prstGeom prst="rect">
            <a:avLst/>
          </a:prstGeom>
        </p:spPr>
        <p:txBody>
          <a:bodyPr spcFirstLastPara="1" wrap="square" lIns="91425" tIns="91425" rIns="91425" bIns="91425" anchor="t" anchorCtr="0">
            <a:noAutofit/>
          </a:bodyPr>
          <a:lstStyle/>
          <a:p>
            <a:pPr lvl="0"/>
            <a:r>
              <a:rPr lang="id-ID" sz="2800" b="1" dirty="0">
                <a:solidFill>
                  <a:schemeClr val="accent5">
                    <a:lumMod val="75000"/>
                  </a:schemeClr>
                </a:solidFill>
                <a:latin typeface="Arial"/>
                <a:cs typeface="Arial"/>
              </a:rPr>
              <a:t>Pe</a:t>
            </a:r>
            <a:r>
              <a:rPr lang="en-US" sz="2800" b="1" dirty="0" err="1">
                <a:solidFill>
                  <a:schemeClr val="accent5">
                    <a:lumMod val="75000"/>
                  </a:schemeClr>
                </a:solidFill>
                <a:latin typeface="Arial"/>
                <a:cs typeface="Arial"/>
              </a:rPr>
              <a:t>nayangan</a:t>
            </a:r>
            <a:r>
              <a:rPr lang="en-US" sz="2800" b="1" dirty="0">
                <a:solidFill>
                  <a:schemeClr val="accent5">
                    <a:lumMod val="75000"/>
                  </a:schemeClr>
                </a:solidFill>
                <a:latin typeface="Arial"/>
                <a:cs typeface="Arial"/>
              </a:rPr>
              <a:t> </a:t>
            </a:r>
            <a:r>
              <a:rPr lang="en-US" sz="2800" b="1" dirty="0" err="1">
                <a:solidFill>
                  <a:schemeClr val="accent5">
                    <a:lumMod val="75000"/>
                  </a:schemeClr>
                </a:solidFill>
                <a:latin typeface="Arial"/>
                <a:cs typeface="Arial"/>
              </a:rPr>
              <a:t>Iklan</a:t>
            </a:r>
            <a:r>
              <a:rPr lang="en-US" sz="2800" b="1" dirty="0">
                <a:solidFill>
                  <a:schemeClr val="accent5">
                    <a:lumMod val="75000"/>
                  </a:schemeClr>
                </a:solidFill>
                <a:latin typeface="Arial"/>
                <a:cs typeface="Arial"/>
              </a:rPr>
              <a:t> </a:t>
            </a:r>
            <a:r>
              <a:rPr lang="en-US" sz="2800" b="1" dirty="0" err="1">
                <a:solidFill>
                  <a:schemeClr val="accent5">
                    <a:lumMod val="75000"/>
                  </a:schemeClr>
                </a:solidFill>
                <a:latin typeface="Arial"/>
                <a:cs typeface="Arial"/>
              </a:rPr>
              <a:t>Kampanye</a:t>
            </a:r>
            <a:endParaRPr sz="2800" dirty="0">
              <a:solidFill>
                <a:schemeClr val="accent5">
                  <a:lumMod val="75000"/>
                </a:schemeClr>
              </a:solidFill>
            </a:endParaRPr>
          </a:p>
        </p:txBody>
      </p:sp>
      <p:sp>
        <p:nvSpPr>
          <p:cNvPr id="71" name="TextBox 70"/>
          <p:cNvSpPr txBox="1"/>
          <p:nvPr/>
        </p:nvSpPr>
        <p:spPr>
          <a:xfrm>
            <a:off x="170482" y="2564880"/>
            <a:ext cx="2490563" cy="1815882"/>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id-ID" dirty="0">
                <a:latin typeface="Arial"/>
                <a:cs typeface="Arial"/>
              </a:rPr>
              <a:t>penayangan Iklan Kampanye </a:t>
            </a:r>
            <a:r>
              <a:rPr lang="en-US" dirty="0" err="1">
                <a:latin typeface="Arial"/>
                <a:cs typeface="Arial"/>
              </a:rPr>
              <a:t>dilakukan</a:t>
            </a:r>
            <a:r>
              <a:rPr lang="en-US" dirty="0">
                <a:latin typeface="Arial"/>
                <a:cs typeface="Arial"/>
              </a:rPr>
              <a:t> </a:t>
            </a:r>
            <a:r>
              <a:rPr lang="en-US" dirty="0" err="1">
                <a:latin typeface="Arial"/>
                <a:cs typeface="Arial"/>
              </a:rPr>
              <a:t>pada</a:t>
            </a:r>
            <a:r>
              <a:rPr lang="en-US" dirty="0">
                <a:latin typeface="Arial"/>
                <a:cs typeface="Arial"/>
              </a:rPr>
              <a:t> media:</a:t>
            </a:r>
          </a:p>
          <a:p>
            <a:pPr marL="177800" indent="-177800">
              <a:buFont typeface="+mj-lt"/>
              <a:buAutoNum type="alphaLcPeriod"/>
            </a:pPr>
            <a:r>
              <a:rPr lang="id-ID" dirty="0">
                <a:latin typeface="Arial"/>
                <a:cs typeface="Arial"/>
              </a:rPr>
              <a:t>media masa cetak</a:t>
            </a:r>
            <a:endParaRPr lang="en-US" dirty="0">
              <a:latin typeface="Arial"/>
              <a:cs typeface="Arial"/>
            </a:endParaRPr>
          </a:p>
          <a:p>
            <a:pPr marL="177800" indent="-177800">
              <a:buFont typeface="+mj-lt"/>
              <a:buAutoNum type="alphaLcPeriod"/>
            </a:pPr>
            <a:r>
              <a:rPr lang="id-ID" dirty="0">
                <a:latin typeface="Arial"/>
                <a:cs typeface="Arial"/>
              </a:rPr>
              <a:t>media masa elektronik</a:t>
            </a:r>
            <a:endParaRPr lang="en-US" dirty="0">
              <a:latin typeface="Arial"/>
              <a:cs typeface="Arial"/>
            </a:endParaRPr>
          </a:p>
          <a:p>
            <a:pPr marL="177800" indent="-177800">
              <a:buFont typeface="+mj-lt"/>
              <a:buAutoNum type="alphaLcPeriod"/>
            </a:pPr>
            <a:r>
              <a:rPr lang="id-ID" dirty="0">
                <a:latin typeface="Arial"/>
                <a:cs typeface="Arial"/>
              </a:rPr>
              <a:t>Lembaga Penyiaran Publik</a:t>
            </a:r>
            <a:r>
              <a:rPr lang="en-US" dirty="0">
                <a:latin typeface="Arial"/>
                <a:cs typeface="Arial"/>
              </a:rPr>
              <a:t> </a:t>
            </a:r>
            <a:r>
              <a:rPr lang="id-ID" dirty="0">
                <a:latin typeface="Arial"/>
                <a:cs typeface="Arial"/>
              </a:rPr>
              <a:t>atau Lembaga Penyiaran Swasta</a:t>
            </a:r>
            <a:endParaRPr lang="en-US" dirty="0">
              <a:latin typeface="Arial"/>
              <a:cs typeface="Arial"/>
            </a:endParaRPr>
          </a:p>
          <a:p>
            <a:pPr marL="177800" indent="-177800">
              <a:buFont typeface="+mj-lt"/>
              <a:buAutoNum type="alphaLcPeriod"/>
            </a:pPr>
            <a:r>
              <a:rPr lang="en-US" dirty="0">
                <a:latin typeface="Arial"/>
                <a:cs typeface="Arial"/>
              </a:rPr>
              <a:t>media daring</a:t>
            </a:r>
            <a:endParaRPr lang="id-ID" dirty="0">
              <a:latin typeface="Arial"/>
              <a:cs typeface="Arial"/>
            </a:endParaRPr>
          </a:p>
        </p:txBody>
      </p:sp>
      <p:grpSp>
        <p:nvGrpSpPr>
          <p:cNvPr id="187" name="Group 186"/>
          <p:cNvGrpSpPr/>
          <p:nvPr/>
        </p:nvGrpSpPr>
        <p:grpSpPr>
          <a:xfrm>
            <a:off x="2661045" y="1927053"/>
            <a:ext cx="6531870" cy="2894676"/>
            <a:chOff x="412168" y="565477"/>
            <a:chExt cx="8507708" cy="4292852"/>
          </a:xfrm>
        </p:grpSpPr>
        <p:grpSp>
          <p:nvGrpSpPr>
            <p:cNvPr id="188" name="Google Shape;381;p20"/>
            <p:cNvGrpSpPr/>
            <p:nvPr/>
          </p:nvGrpSpPr>
          <p:grpSpPr>
            <a:xfrm>
              <a:off x="792825" y="1711588"/>
              <a:ext cx="7554775" cy="2046875"/>
              <a:chOff x="792825" y="1711588"/>
              <a:chExt cx="7554775" cy="2046875"/>
            </a:xfrm>
          </p:grpSpPr>
          <p:sp>
            <p:nvSpPr>
              <p:cNvPr id="205" name="Google Shape;382;p20"/>
              <p:cNvSpPr/>
              <p:nvPr/>
            </p:nvSpPr>
            <p:spPr>
              <a:xfrm>
                <a:off x="998313" y="1801050"/>
                <a:ext cx="7143775" cy="1882675"/>
              </a:xfrm>
              <a:custGeom>
                <a:avLst/>
                <a:gdLst/>
                <a:ahLst/>
                <a:cxnLst/>
                <a:rect l="l" t="t" r="r" b="b"/>
                <a:pathLst>
                  <a:path w="285751" h="75307" extrusionOk="0">
                    <a:moveTo>
                      <a:pt x="1" y="0"/>
                    </a:moveTo>
                    <a:lnTo>
                      <a:pt x="1" y="15038"/>
                    </a:lnTo>
                    <a:lnTo>
                      <a:pt x="84071" y="15038"/>
                    </a:lnTo>
                    <a:lnTo>
                      <a:pt x="74189" y="34814"/>
                    </a:lnTo>
                    <a:cubicBezTo>
                      <a:pt x="73022" y="37148"/>
                      <a:pt x="73153" y="39910"/>
                      <a:pt x="74522" y="42124"/>
                    </a:cubicBezTo>
                    <a:cubicBezTo>
                      <a:pt x="75891" y="44339"/>
                      <a:pt x="78308" y="45696"/>
                      <a:pt x="80916" y="45696"/>
                    </a:cubicBezTo>
                    <a:lnTo>
                      <a:pt x="135161" y="45696"/>
                    </a:lnTo>
                    <a:cubicBezTo>
                      <a:pt x="138863" y="45696"/>
                      <a:pt x="142019" y="42993"/>
                      <a:pt x="142590" y="39326"/>
                    </a:cubicBezTo>
                    <a:lnTo>
                      <a:pt x="143864" y="31111"/>
                    </a:lnTo>
                    <a:lnTo>
                      <a:pt x="170260" y="31111"/>
                    </a:lnTo>
                    <a:lnTo>
                      <a:pt x="172558" y="40041"/>
                    </a:lnTo>
                    <a:cubicBezTo>
                      <a:pt x="173404" y="43363"/>
                      <a:pt x="176404" y="45696"/>
                      <a:pt x="179833" y="45696"/>
                    </a:cubicBezTo>
                    <a:lnTo>
                      <a:pt x="211015" y="45696"/>
                    </a:lnTo>
                    <a:lnTo>
                      <a:pt x="222945" y="70997"/>
                    </a:lnTo>
                    <a:cubicBezTo>
                      <a:pt x="224184" y="73628"/>
                      <a:pt x="226827" y="75307"/>
                      <a:pt x="229744" y="75307"/>
                    </a:cubicBezTo>
                    <a:lnTo>
                      <a:pt x="285751" y="75307"/>
                    </a:lnTo>
                    <a:lnTo>
                      <a:pt x="285751" y="60281"/>
                    </a:lnTo>
                    <a:lnTo>
                      <a:pt x="234506" y="60281"/>
                    </a:lnTo>
                    <a:lnTo>
                      <a:pt x="222576" y="34969"/>
                    </a:lnTo>
                    <a:cubicBezTo>
                      <a:pt x="221338" y="32337"/>
                      <a:pt x="218695" y="30659"/>
                      <a:pt x="215778" y="30659"/>
                    </a:cubicBezTo>
                    <a:lnTo>
                      <a:pt x="185667" y="30659"/>
                    </a:lnTo>
                    <a:lnTo>
                      <a:pt x="183381" y="21729"/>
                    </a:lnTo>
                    <a:cubicBezTo>
                      <a:pt x="182524" y="18395"/>
                      <a:pt x="179535" y="16073"/>
                      <a:pt x="176094" y="16073"/>
                    </a:cubicBezTo>
                    <a:lnTo>
                      <a:pt x="137423" y="16073"/>
                    </a:lnTo>
                    <a:cubicBezTo>
                      <a:pt x="133708" y="16073"/>
                      <a:pt x="130565" y="18776"/>
                      <a:pt x="129993" y="22443"/>
                    </a:cubicBezTo>
                    <a:lnTo>
                      <a:pt x="128719" y="30659"/>
                    </a:lnTo>
                    <a:lnTo>
                      <a:pt x="93072" y="30659"/>
                    </a:lnTo>
                    <a:lnTo>
                      <a:pt x="102954" y="10870"/>
                    </a:lnTo>
                    <a:cubicBezTo>
                      <a:pt x="104121" y="8549"/>
                      <a:pt x="103990" y="5775"/>
                      <a:pt x="102621" y="3560"/>
                    </a:cubicBezTo>
                    <a:cubicBezTo>
                      <a:pt x="101252" y="1345"/>
                      <a:pt x="98835" y="0"/>
                      <a:pt x="9622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83;p20"/>
              <p:cNvSpPr/>
              <p:nvPr/>
            </p:nvSpPr>
            <p:spPr>
              <a:xfrm>
                <a:off x="998313" y="1834675"/>
                <a:ext cx="7143775" cy="1819300"/>
              </a:xfrm>
              <a:custGeom>
                <a:avLst/>
                <a:gdLst/>
                <a:ahLst/>
                <a:cxnLst/>
                <a:rect l="l" t="t" r="r" b="b"/>
                <a:pathLst>
                  <a:path w="285751" h="72772" extrusionOk="0">
                    <a:moveTo>
                      <a:pt x="1" y="0"/>
                    </a:moveTo>
                    <a:lnTo>
                      <a:pt x="1" y="12502"/>
                    </a:lnTo>
                    <a:lnTo>
                      <a:pt x="86095" y="12502"/>
                    </a:lnTo>
                    <a:lnTo>
                      <a:pt x="75320" y="33945"/>
                    </a:lnTo>
                    <a:cubicBezTo>
                      <a:pt x="74355" y="35886"/>
                      <a:pt x="74451" y="38196"/>
                      <a:pt x="75594" y="40041"/>
                    </a:cubicBezTo>
                    <a:cubicBezTo>
                      <a:pt x="76725" y="41887"/>
                      <a:pt x="78737" y="43006"/>
                      <a:pt x="80916" y="43006"/>
                    </a:cubicBezTo>
                    <a:lnTo>
                      <a:pt x="135161" y="43006"/>
                    </a:lnTo>
                    <a:cubicBezTo>
                      <a:pt x="138244" y="43006"/>
                      <a:pt x="140864" y="40767"/>
                      <a:pt x="141340" y="37719"/>
                    </a:cubicBezTo>
                    <a:lnTo>
                      <a:pt x="142769" y="28575"/>
                    </a:lnTo>
                    <a:lnTo>
                      <a:pt x="171260" y="28575"/>
                    </a:lnTo>
                    <a:lnTo>
                      <a:pt x="173785" y="38327"/>
                    </a:lnTo>
                    <a:cubicBezTo>
                      <a:pt x="174499" y="41077"/>
                      <a:pt x="176987" y="43006"/>
                      <a:pt x="179833" y="43006"/>
                    </a:cubicBezTo>
                    <a:lnTo>
                      <a:pt x="211813" y="43006"/>
                    </a:lnTo>
                    <a:lnTo>
                      <a:pt x="224077" y="69176"/>
                    </a:lnTo>
                    <a:cubicBezTo>
                      <a:pt x="225112" y="71366"/>
                      <a:pt x="227315" y="72771"/>
                      <a:pt x="229744" y="72771"/>
                    </a:cubicBezTo>
                    <a:lnTo>
                      <a:pt x="285751" y="72771"/>
                    </a:lnTo>
                    <a:lnTo>
                      <a:pt x="285751" y="60270"/>
                    </a:lnTo>
                    <a:lnTo>
                      <a:pt x="233709" y="60270"/>
                    </a:lnTo>
                    <a:lnTo>
                      <a:pt x="221445" y="34100"/>
                    </a:lnTo>
                    <a:cubicBezTo>
                      <a:pt x="220409" y="31909"/>
                      <a:pt x="218207" y="30504"/>
                      <a:pt x="215778" y="30504"/>
                    </a:cubicBezTo>
                    <a:lnTo>
                      <a:pt x="184679" y="30504"/>
                    </a:lnTo>
                    <a:lnTo>
                      <a:pt x="182155" y="20753"/>
                    </a:lnTo>
                    <a:cubicBezTo>
                      <a:pt x="181440" y="17991"/>
                      <a:pt x="178952" y="16074"/>
                      <a:pt x="176094" y="16074"/>
                    </a:cubicBezTo>
                    <a:lnTo>
                      <a:pt x="137423" y="16074"/>
                    </a:lnTo>
                    <a:cubicBezTo>
                      <a:pt x="134339" y="16074"/>
                      <a:pt x="131720" y="18312"/>
                      <a:pt x="131243" y="21348"/>
                    </a:cubicBezTo>
                    <a:lnTo>
                      <a:pt x="129815" y="30504"/>
                    </a:lnTo>
                    <a:lnTo>
                      <a:pt x="91048" y="30504"/>
                    </a:lnTo>
                    <a:lnTo>
                      <a:pt x="101811" y="9049"/>
                    </a:lnTo>
                    <a:cubicBezTo>
                      <a:pt x="102788" y="7109"/>
                      <a:pt x="102692" y="4811"/>
                      <a:pt x="101549" y="2965"/>
                    </a:cubicBezTo>
                    <a:cubicBezTo>
                      <a:pt x="100418" y="1120"/>
                      <a:pt x="98394" y="0"/>
                      <a:pt x="962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84;p20"/>
              <p:cNvSpPr/>
              <p:nvPr/>
            </p:nvSpPr>
            <p:spPr>
              <a:xfrm>
                <a:off x="998313" y="1864450"/>
                <a:ext cx="7143775" cy="1759750"/>
              </a:xfrm>
              <a:custGeom>
                <a:avLst/>
                <a:gdLst/>
                <a:ahLst/>
                <a:cxnLst/>
                <a:rect l="l" t="t" r="r" b="b"/>
                <a:pathLst>
                  <a:path w="285751" h="70390" extrusionOk="0">
                    <a:moveTo>
                      <a:pt x="1" y="0"/>
                    </a:moveTo>
                    <a:lnTo>
                      <a:pt x="1" y="10120"/>
                    </a:lnTo>
                    <a:lnTo>
                      <a:pt x="88024" y="10120"/>
                    </a:lnTo>
                    <a:lnTo>
                      <a:pt x="76391" y="33290"/>
                    </a:lnTo>
                    <a:cubicBezTo>
                      <a:pt x="75606" y="34862"/>
                      <a:pt x="75677" y="36731"/>
                      <a:pt x="76606" y="38219"/>
                    </a:cubicBezTo>
                    <a:cubicBezTo>
                      <a:pt x="77522" y="39719"/>
                      <a:pt x="79154" y="40624"/>
                      <a:pt x="80916" y="40624"/>
                    </a:cubicBezTo>
                    <a:lnTo>
                      <a:pt x="135161" y="40624"/>
                    </a:lnTo>
                    <a:cubicBezTo>
                      <a:pt x="137649" y="40624"/>
                      <a:pt x="139768" y="38814"/>
                      <a:pt x="140161" y="36350"/>
                    </a:cubicBezTo>
                    <a:lnTo>
                      <a:pt x="141745" y="26194"/>
                    </a:lnTo>
                    <a:lnTo>
                      <a:pt x="172177" y="26194"/>
                    </a:lnTo>
                    <a:lnTo>
                      <a:pt x="174939" y="36838"/>
                    </a:lnTo>
                    <a:cubicBezTo>
                      <a:pt x="175511" y="39064"/>
                      <a:pt x="177523" y="40624"/>
                      <a:pt x="179833" y="40624"/>
                    </a:cubicBezTo>
                    <a:lnTo>
                      <a:pt x="212563" y="40624"/>
                    </a:lnTo>
                    <a:lnTo>
                      <a:pt x="225160" y="67473"/>
                    </a:lnTo>
                    <a:cubicBezTo>
                      <a:pt x="225993" y="69259"/>
                      <a:pt x="227779" y="70390"/>
                      <a:pt x="229744" y="70390"/>
                    </a:cubicBezTo>
                    <a:lnTo>
                      <a:pt x="285751" y="70390"/>
                    </a:lnTo>
                    <a:lnTo>
                      <a:pt x="285751" y="60269"/>
                    </a:lnTo>
                    <a:lnTo>
                      <a:pt x="232959" y="60269"/>
                    </a:lnTo>
                    <a:lnTo>
                      <a:pt x="220362" y="33421"/>
                    </a:lnTo>
                    <a:cubicBezTo>
                      <a:pt x="219528" y="31635"/>
                      <a:pt x="217742" y="30504"/>
                      <a:pt x="215778" y="30504"/>
                    </a:cubicBezTo>
                    <a:lnTo>
                      <a:pt x="183750" y="30504"/>
                    </a:lnTo>
                    <a:lnTo>
                      <a:pt x="181000" y="19860"/>
                    </a:lnTo>
                    <a:cubicBezTo>
                      <a:pt x="180416" y="17621"/>
                      <a:pt x="178404" y="16074"/>
                      <a:pt x="176094" y="16074"/>
                    </a:cubicBezTo>
                    <a:lnTo>
                      <a:pt x="137423" y="16074"/>
                    </a:lnTo>
                    <a:cubicBezTo>
                      <a:pt x="134923" y="16074"/>
                      <a:pt x="132803" y="17883"/>
                      <a:pt x="132422" y="20348"/>
                    </a:cubicBezTo>
                    <a:lnTo>
                      <a:pt x="130827" y="30504"/>
                    </a:lnTo>
                    <a:lnTo>
                      <a:pt x="89119" y="30504"/>
                    </a:lnTo>
                    <a:lnTo>
                      <a:pt x="100752" y="7322"/>
                    </a:lnTo>
                    <a:cubicBezTo>
                      <a:pt x="101537" y="5751"/>
                      <a:pt x="101454" y="3893"/>
                      <a:pt x="100537" y="2393"/>
                    </a:cubicBezTo>
                    <a:cubicBezTo>
                      <a:pt x="99620" y="905"/>
                      <a:pt x="97989" y="0"/>
                      <a:pt x="962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85;p20"/>
              <p:cNvSpPr/>
              <p:nvPr/>
            </p:nvSpPr>
            <p:spPr>
              <a:xfrm>
                <a:off x="985238" y="1968625"/>
                <a:ext cx="126525" cy="25925"/>
              </a:xfrm>
              <a:custGeom>
                <a:avLst/>
                <a:gdLst/>
                <a:ahLst/>
                <a:cxnLst/>
                <a:rect l="l" t="t" r="r" b="b"/>
                <a:pathLst>
                  <a:path w="5061" h="1037" extrusionOk="0">
                    <a:moveTo>
                      <a:pt x="524" y="0"/>
                    </a:moveTo>
                    <a:cubicBezTo>
                      <a:pt x="238" y="0"/>
                      <a:pt x="0" y="227"/>
                      <a:pt x="0" y="512"/>
                    </a:cubicBezTo>
                    <a:cubicBezTo>
                      <a:pt x="0" y="798"/>
                      <a:pt x="238" y="1036"/>
                      <a:pt x="524" y="1036"/>
                    </a:cubicBezTo>
                    <a:lnTo>
                      <a:pt x="4548" y="1036"/>
                    </a:lnTo>
                    <a:cubicBezTo>
                      <a:pt x="4834" y="1036"/>
                      <a:pt x="5060" y="798"/>
                      <a:pt x="5060" y="512"/>
                    </a:cubicBezTo>
                    <a:cubicBezTo>
                      <a:pt x="5060" y="227"/>
                      <a:pt x="4834" y="0"/>
                      <a:pt x="45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86;p20"/>
              <p:cNvSpPr/>
              <p:nvPr/>
            </p:nvSpPr>
            <p:spPr>
              <a:xfrm>
                <a:off x="1286763" y="1968625"/>
                <a:ext cx="1834175" cy="25925"/>
              </a:xfrm>
              <a:custGeom>
                <a:avLst/>
                <a:gdLst/>
                <a:ahLst/>
                <a:cxnLst/>
                <a:rect l="l" t="t" r="r" b="b"/>
                <a:pathLst>
                  <a:path w="73367" h="1037" extrusionOk="0">
                    <a:moveTo>
                      <a:pt x="524" y="0"/>
                    </a:moveTo>
                    <a:cubicBezTo>
                      <a:pt x="226" y="0"/>
                      <a:pt x="0" y="227"/>
                      <a:pt x="0" y="512"/>
                    </a:cubicBezTo>
                    <a:cubicBezTo>
                      <a:pt x="0" y="798"/>
                      <a:pt x="226" y="1036"/>
                      <a:pt x="524" y="1036"/>
                    </a:cubicBezTo>
                    <a:lnTo>
                      <a:pt x="8561" y="1036"/>
                    </a:lnTo>
                    <a:cubicBezTo>
                      <a:pt x="8846" y="1036"/>
                      <a:pt x="9073" y="798"/>
                      <a:pt x="9073" y="512"/>
                    </a:cubicBezTo>
                    <a:cubicBezTo>
                      <a:pt x="9073" y="227"/>
                      <a:pt x="8846" y="0"/>
                      <a:pt x="8561" y="0"/>
                    </a:cubicBezTo>
                    <a:close/>
                    <a:moveTo>
                      <a:pt x="16597" y="0"/>
                    </a:moveTo>
                    <a:cubicBezTo>
                      <a:pt x="16300" y="0"/>
                      <a:pt x="16073" y="227"/>
                      <a:pt x="16073" y="512"/>
                    </a:cubicBezTo>
                    <a:cubicBezTo>
                      <a:pt x="16073" y="798"/>
                      <a:pt x="16300" y="1036"/>
                      <a:pt x="16597" y="1036"/>
                    </a:cubicBezTo>
                    <a:lnTo>
                      <a:pt x="24634" y="1036"/>
                    </a:lnTo>
                    <a:cubicBezTo>
                      <a:pt x="24920" y="1036"/>
                      <a:pt x="25146" y="798"/>
                      <a:pt x="25146" y="512"/>
                    </a:cubicBezTo>
                    <a:cubicBezTo>
                      <a:pt x="25146" y="227"/>
                      <a:pt x="24920" y="0"/>
                      <a:pt x="24634" y="0"/>
                    </a:cubicBezTo>
                    <a:close/>
                    <a:moveTo>
                      <a:pt x="32671" y="0"/>
                    </a:moveTo>
                    <a:cubicBezTo>
                      <a:pt x="32373" y="0"/>
                      <a:pt x="32147" y="227"/>
                      <a:pt x="32147" y="512"/>
                    </a:cubicBezTo>
                    <a:cubicBezTo>
                      <a:pt x="32147" y="798"/>
                      <a:pt x="32373" y="1036"/>
                      <a:pt x="32671" y="1036"/>
                    </a:cubicBezTo>
                    <a:lnTo>
                      <a:pt x="40708" y="1036"/>
                    </a:lnTo>
                    <a:cubicBezTo>
                      <a:pt x="40993" y="1036"/>
                      <a:pt x="41219" y="798"/>
                      <a:pt x="41219" y="512"/>
                    </a:cubicBezTo>
                    <a:cubicBezTo>
                      <a:pt x="41219" y="227"/>
                      <a:pt x="40993" y="0"/>
                      <a:pt x="40708" y="0"/>
                    </a:cubicBezTo>
                    <a:close/>
                    <a:moveTo>
                      <a:pt x="48744" y="0"/>
                    </a:moveTo>
                    <a:cubicBezTo>
                      <a:pt x="48447" y="0"/>
                      <a:pt x="48220" y="227"/>
                      <a:pt x="48220" y="512"/>
                    </a:cubicBezTo>
                    <a:cubicBezTo>
                      <a:pt x="48220" y="798"/>
                      <a:pt x="48447" y="1036"/>
                      <a:pt x="48744" y="1036"/>
                    </a:cubicBezTo>
                    <a:lnTo>
                      <a:pt x="56781" y="1036"/>
                    </a:lnTo>
                    <a:cubicBezTo>
                      <a:pt x="57067" y="1036"/>
                      <a:pt x="57293" y="798"/>
                      <a:pt x="57293" y="512"/>
                    </a:cubicBezTo>
                    <a:cubicBezTo>
                      <a:pt x="57293" y="227"/>
                      <a:pt x="57067" y="0"/>
                      <a:pt x="56781" y="0"/>
                    </a:cubicBezTo>
                    <a:close/>
                    <a:moveTo>
                      <a:pt x="64818" y="0"/>
                    </a:moveTo>
                    <a:cubicBezTo>
                      <a:pt x="64520" y="0"/>
                      <a:pt x="64294" y="227"/>
                      <a:pt x="64294" y="512"/>
                    </a:cubicBezTo>
                    <a:cubicBezTo>
                      <a:pt x="64294" y="798"/>
                      <a:pt x="64520" y="1036"/>
                      <a:pt x="64818" y="1036"/>
                    </a:cubicBezTo>
                    <a:lnTo>
                      <a:pt x="72854" y="1036"/>
                    </a:lnTo>
                    <a:cubicBezTo>
                      <a:pt x="73140" y="1036"/>
                      <a:pt x="73366" y="798"/>
                      <a:pt x="73366" y="512"/>
                    </a:cubicBezTo>
                    <a:cubicBezTo>
                      <a:pt x="73366" y="227"/>
                      <a:pt x="73140" y="0"/>
                      <a:pt x="728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87;p20"/>
              <p:cNvSpPr/>
              <p:nvPr/>
            </p:nvSpPr>
            <p:spPr>
              <a:xfrm>
                <a:off x="3292063" y="1968325"/>
                <a:ext cx="125625" cy="116100"/>
              </a:xfrm>
              <a:custGeom>
                <a:avLst/>
                <a:gdLst/>
                <a:ahLst/>
                <a:cxnLst/>
                <a:rect l="l" t="t" r="r" b="b"/>
                <a:pathLst>
                  <a:path w="5025" h="4644" extrusionOk="0">
                    <a:moveTo>
                      <a:pt x="524" y="0"/>
                    </a:moveTo>
                    <a:cubicBezTo>
                      <a:pt x="239" y="0"/>
                      <a:pt x="0" y="239"/>
                      <a:pt x="0" y="524"/>
                    </a:cubicBezTo>
                    <a:cubicBezTo>
                      <a:pt x="0" y="810"/>
                      <a:pt x="239" y="1048"/>
                      <a:pt x="524" y="1048"/>
                    </a:cubicBezTo>
                    <a:lnTo>
                      <a:pt x="3644" y="1048"/>
                    </a:lnTo>
                    <a:lnTo>
                      <a:pt x="2251" y="3894"/>
                    </a:lnTo>
                    <a:cubicBezTo>
                      <a:pt x="2120" y="4156"/>
                      <a:pt x="2227" y="4465"/>
                      <a:pt x="2489" y="4584"/>
                    </a:cubicBezTo>
                    <a:cubicBezTo>
                      <a:pt x="2560" y="4620"/>
                      <a:pt x="2632" y="4644"/>
                      <a:pt x="2715" y="4644"/>
                    </a:cubicBezTo>
                    <a:cubicBezTo>
                      <a:pt x="2906" y="4644"/>
                      <a:pt x="3096" y="4537"/>
                      <a:pt x="3179" y="4346"/>
                    </a:cubicBezTo>
                    <a:lnTo>
                      <a:pt x="4953" y="762"/>
                    </a:lnTo>
                    <a:cubicBezTo>
                      <a:pt x="5025" y="596"/>
                      <a:pt x="5013" y="405"/>
                      <a:pt x="4918" y="250"/>
                    </a:cubicBezTo>
                    <a:cubicBezTo>
                      <a:pt x="4822" y="96"/>
                      <a:pt x="4656" y="0"/>
                      <a:pt x="44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88;p20"/>
              <p:cNvSpPr/>
              <p:nvPr/>
            </p:nvSpPr>
            <p:spPr>
              <a:xfrm>
                <a:off x="3149488" y="2255775"/>
                <a:ext cx="126225" cy="220675"/>
              </a:xfrm>
              <a:custGeom>
                <a:avLst/>
                <a:gdLst/>
                <a:ahLst/>
                <a:cxnLst/>
                <a:rect l="l" t="t" r="r" b="b"/>
                <a:pathLst>
                  <a:path w="5049" h="8827" extrusionOk="0">
                    <a:moveTo>
                      <a:pt x="4479" y="0"/>
                    </a:moveTo>
                    <a:cubicBezTo>
                      <a:pt x="4295" y="0"/>
                      <a:pt x="4118" y="100"/>
                      <a:pt x="4025" y="278"/>
                    </a:cubicBezTo>
                    <a:lnTo>
                      <a:pt x="119" y="8100"/>
                    </a:lnTo>
                    <a:cubicBezTo>
                      <a:pt x="0" y="8338"/>
                      <a:pt x="96" y="8648"/>
                      <a:pt x="346" y="8767"/>
                    </a:cubicBezTo>
                    <a:cubicBezTo>
                      <a:pt x="417" y="8803"/>
                      <a:pt x="489" y="8826"/>
                      <a:pt x="572" y="8826"/>
                    </a:cubicBezTo>
                    <a:cubicBezTo>
                      <a:pt x="750" y="8826"/>
                      <a:pt x="929" y="8719"/>
                      <a:pt x="1024" y="8541"/>
                    </a:cubicBezTo>
                    <a:lnTo>
                      <a:pt x="4930" y="730"/>
                    </a:lnTo>
                    <a:cubicBezTo>
                      <a:pt x="5049" y="480"/>
                      <a:pt x="4953" y="182"/>
                      <a:pt x="4703" y="51"/>
                    </a:cubicBezTo>
                    <a:cubicBezTo>
                      <a:pt x="4631" y="17"/>
                      <a:pt x="4555" y="0"/>
                      <a:pt x="44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89;p20"/>
              <p:cNvSpPr/>
              <p:nvPr/>
            </p:nvSpPr>
            <p:spPr>
              <a:xfrm>
                <a:off x="3007513" y="2644975"/>
                <a:ext cx="128300" cy="116025"/>
              </a:xfrm>
              <a:custGeom>
                <a:avLst/>
                <a:gdLst/>
                <a:ahLst/>
                <a:cxnLst/>
                <a:rect l="l" t="t" r="r" b="b"/>
                <a:pathLst>
                  <a:path w="5132" h="4641" extrusionOk="0">
                    <a:moveTo>
                      <a:pt x="2373" y="1"/>
                    </a:moveTo>
                    <a:cubicBezTo>
                      <a:pt x="2181" y="1"/>
                      <a:pt x="1998" y="109"/>
                      <a:pt x="1905" y="295"/>
                    </a:cubicBezTo>
                    <a:lnTo>
                      <a:pt x="83" y="3879"/>
                    </a:lnTo>
                    <a:cubicBezTo>
                      <a:pt x="0" y="4045"/>
                      <a:pt x="0" y="4236"/>
                      <a:pt x="95" y="4391"/>
                    </a:cubicBezTo>
                    <a:cubicBezTo>
                      <a:pt x="191" y="4545"/>
                      <a:pt x="357" y="4641"/>
                      <a:pt x="548" y="4641"/>
                    </a:cubicBezTo>
                    <a:lnTo>
                      <a:pt x="4620" y="4641"/>
                    </a:lnTo>
                    <a:cubicBezTo>
                      <a:pt x="4905" y="4641"/>
                      <a:pt x="5132" y="4403"/>
                      <a:pt x="5132" y="4117"/>
                    </a:cubicBezTo>
                    <a:cubicBezTo>
                      <a:pt x="5132" y="3831"/>
                      <a:pt x="4905" y="3605"/>
                      <a:pt x="4620" y="3605"/>
                    </a:cubicBezTo>
                    <a:lnTo>
                      <a:pt x="1393" y="3605"/>
                    </a:lnTo>
                    <a:lnTo>
                      <a:pt x="2834" y="759"/>
                    </a:lnTo>
                    <a:cubicBezTo>
                      <a:pt x="2965" y="509"/>
                      <a:pt x="2858" y="188"/>
                      <a:pt x="2608" y="57"/>
                    </a:cubicBezTo>
                    <a:cubicBezTo>
                      <a:pt x="2532" y="19"/>
                      <a:pt x="2452" y="1"/>
                      <a:pt x="23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90;p20"/>
              <p:cNvSpPr/>
              <p:nvPr/>
            </p:nvSpPr>
            <p:spPr>
              <a:xfrm>
                <a:off x="3340588" y="2735075"/>
                <a:ext cx="717975" cy="25925"/>
              </a:xfrm>
              <a:custGeom>
                <a:avLst/>
                <a:gdLst/>
                <a:ahLst/>
                <a:cxnLst/>
                <a:rect l="l" t="t" r="r" b="b"/>
                <a:pathLst>
                  <a:path w="28719" h="1037" extrusionOk="0">
                    <a:moveTo>
                      <a:pt x="524" y="1"/>
                    </a:moveTo>
                    <a:cubicBezTo>
                      <a:pt x="226" y="1"/>
                      <a:pt x="0" y="227"/>
                      <a:pt x="0" y="513"/>
                    </a:cubicBezTo>
                    <a:cubicBezTo>
                      <a:pt x="0" y="799"/>
                      <a:pt x="226" y="1037"/>
                      <a:pt x="524" y="1037"/>
                    </a:cubicBezTo>
                    <a:lnTo>
                      <a:pt x="9751" y="1037"/>
                    </a:lnTo>
                    <a:cubicBezTo>
                      <a:pt x="10037" y="1037"/>
                      <a:pt x="10263" y="799"/>
                      <a:pt x="10263" y="513"/>
                    </a:cubicBezTo>
                    <a:cubicBezTo>
                      <a:pt x="10263" y="227"/>
                      <a:pt x="10037" y="1"/>
                      <a:pt x="9751" y="1"/>
                    </a:cubicBezTo>
                    <a:close/>
                    <a:moveTo>
                      <a:pt x="18979" y="1"/>
                    </a:moveTo>
                    <a:cubicBezTo>
                      <a:pt x="18681" y="1"/>
                      <a:pt x="18455" y="227"/>
                      <a:pt x="18455" y="513"/>
                    </a:cubicBezTo>
                    <a:cubicBezTo>
                      <a:pt x="18455" y="799"/>
                      <a:pt x="18681" y="1037"/>
                      <a:pt x="18979" y="1037"/>
                    </a:cubicBezTo>
                    <a:lnTo>
                      <a:pt x="28206" y="1037"/>
                    </a:lnTo>
                    <a:cubicBezTo>
                      <a:pt x="28492" y="1037"/>
                      <a:pt x="28718" y="799"/>
                      <a:pt x="28718" y="513"/>
                    </a:cubicBezTo>
                    <a:cubicBezTo>
                      <a:pt x="28718" y="227"/>
                      <a:pt x="28492" y="1"/>
                      <a:pt x="28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91;p20"/>
              <p:cNvSpPr/>
              <p:nvPr/>
            </p:nvSpPr>
            <p:spPr>
              <a:xfrm>
                <a:off x="4263313" y="2635550"/>
                <a:ext cx="143200" cy="125450"/>
              </a:xfrm>
              <a:custGeom>
                <a:avLst/>
                <a:gdLst/>
                <a:ahLst/>
                <a:cxnLst/>
                <a:rect l="l" t="t" r="r" b="b"/>
                <a:pathLst>
                  <a:path w="5728" h="5018" extrusionOk="0">
                    <a:moveTo>
                      <a:pt x="5171" y="1"/>
                    </a:moveTo>
                    <a:cubicBezTo>
                      <a:pt x="4913" y="1"/>
                      <a:pt x="4688" y="183"/>
                      <a:pt x="4644" y="446"/>
                    </a:cubicBezTo>
                    <a:lnTo>
                      <a:pt x="4108" y="3982"/>
                    </a:lnTo>
                    <a:lnTo>
                      <a:pt x="524" y="3982"/>
                    </a:lnTo>
                    <a:cubicBezTo>
                      <a:pt x="227" y="3982"/>
                      <a:pt x="1" y="4208"/>
                      <a:pt x="1" y="4494"/>
                    </a:cubicBezTo>
                    <a:cubicBezTo>
                      <a:pt x="1" y="4780"/>
                      <a:pt x="227" y="5018"/>
                      <a:pt x="524" y="5018"/>
                    </a:cubicBezTo>
                    <a:lnTo>
                      <a:pt x="4561" y="5018"/>
                    </a:lnTo>
                    <a:cubicBezTo>
                      <a:pt x="4823" y="5018"/>
                      <a:pt x="5037" y="4827"/>
                      <a:pt x="5073" y="4577"/>
                    </a:cubicBezTo>
                    <a:lnTo>
                      <a:pt x="5680" y="600"/>
                    </a:lnTo>
                    <a:cubicBezTo>
                      <a:pt x="5727" y="315"/>
                      <a:pt x="5525" y="53"/>
                      <a:pt x="5239" y="5"/>
                    </a:cubicBezTo>
                    <a:cubicBezTo>
                      <a:pt x="5216" y="2"/>
                      <a:pt x="5193" y="1"/>
                      <a:pt x="51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92;p20"/>
              <p:cNvSpPr/>
              <p:nvPr/>
            </p:nvSpPr>
            <p:spPr>
              <a:xfrm>
                <a:off x="4403813" y="2370450"/>
                <a:ext cx="142300" cy="125350"/>
              </a:xfrm>
              <a:custGeom>
                <a:avLst/>
                <a:gdLst/>
                <a:ahLst/>
                <a:cxnLst/>
                <a:rect l="l" t="t" r="r" b="b"/>
                <a:pathLst>
                  <a:path w="5692" h="5014" extrusionOk="0">
                    <a:moveTo>
                      <a:pt x="1203" y="1"/>
                    </a:moveTo>
                    <a:cubicBezTo>
                      <a:pt x="941" y="1"/>
                      <a:pt x="727" y="179"/>
                      <a:pt x="691" y="429"/>
                    </a:cubicBezTo>
                    <a:lnTo>
                      <a:pt x="48" y="4406"/>
                    </a:lnTo>
                    <a:cubicBezTo>
                      <a:pt x="0" y="4692"/>
                      <a:pt x="191" y="4954"/>
                      <a:pt x="477" y="5001"/>
                    </a:cubicBezTo>
                    <a:cubicBezTo>
                      <a:pt x="500" y="5001"/>
                      <a:pt x="536" y="5013"/>
                      <a:pt x="560" y="5013"/>
                    </a:cubicBezTo>
                    <a:cubicBezTo>
                      <a:pt x="810" y="5013"/>
                      <a:pt x="1036" y="4823"/>
                      <a:pt x="1072" y="4573"/>
                    </a:cubicBezTo>
                    <a:lnTo>
                      <a:pt x="1643" y="1037"/>
                    </a:lnTo>
                    <a:lnTo>
                      <a:pt x="5168" y="1037"/>
                    </a:lnTo>
                    <a:cubicBezTo>
                      <a:pt x="5453" y="1037"/>
                      <a:pt x="5692" y="798"/>
                      <a:pt x="5692" y="513"/>
                    </a:cubicBezTo>
                    <a:cubicBezTo>
                      <a:pt x="5692" y="227"/>
                      <a:pt x="5453" y="1"/>
                      <a:pt x="51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93;p20"/>
              <p:cNvSpPr/>
              <p:nvPr/>
            </p:nvSpPr>
            <p:spPr>
              <a:xfrm>
                <a:off x="4776763" y="2370450"/>
                <a:ext cx="282800" cy="25925"/>
              </a:xfrm>
              <a:custGeom>
                <a:avLst/>
                <a:gdLst/>
                <a:ahLst/>
                <a:cxnLst/>
                <a:rect l="l" t="t" r="r" b="b"/>
                <a:pathLst>
                  <a:path w="11312" h="1037" extrusionOk="0">
                    <a:moveTo>
                      <a:pt x="525" y="1"/>
                    </a:moveTo>
                    <a:cubicBezTo>
                      <a:pt x="227" y="1"/>
                      <a:pt x="1" y="227"/>
                      <a:pt x="1" y="513"/>
                    </a:cubicBezTo>
                    <a:cubicBezTo>
                      <a:pt x="1" y="798"/>
                      <a:pt x="227" y="1037"/>
                      <a:pt x="525" y="1037"/>
                    </a:cubicBezTo>
                    <a:lnTo>
                      <a:pt x="10788" y="1037"/>
                    </a:lnTo>
                    <a:cubicBezTo>
                      <a:pt x="11074" y="1037"/>
                      <a:pt x="11312" y="798"/>
                      <a:pt x="11312" y="513"/>
                    </a:cubicBezTo>
                    <a:cubicBezTo>
                      <a:pt x="11312" y="227"/>
                      <a:pt x="11074" y="1"/>
                      <a:pt x="107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94;p20"/>
              <p:cNvSpPr/>
              <p:nvPr/>
            </p:nvSpPr>
            <p:spPr>
              <a:xfrm>
                <a:off x="5286363" y="2370150"/>
                <a:ext cx="153300" cy="123550"/>
              </a:xfrm>
              <a:custGeom>
                <a:avLst/>
                <a:gdLst/>
                <a:ahLst/>
                <a:cxnLst/>
                <a:rect l="l" t="t" r="r" b="b"/>
                <a:pathLst>
                  <a:path w="6132" h="4942" extrusionOk="0">
                    <a:moveTo>
                      <a:pt x="524" y="1"/>
                    </a:moveTo>
                    <a:cubicBezTo>
                      <a:pt x="238" y="1"/>
                      <a:pt x="0" y="239"/>
                      <a:pt x="0" y="525"/>
                    </a:cubicBezTo>
                    <a:cubicBezTo>
                      <a:pt x="0" y="810"/>
                      <a:pt x="238" y="1049"/>
                      <a:pt x="524" y="1049"/>
                    </a:cubicBezTo>
                    <a:lnTo>
                      <a:pt x="4168" y="1049"/>
                    </a:lnTo>
                    <a:lnTo>
                      <a:pt x="5049" y="4549"/>
                    </a:lnTo>
                    <a:cubicBezTo>
                      <a:pt x="5108" y="4787"/>
                      <a:pt x="5322" y="4942"/>
                      <a:pt x="5561" y="4942"/>
                    </a:cubicBezTo>
                    <a:cubicBezTo>
                      <a:pt x="5596" y="4942"/>
                      <a:pt x="5644" y="4942"/>
                      <a:pt x="5680" y="4930"/>
                    </a:cubicBezTo>
                    <a:cubicBezTo>
                      <a:pt x="5965" y="4859"/>
                      <a:pt x="6132" y="4573"/>
                      <a:pt x="6061" y="4287"/>
                    </a:cubicBezTo>
                    <a:lnTo>
                      <a:pt x="5084" y="406"/>
                    </a:lnTo>
                    <a:cubicBezTo>
                      <a:pt x="5025" y="167"/>
                      <a:pt x="4810" y="1"/>
                      <a:pt x="457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95;p20"/>
              <p:cNvSpPr/>
              <p:nvPr/>
            </p:nvSpPr>
            <p:spPr>
              <a:xfrm>
                <a:off x="5454238" y="2637625"/>
                <a:ext cx="152125" cy="123375"/>
              </a:xfrm>
              <a:custGeom>
                <a:avLst/>
                <a:gdLst/>
                <a:ahLst/>
                <a:cxnLst/>
                <a:rect l="l" t="t" r="r" b="b"/>
                <a:pathLst>
                  <a:path w="6085" h="4935" extrusionOk="0">
                    <a:moveTo>
                      <a:pt x="570" y="1"/>
                    </a:moveTo>
                    <a:cubicBezTo>
                      <a:pt x="527" y="1"/>
                      <a:pt x="484" y="6"/>
                      <a:pt x="441" y="17"/>
                    </a:cubicBezTo>
                    <a:cubicBezTo>
                      <a:pt x="167" y="89"/>
                      <a:pt x="0" y="375"/>
                      <a:pt x="72" y="648"/>
                    </a:cubicBezTo>
                    <a:lnTo>
                      <a:pt x="1096" y="4542"/>
                    </a:lnTo>
                    <a:cubicBezTo>
                      <a:pt x="1155" y="4780"/>
                      <a:pt x="1358" y="4935"/>
                      <a:pt x="1596" y="4935"/>
                    </a:cubicBezTo>
                    <a:lnTo>
                      <a:pt x="5573" y="4935"/>
                    </a:lnTo>
                    <a:cubicBezTo>
                      <a:pt x="5858" y="4935"/>
                      <a:pt x="6085" y="4697"/>
                      <a:pt x="6085" y="4411"/>
                    </a:cubicBezTo>
                    <a:cubicBezTo>
                      <a:pt x="6085" y="4125"/>
                      <a:pt x="5858" y="3899"/>
                      <a:pt x="5573" y="3899"/>
                    </a:cubicBezTo>
                    <a:lnTo>
                      <a:pt x="2001" y="3899"/>
                    </a:lnTo>
                    <a:lnTo>
                      <a:pt x="1084" y="386"/>
                    </a:lnTo>
                    <a:cubicBezTo>
                      <a:pt x="1014" y="156"/>
                      <a:pt x="799" y="1"/>
                      <a:pt x="5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96;p20"/>
              <p:cNvSpPr/>
              <p:nvPr/>
            </p:nvSpPr>
            <p:spPr>
              <a:xfrm>
                <a:off x="5814688" y="2735075"/>
                <a:ext cx="260475" cy="25925"/>
              </a:xfrm>
              <a:custGeom>
                <a:avLst/>
                <a:gdLst/>
                <a:ahLst/>
                <a:cxnLst/>
                <a:rect l="l" t="t" r="r" b="b"/>
                <a:pathLst>
                  <a:path w="10419" h="1037" extrusionOk="0">
                    <a:moveTo>
                      <a:pt x="525" y="1"/>
                    </a:moveTo>
                    <a:cubicBezTo>
                      <a:pt x="239" y="1"/>
                      <a:pt x="1" y="227"/>
                      <a:pt x="1" y="513"/>
                    </a:cubicBezTo>
                    <a:cubicBezTo>
                      <a:pt x="1" y="799"/>
                      <a:pt x="239" y="1037"/>
                      <a:pt x="525" y="1037"/>
                    </a:cubicBezTo>
                    <a:lnTo>
                      <a:pt x="9907" y="1037"/>
                    </a:lnTo>
                    <a:cubicBezTo>
                      <a:pt x="10193" y="1037"/>
                      <a:pt x="10419" y="799"/>
                      <a:pt x="10419" y="513"/>
                    </a:cubicBezTo>
                    <a:cubicBezTo>
                      <a:pt x="10419" y="227"/>
                      <a:pt x="10193" y="1"/>
                      <a:pt x="99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97;p20"/>
              <p:cNvSpPr/>
              <p:nvPr/>
            </p:nvSpPr>
            <p:spPr>
              <a:xfrm>
                <a:off x="6279938" y="2735075"/>
                <a:ext cx="170875" cy="116725"/>
              </a:xfrm>
              <a:custGeom>
                <a:avLst/>
                <a:gdLst/>
                <a:ahLst/>
                <a:cxnLst/>
                <a:rect l="l" t="t" r="r" b="b"/>
                <a:pathLst>
                  <a:path w="6835" h="4669" extrusionOk="0">
                    <a:moveTo>
                      <a:pt x="524" y="1"/>
                    </a:moveTo>
                    <a:cubicBezTo>
                      <a:pt x="227" y="1"/>
                      <a:pt x="0" y="227"/>
                      <a:pt x="0" y="513"/>
                    </a:cubicBezTo>
                    <a:cubicBezTo>
                      <a:pt x="0" y="799"/>
                      <a:pt x="227" y="1037"/>
                      <a:pt x="524" y="1037"/>
                    </a:cubicBezTo>
                    <a:lnTo>
                      <a:pt x="4191" y="1037"/>
                    </a:lnTo>
                    <a:lnTo>
                      <a:pt x="5763" y="4370"/>
                    </a:lnTo>
                    <a:cubicBezTo>
                      <a:pt x="5858" y="4561"/>
                      <a:pt x="6049" y="4668"/>
                      <a:pt x="6239" y="4668"/>
                    </a:cubicBezTo>
                    <a:cubicBezTo>
                      <a:pt x="6311" y="4668"/>
                      <a:pt x="6394" y="4656"/>
                      <a:pt x="6466" y="4620"/>
                    </a:cubicBezTo>
                    <a:cubicBezTo>
                      <a:pt x="6727" y="4501"/>
                      <a:pt x="6835" y="4192"/>
                      <a:pt x="6704" y="3930"/>
                    </a:cubicBezTo>
                    <a:lnTo>
                      <a:pt x="4989" y="298"/>
                    </a:lnTo>
                    <a:cubicBezTo>
                      <a:pt x="4894" y="108"/>
                      <a:pt x="4715" y="1"/>
                      <a:pt x="45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98;p20"/>
              <p:cNvSpPr/>
              <p:nvPr/>
            </p:nvSpPr>
            <p:spPr>
              <a:xfrm>
                <a:off x="6509138" y="3013675"/>
                <a:ext cx="116400" cy="211675"/>
              </a:xfrm>
              <a:custGeom>
                <a:avLst/>
                <a:gdLst/>
                <a:ahLst/>
                <a:cxnLst/>
                <a:rect l="l" t="t" r="r" b="b"/>
                <a:pathLst>
                  <a:path w="4656" h="8467" extrusionOk="0">
                    <a:moveTo>
                      <a:pt x="572" y="0"/>
                    </a:moveTo>
                    <a:cubicBezTo>
                      <a:pt x="500" y="0"/>
                      <a:pt x="427" y="16"/>
                      <a:pt x="357" y="49"/>
                    </a:cubicBezTo>
                    <a:cubicBezTo>
                      <a:pt x="107" y="168"/>
                      <a:pt x="0" y="465"/>
                      <a:pt x="119" y="715"/>
                    </a:cubicBezTo>
                    <a:lnTo>
                      <a:pt x="3632" y="8181"/>
                    </a:lnTo>
                    <a:cubicBezTo>
                      <a:pt x="3715" y="8359"/>
                      <a:pt x="3894" y="8466"/>
                      <a:pt x="4084" y="8466"/>
                    </a:cubicBezTo>
                    <a:cubicBezTo>
                      <a:pt x="4156" y="8466"/>
                      <a:pt x="4227" y="8443"/>
                      <a:pt x="4298" y="8419"/>
                    </a:cubicBezTo>
                    <a:cubicBezTo>
                      <a:pt x="4548" y="8300"/>
                      <a:pt x="4656" y="8002"/>
                      <a:pt x="4537" y="7752"/>
                    </a:cubicBezTo>
                    <a:lnTo>
                      <a:pt x="1024" y="287"/>
                    </a:lnTo>
                    <a:cubicBezTo>
                      <a:pt x="938" y="106"/>
                      <a:pt x="759" y="0"/>
                      <a:pt x="5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99;p20"/>
              <p:cNvSpPr/>
              <p:nvPr/>
            </p:nvSpPr>
            <p:spPr>
              <a:xfrm>
                <a:off x="6684738" y="3384550"/>
                <a:ext cx="171775" cy="117025"/>
              </a:xfrm>
              <a:custGeom>
                <a:avLst/>
                <a:gdLst/>
                <a:ahLst/>
                <a:cxnLst/>
                <a:rect l="l" t="t" r="r" b="b"/>
                <a:pathLst>
                  <a:path w="6871" h="4681" extrusionOk="0">
                    <a:moveTo>
                      <a:pt x="604" y="0"/>
                    </a:moveTo>
                    <a:cubicBezTo>
                      <a:pt x="530" y="0"/>
                      <a:pt x="454" y="16"/>
                      <a:pt x="382" y="49"/>
                    </a:cubicBezTo>
                    <a:cubicBezTo>
                      <a:pt x="120" y="168"/>
                      <a:pt x="1" y="477"/>
                      <a:pt x="120" y="739"/>
                    </a:cubicBezTo>
                    <a:lnTo>
                      <a:pt x="1811" y="4371"/>
                    </a:lnTo>
                    <a:cubicBezTo>
                      <a:pt x="1894" y="4561"/>
                      <a:pt x="2085" y="4680"/>
                      <a:pt x="2287" y="4680"/>
                    </a:cubicBezTo>
                    <a:lnTo>
                      <a:pt x="6359" y="4680"/>
                    </a:lnTo>
                    <a:cubicBezTo>
                      <a:pt x="6645" y="4680"/>
                      <a:pt x="6871" y="4442"/>
                      <a:pt x="6871" y="4156"/>
                    </a:cubicBezTo>
                    <a:cubicBezTo>
                      <a:pt x="6871" y="3871"/>
                      <a:pt x="6645" y="3633"/>
                      <a:pt x="6359" y="3633"/>
                    </a:cubicBezTo>
                    <a:lnTo>
                      <a:pt x="2620" y="3633"/>
                    </a:lnTo>
                    <a:lnTo>
                      <a:pt x="1072" y="299"/>
                    </a:lnTo>
                    <a:cubicBezTo>
                      <a:pt x="986" y="109"/>
                      <a:pt x="800" y="0"/>
                      <a:pt x="6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400;p20"/>
              <p:cNvSpPr/>
              <p:nvPr/>
            </p:nvSpPr>
            <p:spPr>
              <a:xfrm>
                <a:off x="7001763" y="3475350"/>
                <a:ext cx="881675" cy="26225"/>
              </a:xfrm>
              <a:custGeom>
                <a:avLst/>
                <a:gdLst/>
                <a:ahLst/>
                <a:cxnLst/>
                <a:rect l="l" t="t" r="r" b="b"/>
                <a:pathLst>
                  <a:path w="35267" h="1049" extrusionOk="0">
                    <a:moveTo>
                      <a:pt x="524" y="1"/>
                    </a:moveTo>
                    <a:cubicBezTo>
                      <a:pt x="226" y="1"/>
                      <a:pt x="0" y="239"/>
                      <a:pt x="0" y="524"/>
                    </a:cubicBezTo>
                    <a:cubicBezTo>
                      <a:pt x="0" y="810"/>
                      <a:pt x="226" y="1048"/>
                      <a:pt x="524" y="1048"/>
                    </a:cubicBezTo>
                    <a:lnTo>
                      <a:pt x="7370" y="1048"/>
                    </a:lnTo>
                    <a:cubicBezTo>
                      <a:pt x="7656" y="1048"/>
                      <a:pt x="7882" y="810"/>
                      <a:pt x="7882" y="524"/>
                    </a:cubicBezTo>
                    <a:cubicBezTo>
                      <a:pt x="7882" y="239"/>
                      <a:pt x="7656" y="1"/>
                      <a:pt x="7370" y="1"/>
                    </a:cubicBezTo>
                    <a:close/>
                    <a:moveTo>
                      <a:pt x="14216" y="1"/>
                    </a:moveTo>
                    <a:cubicBezTo>
                      <a:pt x="13918" y="1"/>
                      <a:pt x="13692" y="239"/>
                      <a:pt x="13692" y="524"/>
                    </a:cubicBezTo>
                    <a:cubicBezTo>
                      <a:pt x="13692" y="810"/>
                      <a:pt x="13918" y="1048"/>
                      <a:pt x="14216" y="1048"/>
                    </a:cubicBezTo>
                    <a:lnTo>
                      <a:pt x="21062" y="1048"/>
                    </a:lnTo>
                    <a:cubicBezTo>
                      <a:pt x="21348" y="1048"/>
                      <a:pt x="21574" y="810"/>
                      <a:pt x="21574" y="524"/>
                    </a:cubicBezTo>
                    <a:cubicBezTo>
                      <a:pt x="21574" y="239"/>
                      <a:pt x="21348" y="1"/>
                      <a:pt x="21062" y="1"/>
                    </a:cubicBezTo>
                    <a:close/>
                    <a:moveTo>
                      <a:pt x="27908" y="1"/>
                    </a:moveTo>
                    <a:cubicBezTo>
                      <a:pt x="27611" y="1"/>
                      <a:pt x="27384" y="239"/>
                      <a:pt x="27384" y="524"/>
                    </a:cubicBezTo>
                    <a:cubicBezTo>
                      <a:pt x="27384" y="810"/>
                      <a:pt x="27611" y="1048"/>
                      <a:pt x="27908" y="1048"/>
                    </a:cubicBezTo>
                    <a:lnTo>
                      <a:pt x="34754" y="1048"/>
                    </a:lnTo>
                    <a:cubicBezTo>
                      <a:pt x="35040" y="1048"/>
                      <a:pt x="35266" y="810"/>
                      <a:pt x="35266" y="524"/>
                    </a:cubicBezTo>
                    <a:cubicBezTo>
                      <a:pt x="35266" y="239"/>
                      <a:pt x="35040" y="1"/>
                      <a:pt x="34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401;p20"/>
              <p:cNvSpPr/>
              <p:nvPr/>
            </p:nvSpPr>
            <p:spPr>
              <a:xfrm>
                <a:off x="8032238" y="3475350"/>
                <a:ext cx="126525" cy="26225"/>
              </a:xfrm>
              <a:custGeom>
                <a:avLst/>
                <a:gdLst/>
                <a:ahLst/>
                <a:cxnLst/>
                <a:rect l="l" t="t" r="r" b="b"/>
                <a:pathLst>
                  <a:path w="5061" h="1049" extrusionOk="0">
                    <a:moveTo>
                      <a:pt x="524" y="1"/>
                    </a:moveTo>
                    <a:cubicBezTo>
                      <a:pt x="239" y="1"/>
                      <a:pt x="1" y="239"/>
                      <a:pt x="1" y="524"/>
                    </a:cubicBezTo>
                    <a:cubicBezTo>
                      <a:pt x="1" y="810"/>
                      <a:pt x="239" y="1048"/>
                      <a:pt x="524" y="1048"/>
                    </a:cubicBezTo>
                    <a:lnTo>
                      <a:pt x="4549" y="1048"/>
                    </a:lnTo>
                    <a:cubicBezTo>
                      <a:pt x="4834" y="1048"/>
                      <a:pt x="5061" y="810"/>
                      <a:pt x="5061" y="524"/>
                    </a:cubicBezTo>
                    <a:cubicBezTo>
                      <a:pt x="5061" y="239"/>
                      <a:pt x="4834" y="1"/>
                      <a:pt x="454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402;p20"/>
              <p:cNvSpPr/>
              <p:nvPr/>
            </p:nvSpPr>
            <p:spPr>
              <a:xfrm rot="-5400000">
                <a:off x="625575" y="1878838"/>
                <a:ext cx="540000" cy="205500"/>
              </a:xfrm>
              <a:prstGeom prst="triangle">
                <a:avLst>
                  <a:gd name="adj"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403;p20"/>
              <p:cNvSpPr/>
              <p:nvPr/>
            </p:nvSpPr>
            <p:spPr>
              <a:xfrm rot="5400000">
                <a:off x="7974850" y="3385713"/>
                <a:ext cx="540000" cy="205500"/>
              </a:xfrm>
              <a:prstGeom prst="triangle">
                <a:avLst>
                  <a:gd name="adj"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405;p20"/>
            <p:cNvGrpSpPr/>
            <p:nvPr/>
          </p:nvGrpSpPr>
          <p:grpSpPr>
            <a:xfrm>
              <a:off x="3275712" y="565477"/>
              <a:ext cx="3388200" cy="1757386"/>
              <a:chOff x="3275712" y="565477"/>
              <a:chExt cx="3388200" cy="1757386"/>
            </a:xfrm>
          </p:grpSpPr>
          <p:sp>
            <p:nvSpPr>
              <p:cNvPr id="202" name="Google Shape;406;p20"/>
              <p:cNvSpPr/>
              <p:nvPr/>
            </p:nvSpPr>
            <p:spPr>
              <a:xfrm>
                <a:off x="4684058" y="1640313"/>
                <a:ext cx="468250" cy="682550"/>
              </a:xfrm>
              <a:custGeom>
                <a:avLst/>
                <a:gdLst/>
                <a:ahLst/>
                <a:cxnLst/>
                <a:rect l="l" t="t" r="r" b="b"/>
                <a:pathLst>
                  <a:path w="18730" h="27302" extrusionOk="0">
                    <a:moveTo>
                      <a:pt x="9371" y="2346"/>
                    </a:moveTo>
                    <a:cubicBezTo>
                      <a:pt x="13241" y="2346"/>
                      <a:pt x="16384" y="5489"/>
                      <a:pt x="16384" y="9358"/>
                    </a:cubicBezTo>
                    <a:cubicBezTo>
                      <a:pt x="16384" y="13240"/>
                      <a:pt x="13241" y="16371"/>
                      <a:pt x="9371" y="16371"/>
                    </a:cubicBezTo>
                    <a:cubicBezTo>
                      <a:pt x="5490" y="16371"/>
                      <a:pt x="2346" y="13240"/>
                      <a:pt x="2346" y="9358"/>
                    </a:cubicBezTo>
                    <a:cubicBezTo>
                      <a:pt x="2346" y="5489"/>
                      <a:pt x="5490" y="2346"/>
                      <a:pt x="9371" y="2346"/>
                    </a:cubicBezTo>
                    <a:close/>
                    <a:moveTo>
                      <a:pt x="9371" y="0"/>
                    </a:moveTo>
                    <a:cubicBezTo>
                      <a:pt x="4192" y="0"/>
                      <a:pt x="1" y="4191"/>
                      <a:pt x="1" y="9358"/>
                    </a:cubicBezTo>
                    <a:cubicBezTo>
                      <a:pt x="1" y="16621"/>
                      <a:pt x="9371" y="27301"/>
                      <a:pt x="9371" y="27301"/>
                    </a:cubicBezTo>
                    <a:cubicBezTo>
                      <a:pt x="9371" y="27301"/>
                      <a:pt x="18729" y="16800"/>
                      <a:pt x="18729" y="9358"/>
                    </a:cubicBezTo>
                    <a:cubicBezTo>
                      <a:pt x="18729" y="4191"/>
                      <a:pt x="14538" y="0"/>
                      <a:pt x="9371" y="0"/>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407;p20"/>
              <p:cNvSpPr txBox="1"/>
              <p:nvPr/>
            </p:nvSpPr>
            <p:spPr>
              <a:xfrm>
                <a:off x="3275712" y="565477"/>
                <a:ext cx="3388200" cy="429600"/>
              </a:xfrm>
              <a:prstGeom prst="rect">
                <a:avLst/>
              </a:prstGeom>
              <a:noFill/>
              <a:ln>
                <a:noFill/>
              </a:ln>
            </p:spPr>
            <p:txBody>
              <a:bodyPr spcFirstLastPara="1" wrap="square" lIns="91425" tIns="91425" rIns="91425" bIns="91425" anchor="ctr" anchorCtr="0">
                <a:noAutofit/>
              </a:bodyPr>
              <a:lstStyle/>
              <a:p>
                <a:pPr algn="ctr">
                  <a:buClrTx/>
                  <a:defRPr/>
                </a:pPr>
                <a:r>
                  <a:rPr lang="id-ID" b="1" dirty="0">
                    <a:latin typeface="+mj-lt"/>
                    <a:cs typeface="Arial" panose="020B0604020202020204" pitchFamily="34" charset="0"/>
                  </a:rPr>
                  <a:t>Lembaga Penyiaran Publik</a:t>
                </a:r>
                <a:r>
                  <a:rPr lang="en-US" b="1" dirty="0">
                    <a:latin typeface="+mj-lt"/>
                    <a:cs typeface="Arial" panose="020B0604020202020204" pitchFamily="34" charset="0"/>
                  </a:rPr>
                  <a:t> </a:t>
                </a:r>
                <a:r>
                  <a:rPr lang="id-ID" b="1" dirty="0">
                    <a:latin typeface="+mj-lt"/>
                    <a:cs typeface="Arial" panose="020B0604020202020204" pitchFamily="34" charset="0"/>
                  </a:rPr>
                  <a:t>atau Lembaga Penyiaran Swasta</a:t>
                </a:r>
                <a:endParaRPr lang="en-US" b="1" dirty="0">
                  <a:latin typeface="+mj-lt"/>
                  <a:cs typeface="Arial" panose="020B0604020202020204" pitchFamily="34" charset="0"/>
                </a:endParaRPr>
              </a:p>
            </p:txBody>
          </p:sp>
          <p:sp>
            <p:nvSpPr>
              <p:cNvPr id="204" name="Google Shape;408;p20"/>
              <p:cNvSpPr txBox="1"/>
              <p:nvPr/>
            </p:nvSpPr>
            <p:spPr>
              <a:xfrm>
                <a:off x="3329000" y="1216588"/>
                <a:ext cx="3296538" cy="765001"/>
              </a:xfrm>
              <a:prstGeom prst="rect">
                <a:avLst/>
              </a:prstGeom>
              <a:noFill/>
              <a:ln>
                <a:noFill/>
              </a:ln>
            </p:spPr>
            <p:txBody>
              <a:bodyPr spcFirstLastPara="1" wrap="square" lIns="91425" tIns="91425" rIns="91425" bIns="91425" anchor="t" anchorCtr="0">
                <a:noAutofit/>
              </a:bodyPr>
              <a:lstStyle/>
              <a:p>
                <a:pPr algn="ctr">
                  <a:buClrTx/>
                  <a:defRPr/>
                </a:pPr>
                <a:r>
                  <a:rPr lang="en-US" sz="1100" dirty="0"/>
                  <a:t>22 November s/d 5 </a:t>
                </a:r>
                <a:r>
                  <a:rPr lang="en-US" sz="1100" dirty="0" err="1"/>
                  <a:t>Desember</a:t>
                </a:r>
                <a:r>
                  <a:rPr lang="en-US" sz="1100" dirty="0"/>
                  <a:t> 2020</a:t>
                </a:r>
              </a:p>
            </p:txBody>
          </p:sp>
        </p:grpSp>
        <p:grpSp>
          <p:nvGrpSpPr>
            <p:cNvPr id="190" name="Google Shape;409;p20"/>
            <p:cNvGrpSpPr/>
            <p:nvPr/>
          </p:nvGrpSpPr>
          <p:grpSpPr>
            <a:xfrm>
              <a:off x="6431090" y="1452230"/>
              <a:ext cx="2488786" cy="1965395"/>
              <a:chOff x="6431090" y="1452230"/>
              <a:chExt cx="2488786" cy="1965395"/>
            </a:xfrm>
          </p:grpSpPr>
          <p:sp>
            <p:nvSpPr>
              <p:cNvPr id="199" name="Google Shape;410;p20"/>
              <p:cNvSpPr/>
              <p:nvPr/>
            </p:nvSpPr>
            <p:spPr>
              <a:xfrm>
                <a:off x="7257300" y="2735075"/>
                <a:ext cx="468225" cy="682550"/>
              </a:xfrm>
              <a:custGeom>
                <a:avLst/>
                <a:gdLst/>
                <a:ahLst/>
                <a:cxnLst/>
                <a:rect l="l" t="t" r="r" b="b"/>
                <a:pathLst>
                  <a:path w="18729" h="27302" extrusionOk="0">
                    <a:moveTo>
                      <a:pt x="9371" y="2346"/>
                    </a:moveTo>
                    <a:cubicBezTo>
                      <a:pt x="13240" y="2346"/>
                      <a:pt x="16383" y="5489"/>
                      <a:pt x="16383" y="9359"/>
                    </a:cubicBezTo>
                    <a:cubicBezTo>
                      <a:pt x="16383" y="13240"/>
                      <a:pt x="13240" y="16383"/>
                      <a:pt x="9371" y="16383"/>
                    </a:cubicBezTo>
                    <a:cubicBezTo>
                      <a:pt x="5489" y="16383"/>
                      <a:pt x="2346" y="13240"/>
                      <a:pt x="2346" y="9359"/>
                    </a:cubicBezTo>
                    <a:cubicBezTo>
                      <a:pt x="2346" y="5489"/>
                      <a:pt x="5489" y="2346"/>
                      <a:pt x="9371" y="2346"/>
                    </a:cubicBezTo>
                    <a:close/>
                    <a:moveTo>
                      <a:pt x="9371" y="0"/>
                    </a:moveTo>
                    <a:cubicBezTo>
                      <a:pt x="4203" y="0"/>
                      <a:pt x="0" y="4191"/>
                      <a:pt x="0" y="9359"/>
                    </a:cubicBezTo>
                    <a:cubicBezTo>
                      <a:pt x="0" y="16621"/>
                      <a:pt x="9371" y="27301"/>
                      <a:pt x="9371" y="27301"/>
                    </a:cubicBezTo>
                    <a:cubicBezTo>
                      <a:pt x="9371" y="27301"/>
                      <a:pt x="18729" y="16800"/>
                      <a:pt x="18729" y="9359"/>
                    </a:cubicBezTo>
                    <a:cubicBezTo>
                      <a:pt x="18729" y="4191"/>
                      <a:pt x="14538" y="0"/>
                      <a:pt x="9371" y="0"/>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411;p20"/>
              <p:cNvSpPr txBox="1"/>
              <p:nvPr/>
            </p:nvSpPr>
            <p:spPr>
              <a:xfrm>
                <a:off x="6783225" y="1452230"/>
                <a:ext cx="1884600" cy="429600"/>
              </a:xfrm>
              <a:prstGeom prst="rect">
                <a:avLst/>
              </a:prstGeom>
              <a:noFill/>
              <a:ln>
                <a:noFill/>
              </a:ln>
            </p:spPr>
            <p:txBody>
              <a:bodyPr spcFirstLastPara="1" wrap="square" lIns="91425" tIns="91425" rIns="91425" bIns="91425" anchor="ctr" anchorCtr="0">
                <a:noAutofit/>
              </a:bodyPr>
              <a:lstStyle/>
              <a:p>
                <a:pPr algn="ctr">
                  <a:buClrTx/>
                  <a:defRPr/>
                </a:pPr>
                <a:r>
                  <a:rPr lang="en-US" b="1" dirty="0">
                    <a:latin typeface="+mj-lt"/>
                    <a:cs typeface="Arial" panose="020B0604020202020204" pitchFamily="34" charset="0"/>
                  </a:rPr>
                  <a:t>media daring</a:t>
                </a:r>
              </a:p>
            </p:txBody>
          </p:sp>
          <p:sp>
            <p:nvSpPr>
              <p:cNvPr id="201" name="Google Shape;412;p20"/>
              <p:cNvSpPr txBox="1"/>
              <p:nvPr/>
            </p:nvSpPr>
            <p:spPr>
              <a:xfrm>
                <a:off x="6431090" y="1795946"/>
                <a:ext cx="2488786" cy="764999"/>
              </a:xfrm>
              <a:prstGeom prst="rect">
                <a:avLst/>
              </a:prstGeom>
              <a:noFill/>
              <a:ln>
                <a:noFill/>
              </a:ln>
            </p:spPr>
            <p:txBody>
              <a:bodyPr spcFirstLastPara="1" wrap="square" lIns="91425" tIns="91425" rIns="91425" bIns="91425" anchor="t" anchorCtr="0">
                <a:noAutofit/>
              </a:bodyPr>
              <a:lstStyle/>
              <a:p>
                <a:pPr algn="ctr">
                  <a:buClrTx/>
                  <a:defRPr/>
                </a:pPr>
                <a:r>
                  <a:rPr lang="en-US" sz="1200" dirty="0"/>
                  <a:t>26 </a:t>
                </a:r>
                <a:r>
                  <a:rPr lang="id-ID" sz="1200" dirty="0" err="1"/>
                  <a:t>S</a:t>
                </a:r>
                <a:r>
                  <a:rPr lang="en-US" sz="1200" dirty="0" err="1"/>
                  <a:t>eptember</a:t>
                </a:r>
                <a:r>
                  <a:rPr lang="en-US" sz="1200" dirty="0"/>
                  <a:t> </a:t>
                </a:r>
                <a:r>
                  <a:rPr lang="id-ID" sz="1200" dirty="0"/>
                  <a:t>s</a:t>
                </a:r>
                <a:r>
                  <a:rPr lang="en-US" sz="1200" dirty="0"/>
                  <a:t>/d 5 </a:t>
                </a:r>
                <a:r>
                  <a:rPr lang="en-US" sz="1200" dirty="0" err="1"/>
                  <a:t>Desember</a:t>
                </a:r>
                <a:r>
                  <a:rPr lang="en-US" sz="1200" dirty="0"/>
                  <a:t> 2020</a:t>
                </a:r>
              </a:p>
            </p:txBody>
          </p:sp>
        </p:grpSp>
        <p:grpSp>
          <p:nvGrpSpPr>
            <p:cNvPr id="191" name="Google Shape;413;p20"/>
            <p:cNvGrpSpPr/>
            <p:nvPr/>
          </p:nvGrpSpPr>
          <p:grpSpPr>
            <a:xfrm>
              <a:off x="412168" y="2084425"/>
              <a:ext cx="2254852" cy="2014450"/>
              <a:chOff x="412168" y="2084425"/>
              <a:chExt cx="2254852" cy="2014450"/>
            </a:xfrm>
          </p:grpSpPr>
          <p:sp>
            <p:nvSpPr>
              <p:cNvPr id="196" name="Google Shape;414;p20"/>
              <p:cNvSpPr/>
              <p:nvPr/>
            </p:nvSpPr>
            <p:spPr>
              <a:xfrm rot="10800000">
                <a:off x="1418600" y="2084425"/>
                <a:ext cx="467925" cy="682850"/>
              </a:xfrm>
              <a:custGeom>
                <a:avLst/>
                <a:gdLst/>
                <a:ahLst/>
                <a:cxnLst/>
                <a:rect l="l" t="t" r="r" b="b"/>
                <a:pathLst>
                  <a:path w="18717" h="27314" extrusionOk="0">
                    <a:moveTo>
                      <a:pt x="9359" y="2346"/>
                    </a:moveTo>
                    <a:cubicBezTo>
                      <a:pt x="13228" y="2346"/>
                      <a:pt x="16371" y="5490"/>
                      <a:pt x="16371" y="9371"/>
                    </a:cubicBezTo>
                    <a:cubicBezTo>
                      <a:pt x="16371" y="13240"/>
                      <a:pt x="13228" y="16384"/>
                      <a:pt x="9359" y="16384"/>
                    </a:cubicBezTo>
                    <a:cubicBezTo>
                      <a:pt x="5489" y="16384"/>
                      <a:pt x="2346" y="13240"/>
                      <a:pt x="2346" y="9371"/>
                    </a:cubicBezTo>
                    <a:cubicBezTo>
                      <a:pt x="2346" y="5490"/>
                      <a:pt x="5489" y="2346"/>
                      <a:pt x="9359" y="2346"/>
                    </a:cubicBezTo>
                    <a:close/>
                    <a:moveTo>
                      <a:pt x="9359" y="1"/>
                    </a:moveTo>
                    <a:cubicBezTo>
                      <a:pt x="4191" y="1"/>
                      <a:pt x="0" y="4192"/>
                      <a:pt x="0" y="9371"/>
                    </a:cubicBezTo>
                    <a:cubicBezTo>
                      <a:pt x="0" y="16634"/>
                      <a:pt x="9359" y="27314"/>
                      <a:pt x="9359" y="27314"/>
                    </a:cubicBezTo>
                    <a:cubicBezTo>
                      <a:pt x="9359" y="27314"/>
                      <a:pt x="18717" y="16812"/>
                      <a:pt x="18717" y="9371"/>
                    </a:cubicBezTo>
                    <a:cubicBezTo>
                      <a:pt x="18717" y="4192"/>
                      <a:pt x="14526" y="1"/>
                      <a:pt x="9359"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415;p20"/>
              <p:cNvSpPr txBox="1"/>
              <p:nvPr/>
            </p:nvSpPr>
            <p:spPr>
              <a:xfrm>
                <a:off x="638570" y="2857876"/>
                <a:ext cx="1802050" cy="475998"/>
              </a:xfrm>
              <a:prstGeom prst="rect">
                <a:avLst/>
              </a:prstGeom>
              <a:noFill/>
              <a:ln>
                <a:noFill/>
              </a:ln>
            </p:spPr>
            <p:txBody>
              <a:bodyPr spcFirstLastPara="1" wrap="square" lIns="91425" tIns="91425" rIns="91425" bIns="91425" anchor="ctr" anchorCtr="0">
                <a:noAutofit/>
              </a:bodyPr>
              <a:lstStyle/>
              <a:p>
                <a:pPr algn="ctr">
                  <a:buClrTx/>
                  <a:defRPr/>
                </a:pPr>
                <a:r>
                  <a:rPr lang="id-ID" b="1" dirty="0">
                    <a:latin typeface="+mj-lt"/>
                    <a:cs typeface="Arial" panose="020B0604020202020204" pitchFamily="34" charset="0"/>
                  </a:rPr>
                  <a:t>media masa cetak</a:t>
                </a:r>
                <a:endParaRPr lang="en-US" b="1" dirty="0">
                  <a:latin typeface="+mj-lt"/>
                  <a:cs typeface="Arial" panose="020B0604020202020204" pitchFamily="34" charset="0"/>
                </a:endParaRPr>
              </a:p>
            </p:txBody>
          </p:sp>
          <p:sp>
            <p:nvSpPr>
              <p:cNvPr id="198" name="Google Shape;416;p20"/>
              <p:cNvSpPr txBox="1"/>
              <p:nvPr/>
            </p:nvSpPr>
            <p:spPr>
              <a:xfrm>
                <a:off x="412168" y="3333874"/>
                <a:ext cx="2254852" cy="765001"/>
              </a:xfrm>
              <a:prstGeom prst="rect">
                <a:avLst/>
              </a:prstGeom>
              <a:noFill/>
              <a:ln>
                <a:noFill/>
              </a:ln>
            </p:spPr>
            <p:txBody>
              <a:bodyPr spcFirstLastPara="1" wrap="square" lIns="91425" tIns="91425" rIns="91425" bIns="91425" anchor="t" anchorCtr="0">
                <a:noAutofit/>
              </a:bodyPr>
              <a:lstStyle/>
              <a:p>
                <a:pPr algn="ctr"/>
                <a:r>
                  <a:rPr lang="en-US" sz="1050" dirty="0"/>
                  <a:t>22 November s/d 5 </a:t>
                </a:r>
                <a:r>
                  <a:rPr lang="en-US" sz="1050" dirty="0" err="1"/>
                  <a:t>Desember</a:t>
                </a:r>
                <a:r>
                  <a:rPr lang="en-US" sz="1050" dirty="0"/>
                  <a:t> 2020</a:t>
                </a:r>
              </a:p>
            </p:txBody>
          </p:sp>
        </p:grpSp>
        <p:grpSp>
          <p:nvGrpSpPr>
            <p:cNvPr id="192" name="Google Shape;417;p20"/>
            <p:cNvGrpSpPr/>
            <p:nvPr/>
          </p:nvGrpSpPr>
          <p:grpSpPr>
            <a:xfrm>
              <a:off x="2757275" y="2819025"/>
              <a:ext cx="2088851" cy="2039304"/>
              <a:chOff x="2757275" y="2819025"/>
              <a:chExt cx="2088851" cy="2039304"/>
            </a:xfrm>
          </p:grpSpPr>
          <p:sp>
            <p:nvSpPr>
              <p:cNvPr id="193" name="Google Shape;418;p20"/>
              <p:cNvSpPr/>
              <p:nvPr/>
            </p:nvSpPr>
            <p:spPr>
              <a:xfrm rot="10800000">
                <a:off x="3465454" y="2819025"/>
                <a:ext cx="468250" cy="682550"/>
              </a:xfrm>
              <a:custGeom>
                <a:avLst/>
                <a:gdLst/>
                <a:ahLst/>
                <a:cxnLst/>
                <a:rect l="l" t="t" r="r" b="b"/>
                <a:pathLst>
                  <a:path w="18730" h="27302" extrusionOk="0">
                    <a:moveTo>
                      <a:pt x="9359" y="2346"/>
                    </a:moveTo>
                    <a:cubicBezTo>
                      <a:pt x="13241" y="2346"/>
                      <a:pt x="16372" y="5489"/>
                      <a:pt x="16372" y="9359"/>
                    </a:cubicBezTo>
                    <a:cubicBezTo>
                      <a:pt x="16372" y="13240"/>
                      <a:pt x="13241" y="16383"/>
                      <a:pt x="9359" y="16383"/>
                    </a:cubicBezTo>
                    <a:cubicBezTo>
                      <a:pt x="5490" y="16383"/>
                      <a:pt x="2346" y="13240"/>
                      <a:pt x="2346" y="9359"/>
                    </a:cubicBezTo>
                    <a:cubicBezTo>
                      <a:pt x="2346" y="5489"/>
                      <a:pt x="5490" y="2346"/>
                      <a:pt x="9359" y="2346"/>
                    </a:cubicBezTo>
                    <a:close/>
                    <a:moveTo>
                      <a:pt x="9359" y="0"/>
                    </a:moveTo>
                    <a:cubicBezTo>
                      <a:pt x="4192" y="0"/>
                      <a:pt x="1" y="4191"/>
                      <a:pt x="1" y="9359"/>
                    </a:cubicBezTo>
                    <a:cubicBezTo>
                      <a:pt x="1" y="16621"/>
                      <a:pt x="9359" y="27301"/>
                      <a:pt x="9359" y="27301"/>
                    </a:cubicBezTo>
                    <a:cubicBezTo>
                      <a:pt x="9359" y="27301"/>
                      <a:pt x="18729" y="16800"/>
                      <a:pt x="18729" y="9359"/>
                    </a:cubicBezTo>
                    <a:cubicBezTo>
                      <a:pt x="18729" y="4191"/>
                      <a:pt x="14526" y="0"/>
                      <a:pt x="9359"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419;p20"/>
              <p:cNvSpPr txBox="1"/>
              <p:nvPr/>
            </p:nvSpPr>
            <p:spPr>
              <a:xfrm>
                <a:off x="2757275" y="3501573"/>
                <a:ext cx="1884600" cy="591755"/>
              </a:xfrm>
              <a:prstGeom prst="rect">
                <a:avLst/>
              </a:prstGeom>
              <a:noFill/>
              <a:ln>
                <a:noFill/>
              </a:ln>
            </p:spPr>
            <p:txBody>
              <a:bodyPr spcFirstLastPara="1" wrap="square" lIns="91425" tIns="91425" rIns="91425" bIns="91425" anchor="ctr" anchorCtr="0">
                <a:noAutofit/>
              </a:bodyPr>
              <a:lstStyle/>
              <a:p>
                <a:pPr algn="ctr">
                  <a:buClrTx/>
                  <a:defRPr/>
                </a:pPr>
                <a:r>
                  <a:rPr lang="id-ID" b="1" dirty="0">
                    <a:latin typeface="+mj-lt"/>
                    <a:cs typeface="Arial" panose="020B0604020202020204" pitchFamily="34" charset="0"/>
                  </a:rPr>
                  <a:t>media masa elektronik</a:t>
                </a:r>
                <a:endParaRPr lang="en-US" b="1" dirty="0">
                  <a:latin typeface="+mj-lt"/>
                  <a:cs typeface="Arial" panose="020B0604020202020204" pitchFamily="34" charset="0"/>
                </a:endParaRPr>
              </a:p>
            </p:txBody>
          </p:sp>
          <p:sp>
            <p:nvSpPr>
              <p:cNvPr id="195" name="Google Shape;420;p20"/>
              <p:cNvSpPr txBox="1"/>
              <p:nvPr/>
            </p:nvSpPr>
            <p:spPr>
              <a:xfrm>
                <a:off x="2757275" y="4093329"/>
                <a:ext cx="2088851" cy="765000"/>
              </a:xfrm>
              <a:prstGeom prst="rect">
                <a:avLst/>
              </a:prstGeom>
              <a:noFill/>
              <a:ln>
                <a:noFill/>
              </a:ln>
            </p:spPr>
            <p:txBody>
              <a:bodyPr spcFirstLastPara="1" wrap="square" lIns="91425" tIns="91425" rIns="91425" bIns="91425" anchor="t" anchorCtr="0">
                <a:noAutofit/>
              </a:bodyPr>
              <a:lstStyle/>
              <a:p>
                <a:pPr algn="ctr">
                  <a:buClrTx/>
                  <a:defRPr/>
                </a:pPr>
                <a:r>
                  <a:rPr lang="en-US" sz="1100" dirty="0"/>
                  <a:t>22 November s/d 5 </a:t>
                </a:r>
                <a:r>
                  <a:rPr lang="en-US" sz="1100" dirty="0" err="1"/>
                  <a:t>Desember</a:t>
                </a:r>
                <a:r>
                  <a:rPr lang="en-US" sz="1100" dirty="0"/>
                  <a:t> 2020</a:t>
                </a:r>
              </a:p>
            </p:txBody>
          </p:sp>
        </p:grpSp>
      </p:grpSp>
      <p:pic>
        <p:nvPicPr>
          <p:cNvPr id="227" name="Picture 226" descr="iklan.png"/>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r="38957" b="28510"/>
          <a:stretch/>
        </p:blipFill>
        <p:spPr>
          <a:xfrm>
            <a:off x="0" y="576513"/>
            <a:ext cx="2659601" cy="1773105"/>
          </a:xfrm>
          <a:prstGeom prst="rect">
            <a:avLst/>
          </a:prstGeom>
        </p:spPr>
      </p:pic>
      <p:pic>
        <p:nvPicPr>
          <p:cNvPr id="228" name="Picture 227">
            <a:extLst>
              <a:ext uri="{FF2B5EF4-FFF2-40B4-BE49-F238E27FC236}">
                <a16:creationId xmlns:a16="http://schemas.microsoft.com/office/drawing/2014/main" id="{287FF35B-9A88-4CFB-82E5-1CD1DCAA80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30981" y="-17253"/>
            <a:ext cx="1318837" cy="131895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034"/>
        <p:cNvGrpSpPr/>
        <p:nvPr/>
      </p:nvGrpSpPr>
      <p:grpSpPr>
        <a:xfrm>
          <a:off x="0" y="0"/>
          <a:ext cx="0" cy="0"/>
          <a:chOff x="0" y="0"/>
          <a:chExt cx="0" cy="0"/>
        </a:xfrm>
      </p:grpSpPr>
      <p:sp>
        <p:nvSpPr>
          <p:cNvPr id="1035" name="Google Shape;1035;p41"/>
          <p:cNvSpPr/>
          <p:nvPr/>
        </p:nvSpPr>
        <p:spPr>
          <a:xfrm rot="-5400000" flipH="1">
            <a:off x="5026926" y="-483981"/>
            <a:ext cx="721800" cy="8737500"/>
          </a:xfrm>
          <a:prstGeom prst="round2SameRect">
            <a:avLst>
              <a:gd name="adj1" fmla="val 50000"/>
              <a:gd name="adj2"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41"/>
          <p:cNvSpPr/>
          <p:nvPr/>
        </p:nvSpPr>
        <p:spPr>
          <a:xfrm rot="5400000">
            <a:off x="3395274" y="-2948267"/>
            <a:ext cx="721800" cy="8737500"/>
          </a:xfrm>
          <a:prstGeom prst="round2SameRect">
            <a:avLst>
              <a:gd name="adj1" fmla="val 50000"/>
              <a:gd name="adj2"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41"/>
          <p:cNvSpPr txBox="1">
            <a:spLocks noGrp="1"/>
          </p:cNvSpPr>
          <p:nvPr>
            <p:ph type="title" idx="15"/>
          </p:nvPr>
        </p:nvSpPr>
        <p:spPr>
          <a:xfrm>
            <a:off x="754533" y="41557"/>
            <a:ext cx="2796300" cy="766796"/>
          </a:xfrm>
          <a:prstGeom prst="rect">
            <a:avLst/>
          </a:prstGeom>
        </p:spPr>
        <p:txBody>
          <a:bodyPr spcFirstLastPara="1" wrap="square" lIns="91425" tIns="91425" rIns="91425" bIns="91425" anchor="t" anchorCtr="0">
            <a:noAutofit/>
          </a:bodyPr>
          <a:lstStyle/>
          <a:p>
            <a:pPr lvl="0" algn="r"/>
            <a:r>
              <a:rPr lang="en-US" sz="2800" b="1" spc="-90" dirty="0">
                <a:solidFill>
                  <a:srgbClr val="31859C"/>
                </a:solidFill>
                <a:latin typeface="Trebuchet MS" panose="020B0603020202020204" pitchFamily="34" charset="0"/>
              </a:rPr>
              <a:t>K</a:t>
            </a:r>
            <a:r>
              <a:rPr lang="id-ID" sz="2800" b="1" spc="-90" dirty="0">
                <a:solidFill>
                  <a:srgbClr val="31859C"/>
                </a:solidFill>
                <a:latin typeface="Trebuchet MS" panose="020B0603020202020204" pitchFamily="34" charset="0"/>
              </a:rPr>
              <a:t>e</a:t>
            </a:r>
            <a:r>
              <a:rPr lang="en-US" sz="2800" b="1" spc="-90" dirty="0" err="1">
                <a:solidFill>
                  <a:srgbClr val="31859C"/>
                </a:solidFill>
                <a:latin typeface="Trebuchet MS" panose="020B0603020202020204" pitchFamily="34" charset="0"/>
              </a:rPr>
              <a:t>giatan</a:t>
            </a:r>
            <a:r>
              <a:rPr lang="en-US" sz="2800" b="1" spc="-90" dirty="0">
                <a:solidFill>
                  <a:srgbClr val="31859C"/>
                </a:solidFill>
                <a:latin typeface="Trebuchet MS" panose="020B0603020202020204" pitchFamily="34" charset="0"/>
              </a:rPr>
              <a:t> Lain</a:t>
            </a:r>
            <a:endParaRPr sz="2800" dirty="0">
              <a:solidFill>
                <a:schemeClr val="accent2"/>
              </a:solidFill>
            </a:endParaRPr>
          </a:p>
        </p:txBody>
      </p:sp>
      <p:sp>
        <p:nvSpPr>
          <p:cNvPr id="1038" name="Google Shape;1038;p41"/>
          <p:cNvSpPr txBox="1">
            <a:spLocks noGrp="1"/>
          </p:cNvSpPr>
          <p:nvPr>
            <p:ph type="ctrTitle"/>
          </p:nvPr>
        </p:nvSpPr>
        <p:spPr>
          <a:xfrm flipH="1">
            <a:off x="59780" y="1551572"/>
            <a:ext cx="2140598" cy="577800"/>
          </a:xfrm>
          <a:prstGeom prst="rect">
            <a:avLst/>
          </a:prstGeom>
        </p:spPr>
        <p:txBody>
          <a:bodyPr spcFirstLastPara="1" wrap="square" lIns="91425" tIns="91425" rIns="91425" bIns="91425" anchor="b" anchorCtr="0">
            <a:noAutofit/>
          </a:bodyPr>
          <a:lstStyle/>
          <a:p>
            <a:r>
              <a:rPr lang="en-US" sz="1400" dirty="0" err="1">
                <a:latin typeface="Arial"/>
                <a:cs typeface="Arial"/>
              </a:rPr>
              <a:t>Rapat</a:t>
            </a:r>
            <a:r>
              <a:rPr lang="en-US" sz="1400" dirty="0">
                <a:latin typeface="Arial"/>
                <a:cs typeface="Arial"/>
              </a:rPr>
              <a:t> </a:t>
            </a:r>
            <a:r>
              <a:rPr lang="id-ID" sz="1400" dirty="0" err="1">
                <a:latin typeface="Arial"/>
                <a:cs typeface="Arial"/>
              </a:rPr>
              <a:t>U</a:t>
            </a:r>
            <a:r>
              <a:rPr lang="en-US" sz="1400" dirty="0">
                <a:latin typeface="Arial"/>
                <a:cs typeface="Arial"/>
              </a:rPr>
              <a:t>mum</a:t>
            </a:r>
          </a:p>
        </p:txBody>
      </p:sp>
      <p:sp>
        <p:nvSpPr>
          <p:cNvPr id="1040" name="Google Shape;1040;p41"/>
          <p:cNvSpPr txBox="1">
            <a:spLocks noGrp="1"/>
          </p:cNvSpPr>
          <p:nvPr>
            <p:ph type="ctrTitle" idx="2"/>
          </p:nvPr>
        </p:nvSpPr>
        <p:spPr>
          <a:xfrm flipH="1">
            <a:off x="1325081" y="4222806"/>
            <a:ext cx="1940282" cy="441812"/>
          </a:xfrm>
          <a:prstGeom prst="rect">
            <a:avLst/>
          </a:prstGeom>
        </p:spPr>
        <p:txBody>
          <a:bodyPr spcFirstLastPara="1" wrap="square" lIns="91425" tIns="91425" rIns="91425" bIns="91425" anchor="b" anchorCtr="0">
            <a:noAutofit/>
          </a:bodyPr>
          <a:lstStyle/>
          <a:p>
            <a:pPr lvl="0"/>
            <a:r>
              <a:rPr lang="en-US" sz="1400" dirty="0" err="1">
                <a:latin typeface="Arial"/>
                <a:cs typeface="Arial"/>
              </a:rPr>
              <a:t>Kegiatan</a:t>
            </a:r>
            <a:r>
              <a:rPr lang="en-US" sz="1400" dirty="0">
                <a:latin typeface="Arial"/>
                <a:cs typeface="Arial"/>
              </a:rPr>
              <a:t> </a:t>
            </a:r>
            <a:r>
              <a:rPr lang="en-US" sz="1400" dirty="0" err="1">
                <a:latin typeface="Arial"/>
                <a:cs typeface="Arial"/>
              </a:rPr>
              <a:t>Sosial</a:t>
            </a:r>
            <a:endParaRPr lang="en-US" sz="1400" dirty="0"/>
          </a:p>
        </p:txBody>
      </p:sp>
      <p:sp>
        <p:nvSpPr>
          <p:cNvPr id="1041" name="Google Shape;1041;p41"/>
          <p:cNvSpPr txBox="1">
            <a:spLocks noGrp="1"/>
          </p:cNvSpPr>
          <p:nvPr>
            <p:ph type="subTitle" idx="3"/>
          </p:nvPr>
        </p:nvSpPr>
        <p:spPr>
          <a:xfrm flipH="1">
            <a:off x="1440159" y="4587974"/>
            <a:ext cx="1656184" cy="648072"/>
          </a:xfrm>
          <a:prstGeom prst="rect">
            <a:avLst/>
          </a:prstGeom>
        </p:spPr>
        <p:txBody>
          <a:bodyPr spcFirstLastPara="1" wrap="square" lIns="91425" tIns="91425" rIns="91425" bIns="91425" anchor="t" anchorCtr="0">
            <a:noAutofit/>
          </a:bodyPr>
          <a:lstStyle/>
          <a:p>
            <a:pPr marL="0" indent="0"/>
            <a:r>
              <a:rPr lang="en-US" sz="1100" dirty="0">
                <a:latin typeface="Arial"/>
                <a:cs typeface="Arial"/>
              </a:rPr>
              <a:t>bazar; </a:t>
            </a:r>
            <a:r>
              <a:rPr lang="en-US" sz="1100" dirty="0" err="1">
                <a:latin typeface="Arial"/>
                <a:cs typeface="Arial"/>
              </a:rPr>
              <a:t>dan</a:t>
            </a:r>
            <a:r>
              <a:rPr lang="en-US" sz="1100" dirty="0">
                <a:latin typeface="Arial"/>
                <a:cs typeface="Arial"/>
              </a:rPr>
              <a:t>/</a:t>
            </a:r>
            <a:r>
              <a:rPr lang="en-US" sz="1100" dirty="0" err="1">
                <a:latin typeface="Arial"/>
                <a:cs typeface="Arial"/>
              </a:rPr>
              <a:t>atau</a:t>
            </a:r>
            <a:r>
              <a:rPr lang="id-ID" sz="1100" dirty="0">
                <a:latin typeface="Arial"/>
                <a:cs typeface="Arial"/>
              </a:rPr>
              <a:t> </a:t>
            </a:r>
            <a:r>
              <a:rPr lang="en-US" sz="1100" dirty="0">
                <a:latin typeface="Arial"/>
                <a:cs typeface="Arial"/>
              </a:rPr>
              <a:t>donor </a:t>
            </a:r>
            <a:r>
              <a:rPr lang="en-US" sz="1100" dirty="0" err="1">
                <a:latin typeface="Arial"/>
                <a:cs typeface="Arial"/>
              </a:rPr>
              <a:t>darah</a:t>
            </a:r>
            <a:endParaRPr lang="en-US" sz="1100" dirty="0">
              <a:latin typeface="Arial"/>
              <a:cs typeface="Arial"/>
            </a:endParaRPr>
          </a:p>
        </p:txBody>
      </p:sp>
      <p:sp>
        <p:nvSpPr>
          <p:cNvPr id="1042" name="Google Shape;1042;p41"/>
          <p:cNvSpPr txBox="1">
            <a:spLocks noGrp="1"/>
          </p:cNvSpPr>
          <p:nvPr>
            <p:ph type="ctrTitle" idx="6"/>
          </p:nvPr>
        </p:nvSpPr>
        <p:spPr>
          <a:xfrm flipH="1">
            <a:off x="7299124" y="4222977"/>
            <a:ext cx="1560600" cy="437005"/>
          </a:xfrm>
          <a:prstGeom prst="rect">
            <a:avLst/>
          </a:prstGeom>
        </p:spPr>
        <p:txBody>
          <a:bodyPr spcFirstLastPara="1" wrap="square" lIns="91425" tIns="91425" rIns="91425" bIns="91425" anchor="b" anchorCtr="0">
            <a:noAutofit/>
          </a:bodyPr>
          <a:lstStyle/>
          <a:p>
            <a:r>
              <a:rPr lang="en-US" sz="1400" dirty="0">
                <a:latin typeface="Arial"/>
                <a:cs typeface="Arial"/>
              </a:rPr>
              <a:t>Media </a:t>
            </a:r>
            <a:r>
              <a:rPr lang="en-US" sz="1400" dirty="0" err="1">
                <a:latin typeface="Arial"/>
                <a:cs typeface="Arial"/>
              </a:rPr>
              <a:t>Sosial</a:t>
            </a:r>
            <a:endParaRPr lang="en-US" sz="1400" dirty="0">
              <a:latin typeface="Arial"/>
              <a:cs typeface="Arial"/>
            </a:endParaRPr>
          </a:p>
        </p:txBody>
      </p:sp>
      <p:sp>
        <p:nvSpPr>
          <p:cNvPr id="1044" name="Google Shape;1044;p41"/>
          <p:cNvSpPr txBox="1">
            <a:spLocks noGrp="1"/>
          </p:cNvSpPr>
          <p:nvPr>
            <p:ph type="ctrTitle" idx="4"/>
          </p:nvPr>
        </p:nvSpPr>
        <p:spPr>
          <a:xfrm flipH="1">
            <a:off x="2628581" y="1665553"/>
            <a:ext cx="2664296" cy="444203"/>
          </a:xfrm>
          <a:prstGeom prst="rect">
            <a:avLst/>
          </a:prstGeom>
        </p:spPr>
        <p:txBody>
          <a:bodyPr spcFirstLastPara="1" wrap="square" lIns="91425" tIns="91425" rIns="91425" bIns="91425" anchor="b" anchorCtr="0">
            <a:noAutofit/>
          </a:bodyPr>
          <a:lstStyle/>
          <a:p>
            <a:pPr lvl="0"/>
            <a:r>
              <a:rPr lang="en-US" sz="1400" dirty="0" err="1">
                <a:latin typeface="Arial"/>
                <a:cs typeface="Arial"/>
              </a:rPr>
              <a:t>Kegiatan</a:t>
            </a:r>
            <a:r>
              <a:rPr lang="en-US" sz="1400" dirty="0">
                <a:latin typeface="Arial"/>
                <a:cs typeface="Arial"/>
              </a:rPr>
              <a:t> </a:t>
            </a:r>
            <a:r>
              <a:rPr lang="en-US" sz="1400" dirty="0" err="1">
                <a:latin typeface="Arial"/>
                <a:cs typeface="Arial"/>
              </a:rPr>
              <a:t>Kebudayaan</a:t>
            </a:r>
            <a:endParaRPr lang="en-US" sz="1400" dirty="0"/>
          </a:p>
        </p:txBody>
      </p:sp>
      <p:sp>
        <p:nvSpPr>
          <p:cNvPr id="1045" name="Google Shape;1045;p41"/>
          <p:cNvSpPr txBox="1">
            <a:spLocks noGrp="1"/>
          </p:cNvSpPr>
          <p:nvPr>
            <p:ph type="subTitle" idx="5"/>
          </p:nvPr>
        </p:nvSpPr>
        <p:spPr>
          <a:xfrm flipH="1">
            <a:off x="2820117" y="1984620"/>
            <a:ext cx="2427583" cy="703887"/>
          </a:xfrm>
          <a:prstGeom prst="rect">
            <a:avLst/>
          </a:prstGeom>
        </p:spPr>
        <p:txBody>
          <a:bodyPr spcFirstLastPara="1" wrap="square" lIns="91425" tIns="91425" rIns="91425" bIns="91425" anchor="t" anchorCtr="0">
            <a:noAutofit/>
          </a:bodyPr>
          <a:lstStyle/>
          <a:p>
            <a:pPr marL="0" indent="0"/>
            <a:r>
              <a:rPr lang="en-US" sz="1100" dirty="0" err="1">
                <a:latin typeface="Arial"/>
                <a:cs typeface="Arial"/>
              </a:rPr>
              <a:t>pentas</a:t>
            </a:r>
            <a:r>
              <a:rPr lang="en-US" sz="1100" dirty="0">
                <a:latin typeface="Arial"/>
                <a:cs typeface="Arial"/>
              </a:rPr>
              <a:t> </a:t>
            </a:r>
            <a:r>
              <a:rPr lang="en-US" sz="1100" dirty="0" err="1">
                <a:latin typeface="Arial"/>
                <a:cs typeface="Arial"/>
              </a:rPr>
              <a:t>seni</a:t>
            </a:r>
            <a:r>
              <a:rPr lang="en-US" sz="1100" dirty="0">
                <a:latin typeface="Arial"/>
                <a:cs typeface="Arial"/>
              </a:rPr>
              <a:t>;</a:t>
            </a:r>
            <a:r>
              <a:rPr lang="id-ID" sz="1100" dirty="0">
                <a:latin typeface="Arial"/>
                <a:cs typeface="Arial"/>
              </a:rPr>
              <a:t> </a:t>
            </a:r>
            <a:r>
              <a:rPr lang="en-US" sz="1100" dirty="0" err="1">
                <a:latin typeface="Arial"/>
                <a:cs typeface="Arial"/>
              </a:rPr>
              <a:t>panen</a:t>
            </a:r>
            <a:r>
              <a:rPr lang="en-US" sz="1100" dirty="0">
                <a:latin typeface="Arial"/>
                <a:cs typeface="Arial"/>
              </a:rPr>
              <a:t> </a:t>
            </a:r>
            <a:r>
              <a:rPr lang="en-US" sz="1100" dirty="0" err="1">
                <a:latin typeface="Arial"/>
                <a:cs typeface="Arial"/>
              </a:rPr>
              <a:t>raya</a:t>
            </a:r>
            <a:r>
              <a:rPr lang="en-US" sz="1100" dirty="0">
                <a:latin typeface="Arial"/>
                <a:cs typeface="Arial"/>
              </a:rPr>
              <a:t>; </a:t>
            </a:r>
            <a:r>
              <a:rPr lang="en-US" sz="1100" dirty="0" err="1">
                <a:latin typeface="Arial"/>
                <a:cs typeface="Arial"/>
              </a:rPr>
              <a:t>dan</a:t>
            </a:r>
            <a:r>
              <a:rPr lang="en-US" sz="1100" dirty="0">
                <a:latin typeface="Arial"/>
                <a:cs typeface="Arial"/>
              </a:rPr>
              <a:t>/</a:t>
            </a:r>
            <a:r>
              <a:rPr lang="en-US" sz="1100" dirty="0" err="1">
                <a:latin typeface="Arial"/>
                <a:cs typeface="Arial"/>
              </a:rPr>
              <a:t>atau</a:t>
            </a:r>
            <a:r>
              <a:rPr lang="id-ID" sz="1100" dirty="0">
                <a:latin typeface="Arial"/>
                <a:cs typeface="Arial"/>
              </a:rPr>
              <a:t> </a:t>
            </a:r>
            <a:r>
              <a:rPr lang="en-US" sz="1100" dirty="0" err="1">
                <a:latin typeface="Arial"/>
                <a:cs typeface="Arial"/>
              </a:rPr>
              <a:t>konser</a:t>
            </a:r>
            <a:r>
              <a:rPr lang="en-US" sz="1100" dirty="0">
                <a:latin typeface="Arial"/>
                <a:cs typeface="Arial"/>
              </a:rPr>
              <a:t> </a:t>
            </a:r>
            <a:r>
              <a:rPr lang="en-US" sz="1100" dirty="0" err="1">
                <a:latin typeface="Arial"/>
                <a:cs typeface="Arial"/>
              </a:rPr>
              <a:t>musik</a:t>
            </a:r>
            <a:endParaRPr lang="en-US" sz="1100" dirty="0">
              <a:latin typeface="Arial"/>
              <a:cs typeface="Arial"/>
            </a:endParaRPr>
          </a:p>
          <a:p>
            <a:pPr marL="0" lvl="0" indent="0"/>
            <a:endParaRPr sz="1100" dirty="0"/>
          </a:p>
        </p:txBody>
      </p:sp>
      <p:sp>
        <p:nvSpPr>
          <p:cNvPr id="1046" name="Google Shape;1046;p41"/>
          <p:cNvSpPr txBox="1">
            <a:spLocks noGrp="1"/>
          </p:cNvSpPr>
          <p:nvPr>
            <p:ph type="ctrTitle" idx="8"/>
          </p:nvPr>
        </p:nvSpPr>
        <p:spPr>
          <a:xfrm flipH="1">
            <a:off x="3953112" y="4234681"/>
            <a:ext cx="2455599" cy="713333"/>
          </a:xfrm>
          <a:prstGeom prst="rect">
            <a:avLst/>
          </a:prstGeom>
        </p:spPr>
        <p:txBody>
          <a:bodyPr spcFirstLastPara="1" wrap="square" lIns="91425" tIns="91425" rIns="91425" bIns="91425" anchor="b" anchorCtr="0">
            <a:noAutofit/>
          </a:bodyPr>
          <a:lstStyle/>
          <a:p>
            <a:r>
              <a:rPr lang="en-US" sz="1400" dirty="0" err="1">
                <a:latin typeface="Arial"/>
                <a:cs typeface="Arial"/>
              </a:rPr>
              <a:t>Peringatan</a:t>
            </a:r>
            <a:r>
              <a:rPr lang="en-US" sz="1400" dirty="0">
                <a:latin typeface="Arial"/>
                <a:cs typeface="Arial"/>
              </a:rPr>
              <a:t> </a:t>
            </a:r>
            <a:r>
              <a:rPr lang="en-US" sz="1400" dirty="0" err="1">
                <a:latin typeface="Arial"/>
                <a:cs typeface="Arial"/>
              </a:rPr>
              <a:t>Hari</a:t>
            </a:r>
            <a:r>
              <a:rPr lang="en-US" sz="1400" dirty="0">
                <a:latin typeface="Arial"/>
                <a:cs typeface="Arial"/>
              </a:rPr>
              <a:t> </a:t>
            </a:r>
            <a:r>
              <a:rPr lang="en-US" sz="1400" dirty="0" err="1">
                <a:latin typeface="Arial"/>
                <a:cs typeface="Arial"/>
              </a:rPr>
              <a:t>Ulang</a:t>
            </a:r>
            <a:r>
              <a:rPr lang="en-US" sz="1400" dirty="0">
                <a:latin typeface="Arial"/>
                <a:cs typeface="Arial"/>
              </a:rPr>
              <a:t> </a:t>
            </a:r>
            <a:r>
              <a:rPr lang="en-US" sz="1400" dirty="0" err="1">
                <a:latin typeface="Arial"/>
                <a:cs typeface="Arial"/>
              </a:rPr>
              <a:t>Tahun</a:t>
            </a:r>
            <a:r>
              <a:rPr lang="en-US" sz="1400" dirty="0">
                <a:latin typeface="Arial"/>
                <a:cs typeface="Arial"/>
              </a:rPr>
              <a:t> </a:t>
            </a:r>
            <a:r>
              <a:rPr lang="en-US" sz="1400" dirty="0" err="1">
                <a:latin typeface="Arial"/>
                <a:cs typeface="Arial"/>
              </a:rPr>
              <a:t>Partai</a:t>
            </a:r>
            <a:r>
              <a:rPr lang="en-US" sz="1400" dirty="0">
                <a:latin typeface="Arial"/>
                <a:cs typeface="Arial"/>
              </a:rPr>
              <a:t> </a:t>
            </a:r>
            <a:r>
              <a:rPr lang="en-US" sz="1400" dirty="0" err="1">
                <a:latin typeface="Arial"/>
                <a:cs typeface="Arial"/>
              </a:rPr>
              <a:t>Politik</a:t>
            </a:r>
            <a:endParaRPr lang="en-US" sz="1400" dirty="0">
              <a:latin typeface="Arial"/>
              <a:cs typeface="Arial"/>
            </a:endParaRPr>
          </a:p>
        </p:txBody>
      </p:sp>
      <p:sp>
        <p:nvSpPr>
          <p:cNvPr id="1048" name="Google Shape;1048;p41"/>
          <p:cNvSpPr txBox="1">
            <a:spLocks noGrp="1"/>
          </p:cNvSpPr>
          <p:nvPr>
            <p:ph type="ctrTitle" idx="13"/>
          </p:nvPr>
        </p:nvSpPr>
        <p:spPr>
          <a:xfrm flipH="1">
            <a:off x="5687505" y="1665552"/>
            <a:ext cx="2232248" cy="438255"/>
          </a:xfrm>
          <a:prstGeom prst="rect">
            <a:avLst/>
          </a:prstGeom>
        </p:spPr>
        <p:txBody>
          <a:bodyPr spcFirstLastPara="1" wrap="square" lIns="91425" tIns="91425" rIns="91425" bIns="91425" anchor="b" anchorCtr="0">
            <a:noAutofit/>
          </a:bodyPr>
          <a:lstStyle/>
          <a:p>
            <a:pPr lvl="0"/>
            <a:r>
              <a:rPr lang="en-US" sz="1400" dirty="0" err="1">
                <a:latin typeface="Arial"/>
                <a:cs typeface="Arial"/>
              </a:rPr>
              <a:t>Kegiatan</a:t>
            </a:r>
            <a:r>
              <a:rPr lang="en-US" sz="1400" dirty="0">
                <a:latin typeface="Arial"/>
                <a:cs typeface="Arial"/>
              </a:rPr>
              <a:t> </a:t>
            </a:r>
            <a:r>
              <a:rPr lang="en-US" sz="1400" dirty="0" err="1">
                <a:latin typeface="Arial"/>
                <a:cs typeface="Arial"/>
              </a:rPr>
              <a:t>Olahraga</a:t>
            </a:r>
            <a:endParaRPr lang="en-US" sz="1400" dirty="0"/>
          </a:p>
        </p:txBody>
      </p:sp>
      <p:sp>
        <p:nvSpPr>
          <p:cNvPr id="1049" name="Google Shape;1049;p41"/>
          <p:cNvSpPr txBox="1">
            <a:spLocks noGrp="1"/>
          </p:cNvSpPr>
          <p:nvPr>
            <p:ph type="subTitle" idx="14"/>
          </p:nvPr>
        </p:nvSpPr>
        <p:spPr>
          <a:xfrm flipH="1">
            <a:off x="5796922" y="1984382"/>
            <a:ext cx="2114700" cy="875400"/>
          </a:xfrm>
          <a:prstGeom prst="rect">
            <a:avLst/>
          </a:prstGeom>
        </p:spPr>
        <p:txBody>
          <a:bodyPr spcFirstLastPara="1" wrap="square" lIns="91425" tIns="91425" rIns="91425" bIns="91425" anchor="t" anchorCtr="0">
            <a:noAutofit/>
          </a:bodyPr>
          <a:lstStyle/>
          <a:p>
            <a:pPr marL="0" lvl="0" indent="0"/>
            <a:r>
              <a:rPr lang="en-US" sz="1100" dirty="0" err="1">
                <a:latin typeface="Arial"/>
                <a:cs typeface="Arial"/>
              </a:rPr>
              <a:t>gerak</a:t>
            </a:r>
            <a:r>
              <a:rPr lang="en-US" sz="1100" dirty="0">
                <a:latin typeface="Arial"/>
                <a:cs typeface="Arial"/>
              </a:rPr>
              <a:t> </a:t>
            </a:r>
            <a:r>
              <a:rPr lang="en-US" sz="1100" dirty="0" err="1">
                <a:latin typeface="Arial"/>
                <a:cs typeface="Arial"/>
              </a:rPr>
              <a:t>jalan</a:t>
            </a:r>
            <a:r>
              <a:rPr lang="en-US" sz="1100" dirty="0">
                <a:latin typeface="Arial"/>
                <a:cs typeface="Arial"/>
              </a:rPr>
              <a:t> </a:t>
            </a:r>
            <a:r>
              <a:rPr lang="en-US" sz="1100" dirty="0" err="1">
                <a:latin typeface="Arial"/>
                <a:cs typeface="Arial"/>
              </a:rPr>
              <a:t>santai</a:t>
            </a:r>
            <a:r>
              <a:rPr lang="id-ID" sz="1100" dirty="0">
                <a:latin typeface="Arial"/>
                <a:cs typeface="Arial"/>
              </a:rPr>
              <a:t>; </a:t>
            </a:r>
            <a:r>
              <a:rPr lang="en-US" sz="1100" dirty="0" err="1">
                <a:latin typeface="Arial"/>
                <a:cs typeface="Arial"/>
              </a:rPr>
              <a:t>sepeda</a:t>
            </a:r>
            <a:r>
              <a:rPr lang="en-US" sz="1100" dirty="0">
                <a:latin typeface="Arial"/>
                <a:cs typeface="Arial"/>
              </a:rPr>
              <a:t> </a:t>
            </a:r>
            <a:r>
              <a:rPr lang="en-US" sz="1100" dirty="0" err="1">
                <a:latin typeface="Arial"/>
                <a:cs typeface="Arial"/>
              </a:rPr>
              <a:t>santai</a:t>
            </a:r>
            <a:r>
              <a:rPr lang="en-US" sz="1100" dirty="0">
                <a:latin typeface="Arial"/>
                <a:cs typeface="Arial"/>
              </a:rPr>
              <a:t>; </a:t>
            </a:r>
            <a:r>
              <a:rPr lang="en-US" sz="1100" dirty="0" err="1">
                <a:latin typeface="Arial"/>
                <a:cs typeface="Arial"/>
              </a:rPr>
              <a:t>dan</a:t>
            </a:r>
            <a:r>
              <a:rPr lang="en-US" sz="1100" dirty="0">
                <a:latin typeface="Arial"/>
                <a:cs typeface="Arial"/>
              </a:rPr>
              <a:t>/</a:t>
            </a:r>
            <a:r>
              <a:rPr lang="en-US" sz="1100" dirty="0" err="1">
                <a:latin typeface="Arial"/>
                <a:cs typeface="Arial"/>
              </a:rPr>
              <a:t>atau</a:t>
            </a:r>
            <a:r>
              <a:rPr lang="id-ID" sz="1100" dirty="0">
                <a:latin typeface="Arial"/>
                <a:cs typeface="Arial"/>
              </a:rPr>
              <a:t> </a:t>
            </a:r>
            <a:r>
              <a:rPr lang="en-US" sz="1100" dirty="0" err="1">
                <a:latin typeface="Arial"/>
                <a:cs typeface="Arial"/>
              </a:rPr>
              <a:t>perlombaan</a:t>
            </a:r>
            <a:endParaRPr sz="1100" dirty="0"/>
          </a:p>
        </p:txBody>
      </p:sp>
      <p:grpSp>
        <p:nvGrpSpPr>
          <p:cNvPr id="1050" name="Google Shape;1050;p41"/>
          <p:cNvGrpSpPr/>
          <p:nvPr/>
        </p:nvGrpSpPr>
        <p:grpSpPr>
          <a:xfrm>
            <a:off x="2078517" y="3698928"/>
            <a:ext cx="611190" cy="362365"/>
            <a:chOff x="5760127" y="2725381"/>
            <a:chExt cx="374265" cy="221912"/>
          </a:xfrm>
        </p:grpSpPr>
        <p:sp>
          <p:nvSpPr>
            <p:cNvPr id="1051" name="Google Shape;1051;p41"/>
            <p:cNvSpPr/>
            <p:nvPr/>
          </p:nvSpPr>
          <p:spPr>
            <a:xfrm>
              <a:off x="5763655" y="2725381"/>
              <a:ext cx="367416" cy="221911"/>
            </a:xfrm>
            <a:custGeom>
              <a:avLst/>
              <a:gdLst/>
              <a:ahLst/>
              <a:cxnLst/>
              <a:rect l="l" t="t" r="r" b="b"/>
              <a:pathLst>
                <a:path w="14697" h="8876" extrusionOk="0">
                  <a:moveTo>
                    <a:pt x="9825" y="1"/>
                  </a:moveTo>
                  <a:cubicBezTo>
                    <a:pt x="9458" y="1"/>
                    <a:pt x="9091" y="82"/>
                    <a:pt x="8812" y="245"/>
                  </a:cubicBezTo>
                  <a:lnTo>
                    <a:pt x="418" y="5123"/>
                  </a:lnTo>
                  <a:cubicBezTo>
                    <a:pt x="141" y="5284"/>
                    <a:pt x="1" y="5495"/>
                    <a:pt x="2" y="5707"/>
                  </a:cubicBezTo>
                  <a:lnTo>
                    <a:pt x="2" y="5707"/>
                  </a:lnTo>
                  <a:lnTo>
                    <a:pt x="0" y="6063"/>
                  </a:lnTo>
                  <a:cubicBezTo>
                    <a:pt x="0" y="6276"/>
                    <a:pt x="140" y="6491"/>
                    <a:pt x="423" y="6654"/>
                  </a:cubicBezTo>
                  <a:lnTo>
                    <a:pt x="3849" y="8633"/>
                  </a:lnTo>
                  <a:cubicBezTo>
                    <a:pt x="4129" y="8795"/>
                    <a:pt x="4496" y="8876"/>
                    <a:pt x="4863" y="8876"/>
                  </a:cubicBezTo>
                  <a:cubicBezTo>
                    <a:pt x="5230" y="8876"/>
                    <a:pt x="5597" y="8795"/>
                    <a:pt x="5877" y="8633"/>
                  </a:cubicBezTo>
                  <a:lnTo>
                    <a:pt x="14271" y="3755"/>
                  </a:lnTo>
                  <a:cubicBezTo>
                    <a:pt x="14547" y="3594"/>
                    <a:pt x="14686" y="3382"/>
                    <a:pt x="14687" y="3172"/>
                  </a:cubicBezTo>
                  <a:lnTo>
                    <a:pt x="14689" y="2814"/>
                  </a:lnTo>
                  <a:cubicBezTo>
                    <a:pt x="14689" y="2820"/>
                    <a:pt x="14689" y="2826"/>
                    <a:pt x="14689" y="2832"/>
                  </a:cubicBezTo>
                  <a:cubicBezTo>
                    <a:pt x="14696" y="2612"/>
                    <a:pt x="14557" y="2390"/>
                    <a:pt x="14266" y="2222"/>
                  </a:cubicBezTo>
                  <a:lnTo>
                    <a:pt x="10840" y="245"/>
                  </a:lnTo>
                  <a:cubicBezTo>
                    <a:pt x="10559" y="82"/>
                    <a:pt x="10192" y="1"/>
                    <a:pt x="9825" y="1"/>
                  </a:cubicBezTo>
                  <a:close/>
                </a:path>
              </a:pathLst>
            </a:custGeom>
            <a:solidFill>
              <a:srgbClr val="E7A3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41"/>
            <p:cNvSpPr/>
            <p:nvPr/>
          </p:nvSpPr>
          <p:spPr>
            <a:xfrm>
              <a:off x="6120397" y="2795709"/>
              <a:ext cx="10475" cy="23526"/>
            </a:xfrm>
            <a:custGeom>
              <a:avLst/>
              <a:gdLst/>
              <a:ahLst/>
              <a:cxnLst/>
              <a:rect l="l" t="t" r="r" b="b"/>
              <a:pathLst>
                <a:path w="419" h="941" extrusionOk="0">
                  <a:moveTo>
                    <a:pt x="419" y="1"/>
                  </a:moveTo>
                  <a:lnTo>
                    <a:pt x="419" y="5"/>
                  </a:lnTo>
                  <a:lnTo>
                    <a:pt x="419" y="5"/>
                  </a:lnTo>
                  <a:cubicBezTo>
                    <a:pt x="419" y="3"/>
                    <a:pt x="419" y="2"/>
                    <a:pt x="419" y="1"/>
                  </a:cubicBezTo>
                  <a:close/>
                  <a:moveTo>
                    <a:pt x="419" y="5"/>
                  </a:moveTo>
                  <a:lnTo>
                    <a:pt x="419" y="5"/>
                  </a:lnTo>
                  <a:cubicBezTo>
                    <a:pt x="417" y="214"/>
                    <a:pt x="277" y="424"/>
                    <a:pt x="2" y="584"/>
                  </a:cubicBezTo>
                  <a:lnTo>
                    <a:pt x="1" y="941"/>
                  </a:lnTo>
                  <a:cubicBezTo>
                    <a:pt x="279" y="781"/>
                    <a:pt x="417" y="569"/>
                    <a:pt x="417" y="359"/>
                  </a:cubicBezTo>
                  <a:lnTo>
                    <a:pt x="419" y="5"/>
                  </a:lnTo>
                  <a:close/>
                </a:path>
              </a:pathLst>
            </a:custGeom>
            <a:solidFill>
              <a:srgbClr val="F9B0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41"/>
            <p:cNvSpPr/>
            <p:nvPr/>
          </p:nvSpPr>
          <p:spPr>
            <a:xfrm>
              <a:off x="5763606" y="2868038"/>
              <a:ext cx="10675" cy="23751"/>
            </a:xfrm>
            <a:custGeom>
              <a:avLst/>
              <a:gdLst/>
              <a:ahLst/>
              <a:cxnLst/>
              <a:rect l="l" t="t" r="r" b="b"/>
              <a:pathLst>
                <a:path w="427" h="950" extrusionOk="0">
                  <a:moveTo>
                    <a:pt x="4" y="0"/>
                  </a:moveTo>
                  <a:lnTo>
                    <a:pt x="2" y="358"/>
                  </a:lnTo>
                  <a:cubicBezTo>
                    <a:pt x="1" y="572"/>
                    <a:pt x="142" y="785"/>
                    <a:pt x="426" y="950"/>
                  </a:cubicBezTo>
                  <a:lnTo>
                    <a:pt x="426" y="592"/>
                  </a:lnTo>
                  <a:cubicBezTo>
                    <a:pt x="144" y="427"/>
                    <a:pt x="4" y="214"/>
                    <a:pt x="4" y="0"/>
                  </a:cubicBezTo>
                  <a:close/>
                </a:path>
              </a:pathLst>
            </a:custGeom>
            <a:solidFill>
              <a:srgbClr val="E7A3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41"/>
            <p:cNvSpPr/>
            <p:nvPr/>
          </p:nvSpPr>
          <p:spPr>
            <a:xfrm>
              <a:off x="5910552" y="2810310"/>
              <a:ext cx="209919" cy="130906"/>
            </a:xfrm>
            <a:custGeom>
              <a:avLst/>
              <a:gdLst/>
              <a:ahLst/>
              <a:cxnLst/>
              <a:rect l="l" t="t" r="r" b="b"/>
              <a:pathLst>
                <a:path w="8397" h="5236" extrusionOk="0">
                  <a:moveTo>
                    <a:pt x="8396" y="0"/>
                  </a:moveTo>
                  <a:lnTo>
                    <a:pt x="2" y="4878"/>
                  </a:lnTo>
                  <a:lnTo>
                    <a:pt x="1" y="5236"/>
                  </a:lnTo>
                  <a:lnTo>
                    <a:pt x="8395" y="357"/>
                  </a:lnTo>
                  <a:lnTo>
                    <a:pt x="8396" y="0"/>
                  </a:lnTo>
                  <a:close/>
                </a:path>
              </a:pathLst>
            </a:custGeom>
            <a:solidFill>
              <a:srgbClr val="E7A3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41"/>
            <p:cNvSpPr/>
            <p:nvPr/>
          </p:nvSpPr>
          <p:spPr>
            <a:xfrm>
              <a:off x="5774205" y="2882813"/>
              <a:ext cx="85723" cy="58403"/>
            </a:xfrm>
            <a:custGeom>
              <a:avLst/>
              <a:gdLst/>
              <a:ahLst/>
              <a:cxnLst/>
              <a:rect l="l" t="t" r="r" b="b"/>
              <a:pathLst>
                <a:path w="3429" h="2336" extrusionOk="0">
                  <a:moveTo>
                    <a:pt x="2" y="1"/>
                  </a:moveTo>
                  <a:lnTo>
                    <a:pt x="1" y="359"/>
                  </a:lnTo>
                  <a:lnTo>
                    <a:pt x="3427" y="2336"/>
                  </a:lnTo>
                  <a:lnTo>
                    <a:pt x="3428" y="1978"/>
                  </a:lnTo>
                  <a:lnTo>
                    <a:pt x="2" y="1"/>
                  </a:lnTo>
                  <a:close/>
                </a:path>
              </a:pathLst>
            </a:custGeom>
            <a:solidFill>
              <a:srgbClr val="F9B0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41"/>
            <p:cNvSpPr/>
            <p:nvPr/>
          </p:nvSpPr>
          <p:spPr>
            <a:xfrm>
              <a:off x="5859903" y="2932242"/>
              <a:ext cx="50724" cy="15051"/>
            </a:xfrm>
            <a:custGeom>
              <a:avLst/>
              <a:gdLst/>
              <a:ahLst/>
              <a:cxnLst/>
              <a:rect l="l" t="t" r="r" b="b"/>
              <a:pathLst>
                <a:path w="2029" h="602" extrusionOk="0">
                  <a:moveTo>
                    <a:pt x="2" y="1"/>
                  </a:moveTo>
                  <a:lnTo>
                    <a:pt x="0" y="359"/>
                  </a:lnTo>
                  <a:cubicBezTo>
                    <a:pt x="281" y="521"/>
                    <a:pt x="649" y="602"/>
                    <a:pt x="1016" y="602"/>
                  </a:cubicBezTo>
                  <a:cubicBezTo>
                    <a:pt x="1383" y="602"/>
                    <a:pt x="1749" y="521"/>
                    <a:pt x="2028" y="359"/>
                  </a:cubicBezTo>
                  <a:lnTo>
                    <a:pt x="2028" y="1"/>
                  </a:lnTo>
                  <a:cubicBezTo>
                    <a:pt x="1749" y="164"/>
                    <a:pt x="1382" y="245"/>
                    <a:pt x="1015" y="245"/>
                  </a:cubicBezTo>
                  <a:cubicBezTo>
                    <a:pt x="648" y="245"/>
                    <a:pt x="281" y="164"/>
                    <a:pt x="2" y="1"/>
                  </a:cubicBezTo>
                  <a:close/>
                </a:path>
              </a:pathLst>
            </a:custGeom>
            <a:solidFill>
              <a:srgbClr val="F9BA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41"/>
            <p:cNvSpPr/>
            <p:nvPr/>
          </p:nvSpPr>
          <p:spPr>
            <a:xfrm>
              <a:off x="5760127" y="2725383"/>
              <a:ext cx="374265" cy="212985"/>
            </a:xfrm>
            <a:custGeom>
              <a:avLst/>
              <a:gdLst/>
              <a:ahLst/>
              <a:cxnLst/>
              <a:rect l="l" t="t" r="r" b="b"/>
              <a:pathLst>
                <a:path w="14971" h="8519" extrusionOk="0">
                  <a:moveTo>
                    <a:pt x="9966" y="0"/>
                  </a:moveTo>
                  <a:cubicBezTo>
                    <a:pt x="9599" y="0"/>
                    <a:pt x="9232" y="81"/>
                    <a:pt x="8953" y="243"/>
                  </a:cubicBezTo>
                  <a:lnTo>
                    <a:pt x="559" y="5121"/>
                  </a:lnTo>
                  <a:cubicBezTo>
                    <a:pt x="0" y="5447"/>
                    <a:pt x="3" y="5972"/>
                    <a:pt x="565" y="6296"/>
                  </a:cubicBezTo>
                  <a:lnTo>
                    <a:pt x="3991" y="8275"/>
                  </a:lnTo>
                  <a:cubicBezTo>
                    <a:pt x="4272" y="8437"/>
                    <a:pt x="4639" y="8518"/>
                    <a:pt x="5006" y="8518"/>
                  </a:cubicBezTo>
                  <a:cubicBezTo>
                    <a:pt x="5373" y="8518"/>
                    <a:pt x="5740" y="8437"/>
                    <a:pt x="6019" y="8275"/>
                  </a:cubicBezTo>
                  <a:lnTo>
                    <a:pt x="14413" y="3397"/>
                  </a:lnTo>
                  <a:cubicBezTo>
                    <a:pt x="14971" y="3072"/>
                    <a:pt x="14968" y="2546"/>
                    <a:pt x="14407" y="2222"/>
                  </a:cubicBezTo>
                  <a:lnTo>
                    <a:pt x="10981" y="243"/>
                  </a:lnTo>
                  <a:cubicBezTo>
                    <a:pt x="10700" y="81"/>
                    <a:pt x="10333" y="0"/>
                    <a:pt x="9966" y="0"/>
                  </a:cubicBezTo>
                  <a:close/>
                </a:path>
              </a:pathLst>
            </a:custGeom>
            <a:solidFill>
              <a:srgbClr val="193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41"/>
            <p:cNvSpPr/>
            <p:nvPr/>
          </p:nvSpPr>
          <p:spPr>
            <a:xfrm>
              <a:off x="5788703" y="2741204"/>
              <a:ext cx="313067" cy="181359"/>
            </a:xfrm>
            <a:custGeom>
              <a:avLst/>
              <a:gdLst/>
              <a:ahLst/>
              <a:cxnLst/>
              <a:rect l="l" t="t" r="r" b="b"/>
              <a:pathLst>
                <a:path w="12523" h="7254" extrusionOk="0">
                  <a:moveTo>
                    <a:pt x="8044" y="1"/>
                  </a:moveTo>
                  <a:lnTo>
                    <a:pt x="0" y="4675"/>
                  </a:lnTo>
                  <a:lnTo>
                    <a:pt x="4478" y="7253"/>
                  </a:lnTo>
                  <a:lnTo>
                    <a:pt x="12522" y="2578"/>
                  </a:lnTo>
                  <a:lnTo>
                    <a:pt x="804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41"/>
            <p:cNvSpPr/>
            <p:nvPr/>
          </p:nvSpPr>
          <p:spPr>
            <a:xfrm>
              <a:off x="5899275" y="2769531"/>
              <a:ext cx="143796" cy="82404"/>
            </a:xfrm>
            <a:custGeom>
              <a:avLst/>
              <a:gdLst/>
              <a:ahLst/>
              <a:cxnLst/>
              <a:rect l="l" t="t" r="r" b="b"/>
              <a:pathLst>
                <a:path w="5752" h="3296" extrusionOk="0">
                  <a:moveTo>
                    <a:pt x="3431" y="1"/>
                  </a:moveTo>
                  <a:cubicBezTo>
                    <a:pt x="3321" y="1"/>
                    <a:pt x="3209" y="11"/>
                    <a:pt x="3097" y="35"/>
                  </a:cubicBezTo>
                  <a:cubicBezTo>
                    <a:pt x="2861" y="84"/>
                    <a:pt x="2670" y="186"/>
                    <a:pt x="2596" y="329"/>
                  </a:cubicBezTo>
                  <a:cubicBezTo>
                    <a:pt x="2529" y="461"/>
                    <a:pt x="2578" y="604"/>
                    <a:pt x="2665" y="730"/>
                  </a:cubicBezTo>
                  <a:cubicBezTo>
                    <a:pt x="2768" y="877"/>
                    <a:pt x="2931" y="1009"/>
                    <a:pt x="3099" y="1135"/>
                  </a:cubicBezTo>
                  <a:cubicBezTo>
                    <a:pt x="3291" y="1281"/>
                    <a:pt x="3503" y="1416"/>
                    <a:pt x="3702" y="1558"/>
                  </a:cubicBezTo>
                  <a:cubicBezTo>
                    <a:pt x="4036" y="1796"/>
                    <a:pt x="4371" y="2074"/>
                    <a:pt x="4421" y="2389"/>
                  </a:cubicBezTo>
                  <a:cubicBezTo>
                    <a:pt x="4466" y="2661"/>
                    <a:pt x="4305" y="2948"/>
                    <a:pt x="3867" y="3082"/>
                  </a:cubicBezTo>
                  <a:cubicBezTo>
                    <a:pt x="3692" y="3134"/>
                    <a:pt x="3502" y="3158"/>
                    <a:pt x="3312" y="3158"/>
                  </a:cubicBezTo>
                  <a:cubicBezTo>
                    <a:pt x="3024" y="3158"/>
                    <a:pt x="2735" y="3103"/>
                    <a:pt x="2493" y="3011"/>
                  </a:cubicBezTo>
                  <a:cubicBezTo>
                    <a:pt x="2397" y="2974"/>
                    <a:pt x="2303" y="2929"/>
                    <a:pt x="2214" y="2877"/>
                  </a:cubicBezTo>
                  <a:cubicBezTo>
                    <a:pt x="1939" y="2721"/>
                    <a:pt x="1713" y="2492"/>
                    <a:pt x="1561" y="2215"/>
                  </a:cubicBezTo>
                  <a:cubicBezTo>
                    <a:pt x="1476" y="2057"/>
                    <a:pt x="1407" y="1893"/>
                    <a:pt x="1355" y="1722"/>
                  </a:cubicBezTo>
                  <a:cubicBezTo>
                    <a:pt x="1301" y="1559"/>
                    <a:pt x="1266" y="1384"/>
                    <a:pt x="1105" y="1243"/>
                  </a:cubicBezTo>
                  <a:cubicBezTo>
                    <a:pt x="1069" y="1210"/>
                    <a:pt x="1029" y="1183"/>
                    <a:pt x="988" y="1160"/>
                  </a:cubicBezTo>
                  <a:cubicBezTo>
                    <a:pt x="844" y="1078"/>
                    <a:pt x="682" y="1035"/>
                    <a:pt x="516" y="1035"/>
                  </a:cubicBezTo>
                  <a:cubicBezTo>
                    <a:pt x="513" y="1035"/>
                    <a:pt x="510" y="1035"/>
                    <a:pt x="507" y="1035"/>
                  </a:cubicBezTo>
                  <a:cubicBezTo>
                    <a:pt x="284" y="1037"/>
                    <a:pt x="83" y="1129"/>
                    <a:pt x="26" y="1253"/>
                  </a:cubicBezTo>
                  <a:cubicBezTo>
                    <a:pt x="0" y="1313"/>
                    <a:pt x="12" y="1375"/>
                    <a:pt x="63" y="1429"/>
                  </a:cubicBezTo>
                  <a:cubicBezTo>
                    <a:pt x="69" y="1435"/>
                    <a:pt x="77" y="1441"/>
                    <a:pt x="85" y="1445"/>
                  </a:cubicBezTo>
                  <a:cubicBezTo>
                    <a:pt x="106" y="1458"/>
                    <a:pt x="132" y="1464"/>
                    <a:pt x="159" y="1464"/>
                  </a:cubicBezTo>
                  <a:cubicBezTo>
                    <a:pt x="239" y="1464"/>
                    <a:pt x="321" y="1414"/>
                    <a:pt x="270" y="1361"/>
                  </a:cubicBezTo>
                  <a:cubicBezTo>
                    <a:pt x="204" y="1289"/>
                    <a:pt x="326" y="1192"/>
                    <a:pt x="461" y="1177"/>
                  </a:cubicBezTo>
                  <a:cubicBezTo>
                    <a:pt x="481" y="1175"/>
                    <a:pt x="500" y="1174"/>
                    <a:pt x="520" y="1174"/>
                  </a:cubicBezTo>
                  <a:cubicBezTo>
                    <a:pt x="623" y="1174"/>
                    <a:pt x="724" y="1201"/>
                    <a:pt x="814" y="1253"/>
                  </a:cubicBezTo>
                  <a:cubicBezTo>
                    <a:pt x="862" y="1280"/>
                    <a:pt x="905" y="1315"/>
                    <a:pt x="942" y="1355"/>
                  </a:cubicBezTo>
                  <a:cubicBezTo>
                    <a:pt x="1069" y="1495"/>
                    <a:pt x="1091" y="1665"/>
                    <a:pt x="1145" y="1817"/>
                  </a:cubicBezTo>
                  <a:cubicBezTo>
                    <a:pt x="1198" y="1983"/>
                    <a:pt x="1269" y="2143"/>
                    <a:pt x="1355" y="2295"/>
                  </a:cubicBezTo>
                  <a:cubicBezTo>
                    <a:pt x="1522" y="2579"/>
                    <a:pt x="1762" y="2813"/>
                    <a:pt x="2049" y="2976"/>
                  </a:cubicBezTo>
                  <a:cubicBezTo>
                    <a:pt x="2128" y="3020"/>
                    <a:pt x="2208" y="3060"/>
                    <a:pt x="2291" y="3095"/>
                  </a:cubicBezTo>
                  <a:cubicBezTo>
                    <a:pt x="2585" y="3223"/>
                    <a:pt x="2942" y="3296"/>
                    <a:pt x="3303" y="3296"/>
                  </a:cubicBezTo>
                  <a:cubicBezTo>
                    <a:pt x="3435" y="3296"/>
                    <a:pt x="3567" y="3286"/>
                    <a:pt x="3696" y="3266"/>
                  </a:cubicBezTo>
                  <a:cubicBezTo>
                    <a:pt x="4176" y="3192"/>
                    <a:pt x="4526" y="2972"/>
                    <a:pt x="4630" y="2691"/>
                  </a:cubicBezTo>
                  <a:cubicBezTo>
                    <a:pt x="4741" y="2395"/>
                    <a:pt x="4593" y="2094"/>
                    <a:pt x="4334" y="1836"/>
                  </a:cubicBezTo>
                  <a:cubicBezTo>
                    <a:pt x="4040" y="1545"/>
                    <a:pt x="3623" y="1306"/>
                    <a:pt x="3271" y="1040"/>
                  </a:cubicBezTo>
                  <a:cubicBezTo>
                    <a:pt x="3116" y="923"/>
                    <a:pt x="2959" y="797"/>
                    <a:pt x="2871" y="656"/>
                  </a:cubicBezTo>
                  <a:cubicBezTo>
                    <a:pt x="2802" y="545"/>
                    <a:pt x="2764" y="418"/>
                    <a:pt x="2865" y="310"/>
                  </a:cubicBezTo>
                  <a:cubicBezTo>
                    <a:pt x="2965" y="203"/>
                    <a:pt x="3180" y="147"/>
                    <a:pt x="3386" y="140"/>
                  </a:cubicBezTo>
                  <a:cubicBezTo>
                    <a:pt x="3400" y="139"/>
                    <a:pt x="3414" y="139"/>
                    <a:pt x="3429" y="139"/>
                  </a:cubicBezTo>
                  <a:cubicBezTo>
                    <a:pt x="3670" y="139"/>
                    <a:pt x="3892" y="200"/>
                    <a:pt x="4086" y="281"/>
                  </a:cubicBezTo>
                  <a:cubicBezTo>
                    <a:pt x="4199" y="327"/>
                    <a:pt x="4308" y="382"/>
                    <a:pt x="4414" y="444"/>
                  </a:cubicBezTo>
                  <a:cubicBezTo>
                    <a:pt x="4509" y="498"/>
                    <a:pt x="4598" y="556"/>
                    <a:pt x="4686" y="613"/>
                  </a:cubicBezTo>
                  <a:cubicBezTo>
                    <a:pt x="4881" y="737"/>
                    <a:pt x="5067" y="872"/>
                    <a:pt x="5245" y="1020"/>
                  </a:cubicBezTo>
                  <a:cubicBezTo>
                    <a:pt x="5329" y="1091"/>
                    <a:pt x="5411" y="1163"/>
                    <a:pt x="5488" y="1238"/>
                  </a:cubicBezTo>
                  <a:cubicBezTo>
                    <a:pt x="5494" y="1243"/>
                    <a:pt x="5500" y="1247"/>
                    <a:pt x="5507" y="1252"/>
                  </a:cubicBezTo>
                  <a:cubicBezTo>
                    <a:pt x="5530" y="1265"/>
                    <a:pt x="5558" y="1271"/>
                    <a:pt x="5586" y="1271"/>
                  </a:cubicBezTo>
                  <a:cubicBezTo>
                    <a:pt x="5669" y="1271"/>
                    <a:pt x="5751" y="1222"/>
                    <a:pt x="5696" y="1169"/>
                  </a:cubicBezTo>
                  <a:cubicBezTo>
                    <a:pt x="5366" y="859"/>
                    <a:pt x="5001" y="588"/>
                    <a:pt x="4607" y="362"/>
                  </a:cubicBezTo>
                  <a:cubicBezTo>
                    <a:pt x="4584" y="349"/>
                    <a:pt x="4561" y="336"/>
                    <a:pt x="4537" y="322"/>
                  </a:cubicBezTo>
                  <a:cubicBezTo>
                    <a:pt x="4237" y="156"/>
                    <a:pt x="3848" y="1"/>
                    <a:pt x="3431" y="1"/>
                  </a:cubicBezTo>
                  <a:close/>
                </a:path>
              </a:pathLst>
            </a:custGeom>
            <a:solidFill>
              <a:srgbClr val="193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41"/>
            <p:cNvSpPr/>
            <p:nvPr/>
          </p:nvSpPr>
          <p:spPr>
            <a:xfrm>
              <a:off x="5871276" y="2846585"/>
              <a:ext cx="43099" cy="22751"/>
            </a:xfrm>
            <a:custGeom>
              <a:avLst/>
              <a:gdLst/>
              <a:ahLst/>
              <a:cxnLst/>
              <a:rect l="l" t="t" r="r" b="b"/>
              <a:pathLst>
                <a:path w="1724" h="910" extrusionOk="0">
                  <a:moveTo>
                    <a:pt x="861" y="146"/>
                  </a:moveTo>
                  <a:cubicBezTo>
                    <a:pt x="997" y="146"/>
                    <a:pt x="1134" y="176"/>
                    <a:pt x="1238" y="236"/>
                  </a:cubicBezTo>
                  <a:cubicBezTo>
                    <a:pt x="1447" y="358"/>
                    <a:pt x="1450" y="553"/>
                    <a:pt x="1241" y="674"/>
                  </a:cubicBezTo>
                  <a:cubicBezTo>
                    <a:pt x="1137" y="735"/>
                    <a:pt x="1000" y="765"/>
                    <a:pt x="863" y="765"/>
                  </a:cubicBezTo>
                  <a:cubicBezTo>
                    <a:pt x="727" y="765"/>
                    <a:pt x="590" y="735"/>
                    <a:pt x="486" y="674"/>
                  </a:cubicBezTo>
                  <a:cubicBezTo>
                    <a:pt x="277" y="553"/>
                    <a:pt x="275" y="358"/>
                    <a:pt x="484" y="236"/>
                  </a:cubicBezTo>
                  <a:cubicBezTo>
                    <a:pt x="588" y="176"/>
                    <a:pt x="724" y="146"/>
                    <a:pt x="861" y="146"/>
                  </a:cubicBezTo>
                  <a:close/>
                  <a:moveTo>
                    <a:pt x="860" y="1"/>
                  </a:moveTo>
                  <a:cubicBezTo>
                    <a:pt x="659" y="1"/>
                    <a:pt x="459" y="45"/>
                    <a:pt x="306" y="133"/>
                  </a:cubicBezTo>
                  <a:cubicBezTo>
                    <a:pt x="0" y="311"/>
                    <a:pt x="2" y="599"/>
                    <a:pt x="309" y="777"/>
                  </a:cubicBezTo>
                  <a:cubicBezTo>
                    <a:pt x="462" y="865"/>
                    <a:pt x="664" y="909"/>
                    <a:pt x="865" y="909"/>
                  </a:cubicBezTo>
                  <a:cubicBezTo>
                    <a:pt x="1065" y="909"/>
                    <a:pt x="1266" y="865"/>
                    <a:pt x="1418" y="777"/>
                  </a:cubicBezTo>
                  <a:cubicBezTo>
                    <a:pt x="1724" y="599"/>
                    <a:pt x="1722" y="311"/>
                    <a:pt x="1415" y="135"/>
                  </a:cubicBezTo>
                  <a:lnTo>
                    <a:pt x="1415" y="133"/>
                  </a:lnTo>
                  <a:cubicBezTo>
                    <a:pt x="1261" y="45"/>
                    <a:pt x="1060" y="1"/>
                    <a:pt x="860" y="1"/>
                  </a:cubicBez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41"/>
            <p:cNvSpPr/>
            <p:nvPr/>
          </p:nvSpPr>
          <p:spPr>
            <a:xfrm>
              <a:off x="5906325" y="2840109"/>
              <a:ext cx="17275" cy="9975"/>
            </a:xfrm>
            <a:custGeom>
              <a:avLst/>
              <a:gdLst/>
              <a:ahLst/>
              <a:cxnLst/>
              <a:rect l="l" t="t" r="r" b="b"/>
              <a:pathLst>
                <a:path w="691" h="399" extrusionOk="0">
                  <a:moveTo>
                    <a:pt x="345" y="0"/>
                  </a:moveTo>
                  <a:lnTo>
                    <a:pt x="1" y="200"/>
                  </a:lnTo>
                  <a:lnTo>
                    <a:pt x="346" y="398"/>
                  </a:lnTo>
                  <a:lnTo>
                    <a:pt x="690" y="200"/>
                  </a:lnTo>
                  <a:lnTo>
                    <a:pt x="345" y="0"/>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41"/>
            <p:cNvSpPr/>
            <p:nvPr/>
          </p:nvSpPr>
          <p:spPr>
            <a:xfrm>
              <a:off x="5918199" y="2853485"/>
              <a:ext cx="17275" cy="10000"/>
            </a:xfrm>
            <a:custGeom>
              <a:avLst/>
              <a:gdLst/>
              <a:ahLst/>
              <a:cxnLst/>
              <a:rect l="l" t="t" r="r" b="b"/>
              <a:pathLst>
                <a:path w="691" h="400" extrusionOk="0">
                  <a:moveTo>
                    <a:pt x="345" y="0"/>
                  </a:moveTo>
                  <a:lnTo>
                    <a:pt x="0" y="200"/>
                  </a:lnTo>
                  <a:lnTo>
                    <a:pt x="346" y="400"/>
                  </a:lnTo>
                  <a:lnTo>
                    <a:pt x="690" y="200"/>
                  </a:lnTo>
                  <a:lnTo>
                    <a:pt x="345" y="0"/>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41"/>
            <p:cNvSpPr/>
            <p:nvPr/>
          </p:nvSpPr>
          <p:spPr>
            <a:xfrm>
              <a:off x="5884250" y="2833859"/>
              <a:ext cx="17224" cy="10000"/>
            </a:xfrm>
            <a:custGeom>
              <a:avLst/>
              <a:gdLst/>
              <a:ahLst/>
              <a:cxnLst/>
              <a:rect l="l" t="t" r="r" b="b"/>
              <a:pathLst>
                <a:path w="689" h="400" extrusionOk="0">
                  <a:moveTo>
                    <a:pt x="343" y="0"/>
                  </a:moveTo>
                  <a:lnTo>
                    <a:pt x="0" y="200"/>
                  </a:lnTo>
                  <a:lnTo>
                    <a:pt x="346" y="399"/>
                  </a:lnTo>
                  <a:lnTo>
                    <a:pt x="689" y="200"/>
                  </a:lnTo>
                  <a:lnTo>
                    <a:pt x="343" y="0"/>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41"/>
            <p:cNvSpPr/>
            <p:nvPr/>
          </p:nvSpPr>
          <p:spPr>
            <a:xfrm>
              <a:off x="5886400" y="2871961"/>
              <a:ext cx="17275" cy="10000"/>
            </a:xfrm>
            <a:custGeom>
              <a:avLst/>
              <a:gdLst/>
              <a:ahLst/>
              <a:cxnLst/>
              <a:rect l="l" t="t" r="r" b="b"/>
              <a:pathLst>
                <a:path w="691" h="400" extrusionOk="0">
                  <a:moveTo>
                    <a:pt x="344" y="0"/>
                  </a:moveTo>
                  <a:lnTo>
                    <a:pt x="0" y="200"/>
                  </a:lnTo>
                  <a:lnTo>
                    <a:pt x="346" y="399"/>
                  </a:lnTo>
                  <a:lnTo>
                    <a:pt x="690" y="200"/>
                  </a:lnTo>
                  <a:lnTo>
                    <a:pt x="344" y="0"/>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41"/>
            <p:cNvSpPr/>
            <p:nvPr/>
          </p:nvSpPr>
          <p:spPr>
            <a:xfrm>
              <a:off x="5852401" y="2852360"/>
              <a:ext cx="17275" cy="9975"/>
            </a:xfrm>
            <a:custGeom>
              <a:avLst/>
              <a:gdLst/>
              <a:ahLst/>
              <a:cxnLst/>
              <a:rect l="l" t="t" r="r" b="b"/>
              <a:pathLst>
                <a:path w="691" h="399" extrusionOk="0">
                  <a:moveTo>
                    <a:pt x="345" y="1"/>
                  </a:moveTo>
                  <a:lnTo>
                    <a:pt x="1" y="199"/>
                  </a:lnTo>
                  <a:lnTo>
                    <a:pt x="346" y="398"/>
                  </a:lnTo>
                  <a:lnTo>
                    <a:pt x="691" y="199"/>
                  </a:lnTo>
                  <a:lnTo>
                    <a:pt x="345" y="1"/>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41"/>
            <p:cNvSpPr/>
            <p:nvPr/>
          </p:nvSpPr>
          <p:spPr>
            <a:xfrm>
              <a:off x="5862051" y="2865835"/>
              <a:ext cx="17275" cy="10026"/>
            </a:xfrm>
            <a:custGeom>
              <a:avLst/>
              <a:gdLst/>
              <a:ahLst/>
              <a:cxnLst/>
              <a:rect l="l" t="t" r="r" b="b"/>
              <a:pathLst>
                <a:path w="691" h="401" extrusionOk="0">
                  <a:moveTo>
                    <a:pt x="345" y="1"/>
                  </a:moveTo>
                  <a:lnTo>
                    <a:pt x="0" y="200"/>
                  </a:lnTo>
                  <a:lnTo>
                    <a:pt x="346" y="400"/>
                  </a:lnTo>
                  <a:lnTo>
                    <a:pt x="690" y="200"/>
                  </a:lnTo>
                  <a:lnTo>
                    <a:pt x="345" y="1"/>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41"/>
            <p:cNvSpPr/>
            <p:nvPr/>
          </p:nvSpPr>
          <p:spPr>
            <a:xfrm>
              <a:off x="5906475" y="2865835"/>
              <a:ext cx="17275" cy="10026"/>
            </a:xfrm>
            <a:custGeom>
              <a:avLst/>
              <a:gdLst/>
              <a:ahLst/>
              <a:cxnLst/>
              <a:rect l="l" t="t" r="r" b="b"/>
              <a:pathLst>
                <a:path w="691" h="401" extrusionOk="0">
                  <a:moveTo>
                    <a:pt x="345" y="1"/>
                  </a:moveTo>
                  <a:lnTo>
                    <a:pt x="1" y="200"/>
                  </a:lnTo>
                  <a:lnTo>
                    <a:pt x="346" y="400"/>
                  </a:lnTo>
                  <a:lnTo>
                    <a:pt x="691" y="200"/>
                  </a:lnTo>
                  <a:lnTo>
                    <a:pt x="345" y="1"/>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41"/>
            <p:cNvSpPr/>
            <p:nvPr/>
          </p:nvSpPr>
          <p:spPr>
            <a:xfrm>
              <a:off x="5861926" y="2840109"/>
              <a:ext cx="17224" cy="9975"/>
            </a:xfrm>
            <a:custGeom>
              <a:avLst/>
              <a:gdLst/>
              <a:ahLst/>
              <a:cxnLst/>
              <a:rect l="l" t="t" r="r" b="b"/>
              <a:pathLst>
                <a:path w="689" h="399" extrusionOk="0">
                  <a:moveTo>
                    <a:pt x="343" y="0"/>
                  </a:moveTo>
                  <a:lnTo>
                    <a:pt x="1" y="200"/>
                  </a:lnTo>
                  <a:lnTo>
                    <a:pt x="346" y="398"/>
                  </a:lnTo>
                  <a:lnTo>
                    <a:pt x="689" y="200"/>
                  </a:lnTo>
                  <a:lnTo>
                    <a:pt x="343" y="0"/>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41"/>
            <p:cNvSpPr/>
            <p:nvPr/>
          </p:nvSpPr>
          <p:spPr>
            <a:xfrm>
              <a:off x="6038022" y="2753709"/>
              <a:ext cx="40699" cy="23126"/>
            </a:xfrm>
            <a:custGeom>
              <a:avLst/>
              <a:gdLst/>
              <a:ahLst/>
              <a:cxnLst/>
              <a:rect l="l" t="t" r="r" b="b"/>
              <a:pathLst>
                <a:path w="1628" h="925" extrusionOk="0">
                  <a:moveTo>
                    <a:pt x="154" y="0"/>
                  </a:moveTo>
                  <a:cubicBezTo>
                    <a:pt x="120" y="0"/>
                    <a:pt x="86" y="8"/>
                    <a:pt x="54" y="24"/>
                  </a:cubicBezTo>
                  <a:cubicBezTo>
                    <a:pt x="1" y="55"/>
                    <a:pt x="1" y="107"/>
                    <a:pt x="54" y="140"/>
                  </a:cubicBezTo>
                  <a:lnTo>
                    <a:pt x="1374" y="902"/>
                  </a:lnTo>
                  <a:cubicBezTo>
                    <a:pt x="1405" y="917"/>
                    <a:pt x="1440" y="925"/>
                    <a:pt x="1474" y="925"/>
                  </a:cubicBezTo>
                  <a:cubicBezTo>
                    <a:pt x="1508" y="925"/>
                    <a:pt x="1542" y="917"/>
                    <a:pt x="1574" y="902"/>
                  </a:cubicBezTo>
                  <a:cubicBezTo>
                    <a:pt x="1627" y="869"/>
                    <a:pt x="1627" y="817"/>
                    <a:pt x="1574" y="786"/>
                  </a:cubicBezTo>
                  <a:lnTo>
                    <a:pt x="254" y="24"/>
                  </a:lnTo>
                  <a:cubicBezTo>
                    <a:pt x="222" y="8"/>
                    <a:pt x="188" y="0"/>
                    <a:pt x="154" y="0"/>
                  </a:cubicBezTo>
                  <a:close/>
                </a:path>
              </a:pathLst>
            </a:custGeom>
            <a:solidFill>
              <a:srgbClr val="F9B0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41"/>
            <p:cNvSpPr/>
            <p:nvPr/>
          </p:nvSpPr>
          <p:spPr>
            <a:xfrm>
              <a:off x="5808621" y="2886518"/>
              <a:ext cx="40699" cy="23126"/>
            </a:xfrm>
            <a:custGeom>
              <a:avLst/>
              <a:gdLst/>
              <a:ahLst/>
              <a:cxnLst/>
              <a:rect l="l" t="t" r="r" b="b"/>
              <a:pathLst>
                <a:path w="1628" h="925" extrusionOk="0">
                  <a:moveTo>
                    <a:pt x="154" y="0"/>
                  </a:moveTo>
                  <a:cubicBezTo>
                    <a:pt x="120" y="0"/>
                    <a:pt x="86" y="8"/>
                    <a:pt x="54" y="23"/>
                  </a:cubicBezTo>
                  <a:cubicBezTo>
                    <a:pt x="0" y="56"/>
                    <a:pt x="0" y="108"/>
                    <a:pt x="54" y="139"/>
                  </a:cubicBezTo>
                  <a:lnTo>
                    <a:pt x="1374" y="901"/>
                  </a:lnTo>
                  <a:cubicBezTo>
                    <a:pt x="1405" y="917"/>
                    <a:pt x="1440" y="925"/>
                    <a:pt x="1474" y="925"/>
                  </a:cubicBezTo>
                  <a:cubicBezTo>
                    <a:pt x="1508" y="925"/>
                    <a:pt x="1542" y="917"/>
                    <a:pt x="1574" y="901"/>
                  </a:cubicBezTo>
                  <a:cubicBezTo>
                    <a:pt x="1627" y="870"/>
                    <a:pt x="1627" y="818"/>
                    <a:pt x="1574" y="785"/>
                  </a:cubicBezTo>
                  <a:lnTo>
                    <a:pt x="254" y="23"/>
                  </a:lnTo>
                  <a:cubicBezTo>
                    <a:pt x="222" y="8"/>
                    <a:pt x="188" y="0"/>
                    <a:pt x="154" y="0"/>
                  </a:cubicBezTo>
                  <a:close/>
                </a:path>
              </a:pathLst>
            </a:custGeom>
            <a:solidFill>
              <a:srgbClr val="F9B0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41"/>
            <p:cNvSpPr/>
            <p:nvPr/>
          </p:nvSpPr>
          <p:spPr>
            <a:xfrm>
              <a:off x="6068255" y="2823421"/>
              <a:ext cx="34549" cy="23326"/>
            </a:xfrm>
            <a:custGeom>
              <a:avLst/>
              <a:gdLst/>
              <a:ahLst/>
              <a:cxnLst/>
              <a:rect l="l" t="t" r="r" b="b"/>
              <a:pathLst>
                <a:path w="1382" h="933" extrusionOk="0">
                  <a:moveTo>
                    <a:pt x="1329" y="1"/>
                  </a:moveTo>
                  <a:cubicBezTo>
                    <a:pt x="1316" y="1"/>
                    <a:pt x="1302" y="5"/>
                    <a:pt x="1286" y="14"/>
                  </a:cubicBezTo>
                  <a:lnTo>
                    <a:pt x="97" y="698"/>
                  </a:lnTo>
                  <a:cubicBezTo>
                    <a:pt x="40" y="735"/>
                    <a:pt x="5" y="796"/>
                    <a:pt x="1" y="864"/>
                  </a:cubicBezTo>
                  <a:cubicBezTo>
                    <a:pt x="1" y="907"/>
                    <a:pt x="23" y="932"/>
                    <a:pt x="54" y="932"/>
                  </a:cubicBezTo>
                  <a:cubicBezTo>
                    <a:pt x="67" y="932"/>
                    <a:pt x="82" y="928"/>
                    <a:pt x="97" y="919"/>
                  </a:cubicBezTo>
                  <a:lnTo>
                    <a:pt x="1286" y="235"/>
                  </a:lnTo>
                  <a:cubicBezTo>
                    <a:pt x="1343" y="198"/>
                    <a:pt x="1379" y="137"/>
                    <a:pt x="1382" y="69"/>
                  </a:cubicBezTo>
                  <a:cubicBezTo>
                    <a:pt x="1382" y="26"/>
                    <a:pt x="1360" y="1"/>
                    <a:pt x="1329" y="1"/>
                  </a:cubicBezTo>
                  <a:close/>
                </a:path>
              </a:pathLst>
            </a:custGeom>
            <a:solidFill>
              <a:srgbClr val="D697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41"/>
            <p:cNvSpPr/>
            <p:nvPr/>
          </p:nvSpPr>
          <p:spPr>
            <a:xfrm>
              <a:off x="6079800" y="2777525"/>
              <a:ext cx="9050" cy="4800"/>
            </a:xfrm>
            <a:custGeom>
              <a:avLst/>
              <a:gdLst/>
              <a:ahLst/>
              <a:cxnLst/>
              <a:rect l="l" t="t" r="r" b="b"/>
              <a:pathLst>
                <a:path w="362" h="192" extrusionOk="0">
                  <a:moveTo>
                    <a:pt x="182" y="1"/>
                  </a:moveTo>
                  <a:cubicBezTo>
                    <a:pt x="142" y="1"/>
                    <a:pt x="102" y="11"/>
                    <a:pt x="65" y="30"/>
                  </a:cubicBezTo>
                  <a:cubicBezTo>
                    <a:pt x="1" y="67"/>
                    <a:pt x="2" y="126"/>
                    <a:pt x="65" y="163"/>
                  </a:cubicBezTo>
                  <a:cubicBezTo>
                    <a:pt x="102" y="182"/>
                    <a:pt x="142" y="191"/>
                    <a:pt x="182" y="191"/>
                  </a:cubicBezTo>
                  <a:cubicBezTo>
                    <a:pt x="222" y="191"/>
                    <a:pt x="262" y="182"/>
                    <a:pt x="299" y="163"/>
                  </a:cubicBezTo>
                  <a:cubicBezTo>
                    <a:pt x="362" y="126"/>
                    <a:pt x="362" y="67"/>
                    <a:pt x="299" y="30"/>
                  </a:cubicBezTo>
                  <a:cubicBezTo>
                    <a:pt x="262" y="11"/>
                    <a:pt x="222" y="1"/>
                    <a:pt x="1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3" name="Google Shape;1073;p41"/>
          <p:cNvGrpSpPr/>
          <p:nvPr/>
        </p:nvGrpSpPr>
        <p:grpSpPr>
          <a:xfrm>
            <a:off x="6554430" y="1116107"/>
            <a:ext cx="599686" cy="508394"/>
            <a:chOff x="6370390" y="2092756"/>
            <a:chExt cx="367228" cy="311326"/>
          </a:xfrm>
        </p:grpSpPr>
        <p:sp>
          <p:nvSpPr>
            <p:cNvPr id="1074" name="Google Shape;1074;p41"/>
            <p:cNvSpPr/>
            <p:nvPr/>
          </p:nvSpPr>
          <p:spPr>
            <a:xfrm>
              <a:off x="6370390" y="2092756"/>
              <a:ext cx="367223" cy="311326"/>
            </a:xfrm>
            <a:custGeom>
              <a:avLst/>
              <a:gdLst/>
              <a:ahLst/>
              <a:cxnLst/>
              <a:rect l="l" t="t" r="r" b="b"/>
              <a:pathLst>
                <a:path w="14689" h="12453" extrusionOk="0">
                  <a:moveTo>
                    <a:pt x="8899" y="0"/>
                  </a:moveTo>
                  <a:lnTo>
                    <a:pt x="1" y="5171"/>
                  </a:lnTo>
                  <a:lnTo>
                    <a:pt x="1" y="9109"/>
                  </a:lnTo>
                  <a:lnTo>
                    <a:pt x="5792" y="12453"/>
                  </a:lnTo>
                  <a:lnTo>
                    <a:pt x="14689" y="7282"/>
                  </a:lnTo>
                  <a:lnTo>
                    <a:pt x="14689" y="3345"/>
                  </a:lnTo>
                  <a:lnTo>
                    <a:pt x="8899"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41"/>
            <p:cNvSpPr/>
            <p:nvPr/>
          </p:nvSpPr>
          <p:spPr>
            <a:xfrm>
              <a:off x="6370395" y="2092782"/>
              <a:ext cx="367223" cy="212851"/>
            </a:xfrm>
            <a:custGeom>
              <a:avLst/>
              <a:gdLst/>
              <a:ahLst/>
              <a:cxnLst/>
              <a:rect l="l" t="t" r="r" b="b"/>
              <a:pathLst>
                <a:path w="14689" h="8514" extrusionOk="0">
                  <a:moveTo>
                    <a:pt x="8899" y="1"/>
                  </a:moveTo>
                  <a:lnTo>
                    <a:pt x="1" y="5172"/>
                  </a:lnTo>
                  <a:lnTo>
                    <a:pt x="5792" y="8513"/>
                  </a:lnTo>
                  <a:lnTo>
                    <a:pt x="14689" y="3344"/>
                  </a:lnTo>
                  <a:lnTo>
                    <a:pt x="88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41"/>
            <p:cNvSpPr/>
            <p:nvPr/>
          </p:nvSpPr>
          <p:spPr>
            <a:xfrm>
              <a:off x="6463945" y="2146857"/>
              <a:ext cx="185649" cy="107875"/>
            </a:xfrm>
            <a:custGeom>
              <a:avLst/>
              <a:gdLst/>
              <a:ahLst/>
              <a:cxnLst/>
              <a:rect l="l" t="t" r="r" b="b"/>
              <a:pathLst>
                <a:path w="7426" h="4315" extrusionOk="0">
                  <a:moveTo>
                    <a:pt x="7037" y="1"/>
                  </a:moveTo>
                  <a:lnTo>
                    <a:pt x="1" y="4090"/>
                  </a:lnTo>
                  <a:lnTo>
                    <a:pt x="390" y="4315"/>
                  </a:lnTo>
                  <a:lnTo>
                    <a:pt x="7426" y="225"/>
                  </a:lnTo>
                  <a:lnTo>
                    <a:pt x="7037" y="1"/>
                  </a:lnTo>
                  <a:close/>
                </a:path>
              </a:pathLst>
            </a:custGeom>
            <a:solidFill>
              <a:srgbClr val="B1C5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41"/>
            <p:cNvSpPr/>
            <p:nvPr/>
          </p:nvSpPr>
          <p:spPr>
            <a:xfrm>
              <a:off x="6473670" y="2152482"/>
              <a:ext cx="202399" cy="117501"/>
            </a:xfrm>
            <a:custGeom>
              <a:avLst/>
              <a:gdLst/>
              <a:ahLst/>
              <a:cxnLst/>
              <a:rect l="l" t="t" r="r" b="b"/>
              <a:pathLst>
                <a:path w="8096" h="4700" extrusionOk="0">
                  <a:moveTo>
                    <a:pt x="7037" y="0"/>
                  </a:moveTo>
                  <a:lnTo>
                    <a:pt x="1" y="4090"/>
                  </a:lnTo>
                  <a:lnTo>
                    <a:pt x="1059" y="4699"/>
                  </a:lnTo>
                  <a:lnTo>
                    <a:pt x="8095" y="611"/>
                  </a:lnTo>
                  <a:lnTo>
                    <a:pt x="703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41"/>
            <p:cNvSpPr/>
            <p:nvPr/>
          </p:nvSpPr>
          <p:spPr>
            <a:xfrm>
              <a:off x="6431995" y="2128382"/>
              <a:ext cx="207899" cy="120750"/>
            </a:xfrm>
            <a:custGeom>
              <a:avLst/>
              <a:gdLst/>
              <a:ahLst/>
              <a:cxnLst/>
              <a:rect l="l" t="t" r="r" b="b"/>
              <a:pathLst>
                <a:path w="8316" h="4830" extrusionOk="0">
                  <a:moveTo>
                    <a:pt x="7037" y="1"/>
                  </a:moveTo>
                  <a:lnTo>
                    <a:pt x="1" y="4090"/>
                  </a:lnTo>
                  <a:lnTo>
                    <a:pt x="1279" y="4829"/>
                  </a:lnTo>
                  <a:lnTo>
                    <a:pt x="8315" y="740"/>
                  </a:lnTo>
                  <a:lnTo>
                    <a:pt x="7037" y="1"/>
                  </a:lnTo>
                  <a:close/>
                </a:path>
              </a:pathLst>
            </a:custGeom>
            <a:solidFill>
              <a:srgbClr val="A3B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41"/>
            <p:cNvSpPr/>
            <p:nvPr/>
          </p:nvSpPr>
          <p:spPr>
            <a:xfrm>
              <a:off x="6515190" y="2176354"/>
              <a:ext cx="222424" cy="227725"/>
            </a:xfrm>
            <a:custGeom>
              <a:avLst/>
              <a:gdLst/>
              <a:ahLst/>
              <a:cxnLst/>
              <a:rect l="l" t="t" r="r" b="b"/>
              <a:pathLst>
                <a:path w="8897" h="9109" extrusionOk="0">
                  <a:moveTo>
                    <a:pt x="8897" y="1"/>
                  </a:moveTo>
                  <a:lnTo>
                    <a:pt x="0" y="5170"/>
                  </a:lnTo>
                  <a:lnTo>
                    <a:pt x="0" y="9109"/>
                  </a:lnTo>
                  <a:lnTo>
                    <a:pt x="8897" y="3938"/>
                  </a:lnTo>
                  <a:lnTo>
                    <a:pt x="8897" y="1"/>
                  </a:lnTo>
                  <a:close/>
                </a:path>
              </a:pathLst>
            </a:custGeom>
            <a:solidFill>
              <a:srgbClr val="C319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41"/>
            <p:cNvSpPr/>
            <p:nvPr/>
          </p:nvSpPr>
          <p:spPr>
            <a:xfrm>
              <a:off x="6370395" y="2222027"/>
              <a:ext cx="144824" cy="182050"/>
            </a:xfrm>
            <a:custGeom>
              <a:avLst/>
              <a:gdLst/>
              <a:ahLst/>
              <a:cxnLst/>
              <a:rect l="l" t="t" r="r" b="b"/>
              <a:pathLst>
                <a:path w="5793" h="7282" extrusionOk="0">
                  <a:moveTo>
                    <a:pt x="1" y="0"/>
                  </a:moveTo>
                  <a:lnTo>
                    <a:pt x="1" y="3938"/>
                  </a:lnTo>
                  <a:lnTo>
                    <a:pt x="5792" y="7282"/>
                  </a:lnTo>
                  <a:lnTo>
                    <a:pt x="5792" y="3343"/>
                  </a:lnTo>
                  <a:lnTo>
                    <a:pt x="1"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41"/>
            <p:cNvSpPr/>
            <p:nvPr/>
          </p:nvSpPr>
          <p:spPr>
            <a:xfrm>
              <a:off x="6515119" y="2177476"/>
              <a:ext cx="42150" cy="22200"/>
            </a:xfrm>
            <a:custGeom>
              <a:avLst/>
              <a:gdLst/>
              <a:ahLst/>
              <a:cxnLst/>
              <a:rect l="l" t="t" r="r" b="b"/>
              <a:pathLst>
                <a:path w="1686" h="888" extrusionOk="0">
                  <a:moveTo>
                    <a:pt x="840" y="0"/>
                  </a:moveTo>
                  <a:cubicBezTo>
                    <a:pt x="644" y="0"/>
                    <a:pt x="447" y="43"/>
                    <a:pt x="298" y="129"/>
                  </a:cubicBezTo>
                  <a:cubicBezTo>
                    <a:pt x="0" y="303"/>
                    <a:pt x="2" y="584"/>
                    <a:pt x="301" y="757"/>
                  </a:cubicBezTo>
                  <a:cubicBezTo>
                    <a:pt x="452" y="844"/>
                    <a:pt x="649" y="888"/>
                    <a:pt x="846" y="888"/>
                  </a:cubicBezTo>
                  <a:cubicBezTo>
                    <a:pt x="1042" y="888"/>
                    <a:pt x="1239" y="844"/>
                    <a:pt x="1388" y="757"/>
                  </a:cubicBezTo>
                  <a:cubicBezTo>
                    <a:pt x="1686" y="584"/>
                    <a:pt x="1684" y="303"/>
                    <a:pt x="1384" y="129"/>
                  </a:cubicBezTo>
                  <a:cubicBezTo>
                    <a:pt x="1234" y="43"/>
                    <a:pt x="1037" y="0"/>
                    <a:pt x="840" y="0"/>
                  </a:cubicBezTo>
                  <a:close/>
                </a:path>
              </a:pathLst>
            </a:custGeom>
            <a:solidFill>
              <a:srgbClr val="706B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41"/>
            <p:cNvSpPr/>
            <p:nvPr/>
          </p:nvSpPr>
          <p:spPr>
            <a:xfrm>
              <a:off x="6408225" y="2274051"/>
              <a:ext cx="60825" cy="78025"/>
            </a:xfrm>
            <a:custGeom>
              <a:avLst/>
              <a:gdLst/>
              <a:ahLst/>
              <a:cxnLst/>
              <a:rect l="l" t="t" r="r" b="b"/>
              <a:pathLst>
                <a:path w="2433" h="3121" extrusionOk="0">
                  <a:moveTo>
                    <a:pt x="676" y="0"/>
                  </a:moveTo>
                  <a:cubicBezTo>
                    <a:pt x="279" y="0"/>
                    <a:pt x="5" y="315"/>
                    <a:pt x="4" y="861"/>
                  </a:cubicBezTo>
                  <a:cubicBezTo>
                    <a:pt x="1" y="1631"/>
                    <a:pt x="543" y="2568"/>
                    <a:pt x="1213" y="2955"/>
                  </a:cubicBezTo>
                  <a:cubicBezTo>
                    <a:pt x="1409" y="3068"/>
                    <a:pt x="1594" y="3121"/>
                    <a:pt x="1758" y="3121"/>
                  </a:cubicBezTo>
                  <a:cubicBezTo>
                    <a:pt x="2156" y="3121"/>
                    <a:pt x="2429" y="2807"/>
                    <a:pt x="2430" y="2261"/>
                  </a:cubicBezTo>
                  <a:cubicBezTo>
                    <a:pt x="2433" y="1491"/>
                    <a:pt x="1890" y="554"/>
                    <a:pt x="1221" y="167"/>
                  </a:cubicBezTo>
                  <a:cubicBezTo>
                    <a:pt x="1025" y="54"/>
                    <a:pt x="840" y="0"/>
                    <a:pt x="676" y="0"/>
                  </a:cubicBez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41"/>
            <p:cNvSpPr/>
            <p:nvPr/>
          </p:nvSpPr>
          <p:spPr>
            <a:xfrm>
              <a:off x="6408229" y="2280926"/>
              <a:ext cx="60575" cy="71125"/>
            </a:xfrm>
            <a:custGeom>
              <a:avLst/>
              <a:gdLst/>
              <a:ahLst/>
              <a:cxnLst/>
              <a:rect l="l" t="t" r="r" b="b"/>
              <a:pathLst>
                <a:path w="2423" h="2845" extrusionOk="0">
                  <a:moveTo>
                    <a:pt x="153" y="1"/>
                  </a:moveTo>
                  <a:cubicBezTo>
                    <a:pt x="58" y="145"/>
                    <a:pt x="4" y="342"/>
                    <a:pt x="2" y="585"/>
                  </a:cubicBezTo>
                  <a:cubicBezTo>
                    <a:pt x="1" y="1354"/>
                    <a:pt x="542" y="2291"/>
                    <a:pt x="1213" y="2678"/>
                  </a:cubicBezTo>
                  <a:cubicBezTo>
                    <a:pt x="1408" y="2791"/>
                    <a:pt x="1593" y="2845"/>
                    <a:pt x="1757" y="2845"/>
                  </a:cubicBezTo>
                  <a:cubicBezTo>
                    <a:pt x="2119" y="2845"/>
                    <a:pt x="2379" y="2583"/>
                    <a:pt x="2422" y="2122"/>
                  </a:cubicBezTo>
                  <a:lnTo>
                    <a:pt x="2422" y="2122"/>
                  </a:lnTo>
                  <a:cubicBezTo>
                    <a:pt x="2304" y="2302"/>
                    <a:pt x="2121" y="2400"/>
                    <a:pt x="1901" y="2400"/>
                  </a:cubicBezTo>
                  <a:cubicBezTo>
                    <a:pt x="1737" y="2400"/>
                    <a:pt x="1552" y="2346"/>
                    <a:pt x="1357" y="2233"/>
                  </a:cubicBezTo>
                  <a:cubicBezTo>
                    <a:pt x="686" y="1846"/>
                    <a:pt x="145" y="909"/>
                    <a:pt x="147" y="139"/>
                  </a:cubicBezTo>
                  <a:cubicBezTo>
                    <a:pt x="147" y="91"/>
                    <a:pt x="150" y="45"/>
                    <a:pt x="153" y="1"/>
                  </a:cubicBezTo>
                  <a:close/>
                </a:path>
              </a:pathLst>
            </a:custGeom>
            <a:solidFill>
              <a:srgbClr val="AE17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41"/>
            <p:cNvSpPr/>
            <p:nvPr/>
          </p:nvSpPr>
          <p:spPr>
            <a:xfrm>
              <a:off x="6517795" y="2178873"/>
              <a:ext cx="36750" cy="19375"/>
            </a:xfrm>
            <a:custGeom>
              <a:avLst/>
              <a:gdLst/>
              <a:ahLst/>
              <a:cxnLst/>
              <a:rect l="l" t="t" r="r" b="b"/>
              <a:pathLst>
                <a:path w="1470" h="775" extrusionOk="0">
                  <a:moveTo>
                    <a:pt x="733" y="1"/>
                  </a:moveTo>
                  <a:cubicBezTo>
                    <a:pt x="562" y="1"/>
                    <a:pt x="391" y="39"/>
                    <a:pt x="260" y="115"/>
                  </a:cubicBezTo>
                  <a:cubicBezTo>
                    <a:pt x="1" y="265"/>
                    <a:pt x="2" y="511"/>
                    <a:pt x="264" y="662"/>
                  </a:cubicBezTo>
                  <a:cubicBezTo>
                    <a:pt x="395" y="737"/>
                    <a:pt x="566" y="774"/>
                    <a:pt x="737" y="774"/>
                  </a:cubicBezTo>
                  <a:cubicBezTo>
                    <a:pt x="908" y="774"/>
                    <a:pt x="1079" y="737"/>
                    <a:pt x="1208" y="662"/>
                  </a:cubicBezTo>
                  <a:cubicBezTo>
                    <a:pt x="1469" y="511"/>
                    <a:pt x="1468" y="265"/>
                    <a:pt x="1205" y="115"/>
                  </a:cubicBezTo>
                  <a:cubicBezTo>
                    <a:pt x="1075" y="39"/>
                    <a:pt x="904" y="1"/>
                    <a:pt x="733" y="1"/>
                  </a:cubicBezTo>
                  <a:close/>
                </a:path>
              </a:pathLst>
            </a:custGeom>
            <a:solidFill>
              <a:srgbClr val="B1C5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41"/>
            <p:cNvSpPr/>
            <p:nvPr/>
          </p:nvSpPr>
          <p:spPr>
            <a:xfrm>
              <a:off x="6523001" y="2179150"/>
              <a:ext cx="24525" cy="18350"/>
            </a:xfrm>
            <a:custGeom>
              <a:avLst/>
              <a:gdLst/>
              <a:ahLst/>
              <a:cxnLst/>
              <a:rect l="l" t="t" r="r" b="b"/>
              <a:pathLst>
                <a:path w="981" h="734" extrusionOk="0">
                  <a:moveTo>
                    <a:pt x="681" y="1"/>
                  </a:moveTo>
                  <a:lnTo>
                    <a:pt x="0" y="614"/>
                  </a:lnTo>
                  <a:cubicBezTo>
                    <a:pt x="17" y="626"/>
                    <a:pt x="37" y="640"/>
                    <a:pt x="56" y="651"/>
                  </a:cubicBezTo>
                  <a:cubicBezTo>
                    <a:pt x="123" y="687"/>
                    <a:pt x="195" y="717"/>
                    <a:pt x="271" y="734"/>
                  </a:cubicBezTo>
                  <a:lnTo>
                    <a:pt x="980" y="94"/>
                  </a:lnTo>
                  <a:cubicBezTo>
                    <a:pt x="887" y="45"/>
                    <a:pt x="785" y="13"/>
                    <a:pt x="681" y="1"/>
                  </a:cubicBez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41"/>
            <p:cNvSpPr/>
            <p:nvPr/>
          </p:nvSpPr>
          <p:spPr>
            <a:xfrm>
              <a:off x="6591976" y="2258500"/>
              <a:ext cx="4550" cy="100800"/>
            </a:xfrm>
            <a:custGeom>
              <a:avLst/>
              <a:gdLst/>
              <a:ahLst/>
              <a:cxnLst/>
              <a:rect l="l" t="t" r="r" b="b"/>
              <a:pathLst>
                <a:path w="182" h="4032" extrusionOk="0">
                  <a:moveTo>
                    <a:pt x="171" y="1"/>
                  </a:moveTo>
                  <a:lnTo>
                    <a:pt x="0" y="100"/>
                  </a:lnTo>
                  <a:lnTo>
                    <a:pt x="11" y="4032"/>
                  </a:lnTo>
                  <a:lnTo>
                    <a:pt x="182" y="3932"/>
                  </a:lnTo>
                  <a:lnTo>
                    <a:pt x="171"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41"/>
            <p:cNvSpPr/>
            <p:nvPr/>
          </p:nvSpPr>
          <p:spPr>
            <a:xfrm>
              <a:off x="6600001" y="2253825"/>
              <a:ext cx="4600" cy="100800"/>
            </a:xfrm>
            <a:custGeom>
              <a:avLst/>
              <a:gdLst/>
              <a:ahLst/>
              <a:cxnLst/>
              <a:rect l="l" t="t" r="r" b="b"/>
              <a:pathLst>
                <a:path w="184" h="4032" extrusionOk="0">
                  <a:moveTo>
                    <a:pt x="172" y="0"/>
                  </a:moveTo>
                  <a:lnTo>
                    <a:pt x="0" y="100"/>
                  </a:lnTo>
                  <a:lnTo>
                    <a:pt x="11" y="4031"/>
                  </a:lnTo>
                  <a:lnTo>
                    <a:pt x="183" y="3931"/>
                  </a:lnTo>
                  <a:lnTo>
                    <a:pt x="172"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41"/>
            <p:cNvSpPr/>
            <p:nvPr/>
          </p:nvSpPr>
          <p:spPr>
            <a:xfrm>
              <a:off x="6624125" y="2239800"/>
              <a:ext cx="4575" cy="100800"/>
            </a:xfrm>
            <a:custGeom>
              <a:avLst/>
              <a:gdLst/>
              <a:ahLst/>
              <a:cxnLst/>
              <a:rect l="l" t="t" r="r" b="b"/>
              <a:pathLst>
                <a:path w="183" h="4032" extrusionOk="0">
                  <a:moveTo>
                    <a:pt x="172" y="0"/>
                  </a:moveTo>
                  <a:lnTo>
                    <a:pt x="0" y="100"/>
                  </a:lnTo>
                  <a:lnTo>
                    <a:pt x="12" y="4032"/>
                  </a:lnTo>
                  <a:lnTo>
                    <a:pt x="183" y="3932"/>
                  </a:lnTo>
                  <a:lnTo>
                    <a:pt x="172"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41"/>
            <p:cNvSpPr/>
            <p:nvPr/>
          </p:nvSpPr>
          <p:spPr>
            <a:xfrm>
              <a:off x="6616100" y="2244475"/>
              <a:ext cx="4575" cy="100800"/>
            </a:xfrm>
            <a:custGeom>
              <a:avLst/>
              <a:gdLst/>
              <a:ahLst/>
              <a:cxnLst/>
              <a:rect l="l" t="t" r="r" b="b"/>
              <a:pathLst>
                <a:path w="183" h="4032" extrusionOk="0">
                  <a:moveTo>
                    <a:pt x="172" y="1"/>
                  </a:moveTo>
                  <a:lnTo>
                    <a:pt x="0" y="101"/>
                  </a:lnTo>
                  <a:lnTo>
                    <a:pt x="11" y="4032"/>
                  </a:lnTo>
                  <a:lnTo>
                    <a:pt x="183" y="3932"/>
                  </a:lnTo>
                  <a:lnTo>
                    <a:pt x="172"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41"/>
            <p:cNvSpPr/>
            <p:nvPr/>
          </p:nvSpPr>
          <p:spPr>
            <a:xfrm>
              <a:off x="6608025" y="2249125"/>
              <a:ext cx="4600" cy="100800"/>
            </a:xfrm>
            <a:custGeom>
              <a:avLst/>
              <a:gdLst/>
              <a:ahLst/>
              <a:cxnLst/>
              <a:rect l="l" t="t" r="r" b="b"/>
              <a:pathLst>
                <a:path w="184" h="4032" extrusionOk="0">
                  <a:moveTo>
                    <a:pt x="173" y="1"/>
                  </a:moveTo>
                  <a:lnTo>
                    <a:pt x="1" y="101"/>
                  </a:lnTo>
                  <a:lnTo>
                    <a:pt x="13" y="4032"/>
                  </a:lnTo>
                  <a:lnTo>
                    <a:pt x="183" y="3932"/>
                  </a:lnTo>
                  <a:lnTo>
                    <a:pt x="173"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41"/>
            <p:cNvSpPr/>
            <p:nvPr/>
          </p:nvSpPr>
          <p:spPr>
            <a:xfrm>
              <a:off x="6543705" y="2286553"/>
              <a:ext cx="4600" cy="100800"/>
            </a:xfrm>
            <a:custGeom>
              <a:avLst/>
              <a:gdLst/>
              <a:ahLst/>
              <a:cxnLst/>
              <a:rect l="l" t="t" r="r" b="b"/>
              <a:pathLst>
                <a:path w="184" h="4032" extrusionOk="0">
                  <a:moveTo>
                    <a:pt x="171" y="0"/>
                  </a:moveTo>
                  <a:lnTo>
                    <a:pt x="0" y="100"/>
                  </a:lnTo>
                  <a:lnTo>
                    <a:pt x="11" y="4031"/>
                  </a:lnTo>
                  <a:lnTo>
                    <a:pt x="183" y="3931"/>
                  </a:lnTo>
                  <a:lnTo>
                    <a:pt x="171"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41"/>
            <p:cNvSpPr/>
            <p:nvPr/>
          </p:nvSpPr>
          <p:spPr>
            <a:xfrm>
              <a:off x="6575879" y="2267828"/>
              <a:ext cx="4600" cy="100825"/>
            </a:xfrm>
            <a:custGeom>
              <a:avLst/>
              <a:gdLst/>
              <a:ahLst/>
              <a:cxnLst/>
              <a:rect l="l" t="t" r="r" b="b"/>
              <a:pathLst>
                <a:path w="184" h="4033" extrusionOk="0">
                  <a:moveTo>
                    <a:pt x="171" y="1"/>
                  </a:moveTo>
                  <a:lnTo>
                    <a:pt x="1" y="101"/>
                  </a:lnTo>
                  <a:lnTo>
                    <a:pt x="11" y="4032"/>
                  </a:lnTo>
                  <a:lnTo>
                    <a:pt x="183" y="3932"/>
                  </a:lnTo>
                  <a:lnTo>
                    <a:pt x="171"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41"/>
            <p:cNvSpPr/>
            <p:nvPr/>
          </p:nvSpPr>
          <p:spPr>
            <a:xfrm>
              <a:off x="6559780" y="2277203"/>
              <a:ext cx="4600" cy="100800"/>
            </a:xfrm>
            <a:custGeom>
              <a:avLst/>
              <a:gdLst/>
              <a:ahLst/>
              <a:cxnLst/>
              <a:rect l="l" t="t" r="r" b="b"/>
              <a:pathLst>
                <a:path w="184" h="4032" extrusionOk="0">
                  <a:moveTo>
                    <a:pt x="171" y="1"/>
                  </a:moveTo>
                  <a:lnTo>
                    <a:pt x="1" y="101"/>
                  </a:lnTo>
                  <a:lnTo>
                    <a:pt x="12" y="4032"/>
                  </a:lnTo>
                  <a:lnTo>
                    <a:pt x="184" y="3932"/>
                  </a:lnTo>
                  <a:lnTo>
                    <a:pt x="171"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41"/>
            <p:cNvSpPr/>
            <p:nvPr/>
          </p:nvSpPr>
          <p:spPr>
            <a:xfrm>
              <a:off x="6551741" y="2281849"/>
              <a:ext cx="4600" cy="100800"/>
            </a:xfrm>
            <a:custGeom>
              <a:avLst/>
              <a:gdLst/>
              <a:ahLst/>
              <a:cxnLst/>
              <a:rect l="l" t="t" r="r" b="b"/>
              <a:pathLst>
                <a:path w="184" h="4032" extrusionOk="0">
                  <a:moveTo>
                    <a:pt x="172" y="1"/>
                  </a:moveTo>
                  <a:lnTo>
                    <a:pt x="0" y="101"/>
                  </a:lnTo>
                  <a:lnTo>
                    <a:pt x="11" y="4032"/>
                  </a:lnTo>
                  <a:lnTo>
                    <a:pt x="183" y="3933"/>
                  </a:lnTo>
                  <a:lnTo>
                    <a:pt x="172"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41"/>
            <p:cNvSpPr/>
            <p:nvPr/>
          </p:nvSpPr>
          <p:spPr>
            <a:xfrm>
              <a:off x="6567843" y="2272526"/>
              <a:ext cx="4575" cy="100800"/>
            </a:xfrm>
            <a:custGeom>
              <a:avLst/>
              <a:gdLst/>
              <a:ahLst/>
              <a:cxnLst/>
              <a:rect l="l" t="t" r="r" b="b"/>
              <a:pathLst>
                <a:path w="183" h="4032" extrusionOk="0">
                  <a:moveTo>
                    <a:pt x="172" y="0"/>
                  </a:moveTo>
                  <a:lnTo>
                    <a:pt x="0" y="100"/>
                  </a:lnTo>
                  <a:lnTo>
                    <a:pt x="11" y="4031"/>
                  </a:lnTo>
                  <a:lnTo>
                    <a:pt x="183" y="3932"/>
                  </a:lnTo>
                  <a:lnTo>
                    <a:pt x="172"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41"/>
            <p:cNvSpPr/>
            <p:nvPr/>
          </p:nvSpPr>
          <p:spPr>
            <a:xfrm>
              <a:off x="6583925" y="2263201"/>
              <a:ext cx="4600" cy="100800"/>
            </a:xfrm>
            <a:custGeom>
              <a:avLst/>
              <a:gdLst/>
              <a:ahLst/>
              <a:cxnLst/>
              <a:rect l="l" t="t" r="r" b="b"/>
              <a:pathLst>
                <a:path w="184" h="4032" extrusionOk="0">
                  <a:moveTo>
                    <a:pt x="173" y="0"/>
                  </a:moveTo>
                  <a:lnTo>
                    <a:pt x="1" y="100"/>
                  </a:lnTo>
                  <a:lnTo>
                    <a:pt x="11" y="4031"/>
                  </a:lnTo>
                  <a:lnTo>
                    <a:pt x="184" y="3931"/>
                  </a:lnTo>
                  <a:lnTo>
                    <a:pt x="173"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41"/>
            <p:cNvSpPr/>
            <p:nvPr/>
          </p:nvSpPr>
          <p:spPr>
            <a:xfrm>
              <a:off x="6672425" y="2211751"/>
              <a:ext cx="4600" cy="100825"/>
            </a:xfrm>
            <a:custGeom>
              <a:avLst/>
              <a:gdLst/>
              <a:ahLst/>
              <a:cxnLst/>
              <a:rect l="l" t="t" r="r" b="b"/>
              <a:pathLst>
                <a:path w="184" h="4033" extrusionOk="0">
                  <a:moveTo>
                    <a:pt x="172" y="1"/>
                  </a:moveTo>
                  <a:lnTo>
                    <a:pt x="0" y="101"/>
                  </a:lnTo>
                  <a:lnTo>
                    <a:pt x="11" y="4032"/>
                  </a:lnTo>
                  <a:lnTo>
                    <a:pt x="183" y="3932"/>
                  </a:lnTo>
                  <a:lnTo>
                    <a:pt x="172"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41"/>
            <p:cNvSpPr/>
            <p:nvPr/>
          </p:nvSpPr>
          <p:spPr>
            <a:xfrm>
              <a:off x="6680475" y="2207076"/>
              <a:ext cx="4575" cy="100800"/>
            </a:xfrm>
            <a:custGeom>
              <a:avLst/>
              <a:gdLst/>
              <a:ahLst/>
              <a:cxnLst/>
              <a:rect l="l" t="t" r="r" b="b"/>
              <a:pathLst>
                <a:path w="183" h="4032" extrusionOk="0">
                  <a:moveTo>
                    <a:pt x="171" y="1"/>
                  </a:moveTo>
                  <a:lnTo>
                    <a:pt x="1" y="100"/>
                  </a:lnTo>
                  <a:lnTo>
                    <a:pt x="12" y="4032"/>
                  </a:lnTo>
                  <a:lnTo>
                    <a:pt x="182" y="3932"/>
                  </a:lnTo>
                  <a:lnTo>
                    <a:pt x="171"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41"/>
            <p:cNvSpPr/>
            <p:nvPr/>
          </p:nvSpPr>
          <p:spPr>
            <a:xfrm>
              <a:off x="6632187" y="2235122"/>
              <a:ext cx="4600" cy="100800"/>
            </a:xfrm>
            <a:custGeom>
              <a:avLst/>
              <a:gdLst/>
              <a:ahLst/>
              <a:cxnLst/>
              <a:rect l="l" t="t" r="r" b="b"/>
              <a:pathLst>
                <a:path w="184" h="4032" extrusionOk="0">
                  <a:moveTo>
                    <a:pt x="171" y="0"/>
                  </a:moveTo>
                  <a:lnTo>
                    <a:pt x="1" y="100"/>
                  </a:lnTo>
                  <a:lnTo>
                    <a:pt x="12" y="4031"/>
                  </a:lnTo>
                  <a:lnTo>
                    <a:pt x="184" y="3931"/>
                  </a:lnTo>
                  <a:lnTo>
                    <a:pt x="171"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41"/>
            <p:cNvSpPr/>
            <p:nvPr/>
          </p:nvSpPr>
          <p:spPr>
            <a:xfrm>
              <a:off x="6704584" y="2193050"/>
              <a:ext cx="4600" cy="100800"/>
            </a:xfrm>
            <a:custGeom>
              <a:avLst/>
              <a:gdLst/>
              <a:ahLst/>
              <a:cxnLst/>
              <a:rect l="l" t="t" r="r" b="b"/>
              <a:pathLst>
                <a:path w="184" h="4032" extrusionOk="0">
                  <a:moveTo>
                    <a:pt x="173" y="1"/>
                  </a:moveTo>
                  <a:lnTo>
                    <a:pt x="1" y="101"/>
                  </a:lnTo>
                  <a:lnTo>
                    <a:pt x="11" y="4032"/>
                  </a:lnTo>
                  <a:lnTo>
                    <a:pt x="183" y="3932"/>
                  </a:lnTo>
                  <a:lnTo>
                    <a:pt x="173"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41"/>
            <p:cNvSpPr/>
            <p:nvPr/>
          </p:nvSpPr>
          <p:spPr>
            <a:xfrm>
              <a:off x="6696511" y="2197705"/>
              <a:ext cx="4575" cy="100800"/>
            </a:xfrm>
            <a:custGeom>
              <a:avLst/>
              <a:gdLst/>
              <a:ahLst/>
              <a:cxnLst/>
              <a:rect l="l" t="t" r="r" b="b"/>
              <a:pathLst>
                <a:path w="183" h="4032" extrusionOk="0">
                  <a:moveTo>
                    <a:pt x="172" y="1"/>
                  </a:moveTo>
                  <a:lnTo>
                    <a:pt x="0" y="101"/>
                  </a:lnTo>
                  <a:lnTo>
                    <a:pt x="12" y="4032"/>
                  </a:lnTo>
                  <a:lnTo>
                    <a:pt x="183" y="3932"/>
                  </a:lnTo>
                  <a:lnTo>
                    <a:pt x="172"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41"/>
            <p:cNvSpPr/>
            <p:nvPr/>
          </p:nvSpPr>
          <p:spPr>
            <a:xfrm>
              <a:off x="6688435" y="2202401"/>
              <a:ext cx="4600" cy="100800"/>
            </a:xfrm>
            <a:custGeom>
              <a:avLst/>
              <a:gdLst/>
              <a:ahLst/>
              <a:cxnLst/>
              <a:rect l="l" t="t" r="r" b="b"/>
              <a:pathLst>
                <a:path w="184" h="4032" extrusionOk="0">
                  <a:moveTo>
                    <a:pt x="173" y="0"/>
                  </a:moveTo>
                  <a:lnTo>
                    <a:pt x="1" y="100"/>
                  </a:lnTo>
                  <a:lnTo>
                    <a:pt x="12" y="4031"/>
                  </a:lnTo>
                  <a:lnTo>
                    <a:pt x="184" y="3931"/>
                  </a:lnTo>
                  <a:lnTo>
                    <a:pt x="173"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41"/>
            <p:cNvSpPr/>
            <p:nvPr/>
          </p:nvSpPr>
          <p:spPr>
            <a:xfrm>
              <a:off x="6640121" y="2230473"/>
              <a:ext cx="4600" cy="100750"/>
            </a:xfrm>
            <a:custGeom>
              <a:avLst/>
              <a:gdLst/>
              <a:ahLst/>
              <a:cxnLst/>
              <a:rect l="l" t="t" r="r" b="b"/>
              <a:pathLst>
                <a:path w="184" h="4030" extrusionOk="0">
                  <a:moveTo>
                    <a:pt x="173" y="0"/>
                  </a:moveTo>
                  <a:lnTo>
                    <a:pt x="1" y="98"/>
                  </a:lnTo>
                  <a:lnTo>
                    <a:pt x="13" y="4030"/>
                  </a:lnTo>
                  <a:lnTo>
                    <a:pt x="184" y="3931"/>
                  </a:lnTo>
                  <a:lnTo>
                    <a:pt x="173"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41"/>
            <p:cNvSpPr/>
            <p:nvPr/>
          </p:nvSpPr>
          <p:spPr>
            <a:xfrm>
              <a:off x="6648148" y="2225775"/>
              <a:ext cx="4600" cy="100800"/>
            </a:xfrm>
            <a:custGeom>
              <a:avLst/>
              <a:gdLst/>
              <a:ahLst/>
              <a:cxnLst/>
              <a:rect l="l" t="t" r="r" b="b"/>
              <a:pathLst>
                <a:path w="184" h="4032" extrusionOk="0">
                  <a:moveTo>
                    <a:pt x="171" y="1"/>
                  </a:moveTo>
                  <a:lnTo>
                    <a:pt x="1" y="101"/>
                  </a:lnTo>
                  <a:lnTo>
                    <a:pt x="11" y="4032"/>
                  </a:lnTo>
                  <a:lnTo>
                    <a:pt x="183" y="3932"/>
                  </a:lnTo>
                  <a:lnTo>
                    <a:pt x="171"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41"/>
            <p:cNvSpPr/>
            <p:nvPr/>
          </p:nvSpPr>
          <p:spPr>
            <a:xfrm>
              <a:off x="6656298" y="2221107"/>
              <a:ext cx="4600" cy="100800"/>
            </a:xfrm>
            <a:custGeom>
              <a:avLst/>
              <a:gdLst/>
              <a:ahLst/>
              <a:cxnLst/>
              <a:rect l="l" t="t" r="r" b="b"/>
              <a:pathLst>
                <a:path w="184" h="4032" extrusionOk="0">
                  <a:moveTo>
                    <a:pt x="173" y="0"/>
                  </a:moveTo>
                  <a:lnTo>
                    <a:pt x="1" y="100"/>
                  </a:lnTo>
                  <a:lnTo>
                    <a:pt x="11" y="4031"/>
                  </a:lnTo>
                  <a:lnTo>
                    <a:pt x="183" y="3932"/>
                  </a:lnTo>
                  <a:lnTo>
                    <a:pt x="173" y="0"/>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41"/>
            <p:cNvSpPr/>
            <p:nvPr/>
          </p:nvSpPr>
          <p:spPr>
            <a:xfrm>
              <a:off x="6664400" y="2216400"/>
              <a:ext cx="4575" cy="100800"/>
            </a:xfrm>
            <a:custGeom>
              <a:avLst/>
              <a:gdLst/>
              <a:ahLst/>
              <a:cxnLst/>
              <a:rect l="l" t="t" r="r" b="b"/>
              <a:pathLst>
                <a:path w="183" h="4032" extrusionOk="0">
                  <a:moveTo>
                    <a:pt x="171" y="1"/>
                  </a:moveTo>
                  <a:lnTo>
                    <a:pt x="0" y="101"/>
                  </a:lnTo>
                  <a:lnTo>
                    <a:pt x="11" y="4032"/>
                  </a:lnTo>
                  <a:lnTo>
                    <a:pt x="183" y="3932"/>
                  </a:lnTo>
                  <a:lnTo>
                    <a:pt x="171" y="1"/>
                  </a:lnTo>
                  <a:close/>
                </a:path>
              </a:pathLst>
            </a:custGeom>
            <a:solidFill>
              <a:srgbClr val="9B1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7" name="Google Shape;1107;p41"/>
          <p:cNvGrpSpPr/>
          <p:nvPr/>
        </p:nvGrpSpPr>
        <p:grpSpPr>
          <a:xfrm>
            <a:off x="3660649" y="1182187"/>
            <a:ext cx="601714" cy="422627"/>
            <a:chOff x="3312701" y="2145284"/>
            <a:chExt cx="368474" cy="258800"/>
          </a:xfrm>
        </p:grpSpPr>
        <p:sp>
          <p:nvSpPr>
            <p:cNvPr id="1108" name="Google Shape;1108;p41"/>
            <p:cNvSpPr/>
            <p:nvPr/>
          </p:nvSpPr>
          <p:spPr>
            <a:xfrm>
              <a:off x="3326749" y="2237112"/>
              <a:ext cx="290227" cy="166972"/>
            </a:xfrm>
            <a:custGeom>
              <a:avLst/>
              <a:gdLst/>
              <a:ahLst/>
              <a:cxnLst/>
              <a:rect l="l" t="t" r="r" b="b"/>
              <a:pathLst>
                <a:path w="11609" h="6679" extrusionOk="0">
                  <a:moveTo>
                    <a:pt x="3003" y="0"/>
                  </a:moveTo>
                  <a:cubicBezTo>
                    <a:pt x="2918" y="0"/>
                    <a:pt x="2834" y="19"/>
                    <a:pt x="2770" y="56"/>
                  </a:cubicBezTo>
                  <a:lnTo>
                    <a:pt x="2569" y="173"/>
                  </a:lnTo>
                  <a:cubicBezTo>
                    <a:pt x="2581" y="173"/>
                    <a:pt x="2593" y="176"/>
                    <a:pt x="2606" y="177"/>
                  </a:cubicBezTo>
                  <a:lnTo>
                    <a:pt x="2967" y="228"/>
                  </a:lnTo>
                  <a:lnTo>
                    <a:pt x="3400" y="151"/>
                  </a:lnTo>
                  <a:lnTo>
                    <a:pt x="3237" y="56"/>
                  </a:lnTo>
                  <a:cubicBezTo>
                    <a:pt x="3172" y="19"/>
                    <a:pt x="3087" y="0"/>
                    <a:pt x="3003" y="0"/>
                  </a:cubicBezTo>
                  <a:close/>
                  <a:moveTo>
                    <a:pt x="991" y="1090"/>
                  </a:moveTo>
                  <a:lnTo>
                    <a:pt x="992" y="1090"/>
                  </a:lnTo>
                  <a:lnTo>
                    <a:pt x="992" y="1090"/>
                  </a:lnTo>
                  <a:lnTo>
                    <a:pt x="993" y="1090"/>
                  </a:lnTo>
                  <a:close/>
                  <a:moveTo>
                    <a:pt x="992" y="1090"/>
                  </a:moveTo>
                  <a:lnTo>
                    <a:pt x="129" y="1592"/>
                  </a:lnTo>
                  <a:cubicBezTo>
                    <a:pt x="0" y="1666"/>
                    <a:pt x="2" y="1787"/>
                    <a:pt x="131" y="1862"/>
                  </a:cubicBezTo>
                  <a:lnTo>
                    <a:pt x="1417" y="2604"/>
                  </a:lnTo>
                  <a:cubicBezTo>
                    <a:pt x="1341" y="2560"/>
                    <a:pt x="1306" y="2494"/>
                    <a:pt x="1334" y="2428"/>
                  </a:cubicBezTo>
                  <a:lnTo>
                    <a:pt x="1497" y="2033"/>
                  </a:lnTo>
                  <a:lnTo>
                    <a:pt x="992" y="1090"/>
                  </a:lnTo>
                  <a:close/>
                  <a:moveTo>
                    <a:pt x="1429" y="2611"/>
                  </a:moveTo>
                  <a:lnTo>
                    <a:pt x="2029" y="2958"/>
                  </a:lnTo>
                  <a:lnTo>
                    <a:pt x="2029" y="2958"/>
                  </a:lnTo>
                  <a:cubicBezTo>
                    <a:pt x="1998" y="2940"/>
                    <a:pt x="1971" y="2914"/>
                    <a:pt x="1953" y="2882"/>
                  </a:cubicBezTo>
                  <a:lnTo>
                    <a:pt x="1855" y="2697"/>
                  </a:lnTo>
                  <a:lnTo>
                    <a:pt x="1580" y="2658"/>
                  </a:lnTo>
                  <a:cubicBezTo>
                    <a:pt x="1526" y="2652"/>
                    <a:pt x="1475" y="2635"/>
                    <a:pt x="1429" y="2611"/>
                  </a:cubicBezTo>
                  <a:close/>
                  <a:moveTo>
                    <a:pt x="2029" y="2958"/>
                  </a:moveTo>
                  <a:lnTo>
                    <a:pt x="2029" y="2958"/>
                  </a:lnTo>
                  <a:cubicBezTo>
                    <a:pt x="2030" y="2958"/>
                    <a:pt x="2030" y="2959"/>
                    <a:pt x="2031" y="2959"/>
                  </a:cubicBezTo>
                  <a:lnTo>
                    <a:pt x="2029" y="2958"/>
                  </a:lnTo>
                  <a:close/>
                  <a:moveTo>
                    <a:pt x="3117" y="2876"/>
                  </a:moveTo>
                  <a:lnTo>
                    <a:pt x="2365" y="3010"/>
                  </a:lnTo>
                  <a:cubicBezTo>
                    <a:pt x="2332" y="3016"/>
                    <a:pt x="2300" y="3019"/>
                    <a:pt x="2267" y="3019"/>
                  </a:cubicBezTo>
                  <a:cubicBezTo>
                    <a:pt x="2181" y="3019"/>
                    <a:pt x="2099" y="2999"/>
                    <a:pt x="2037" y="2965"/>
                  </a:cubicBezTo>
                  <a:lnTo>
                    <a:pt x="2037" y="2965"/>
                  </a:lnTo>
                  <a:lnTo>
                    <a:pt x="8371" y="6622"/>
                  </a:lnTo>
                  <a:cubicBezTo>
                    <a:pt x="8436" y="6659"/>
                    <a:pt x="8520" y="6678"/>
                    <a:pt x="8605" y="6678"/>
                  </a:cubicBezTo>
                  <a:cubicBezTo>
                    <a:pt x="8689" y="6678"/>
                    <a:pt x="8774" y="6659"/>
                    <a:pt x="8838" y="6622"/>
                  </a:cubicBezTo>
                  <a:lnTo>
                    <a:pt x="11481" y="5085"/>
                  </a:lnTo>
                  <a:cubicBezTo>
                    <a:pt x="11608" y="5012"/>
                    <a:pt x="11608" y="4890"/>
                    <a:pt x="11479" y="4815"/>
                  </a:cubicBezTo>
                  <a:lnTo>
                    <a:pt x="9732" y="3807"/>
                  </a:lnTo>
                  <a:lnTo>
                    <a:pt x="3117" y="2876"/>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41"/>
            <p:cNvSpPr/>
            <p:nvPr/>
          </p:nvSpPr>
          <p:spPr>
            <a:xfrm>
              <a:off x="3359423" y="2241361"/>
              <a:ext cx="321752" cy="102073"/>
            </a:xfrm>
            <a:custGeom>
              <a:avLst/>
              <a:gdLst/>
              <a:ahLst/>
              <a:cxnLst/>
              <a:rect l="l" t="t" r="r" b="b"/>
              <a:pathLst>
                <a:path w="12870" h="4083" extrusionOk="0">
                  <a:moveTo>
                    <a:pt x="1222" y="1"/>
                  </a:moveTo>
                  <a:cubicBezTo>
                    <a:pt x="1073" y="1"/>
                    <a:pt x="939" y="60"/>
                    <a:pt x="902" y="147"/>
                  </a:cubicBezTo>
                  <a:lnTo>
                    <a:pt x="882" y="196"/>
                  </a:lnTo>
                  <a:lnTo>
                    <a:pt x="1661" y="58"/>
                  </a:lnTo>
                  <a:lnTo>
                    <a:pt x="1300" y="7"/>
                  </a:lnTo>
                  <a:cubicBezTo>
                    <a:pt x="1288" y="4"/>
                    <a:pt x="1276" y="4"/>
                    <a:pt x="1263" y="3"/>
                  </a:cubicBezTo>
                  <a:cubicBezTo>
                    <a:pt x="1249" y="1"/>
                    <a:pt x="1235" y="1"/>
                    <a:pt x="1222" y="1"/>
                  </a:cubicBezTo>
                  <a:close/>
                  <a:moveTo>
                    <a:pt x="191" y="1863"/>
                  </a:moveTo>
                  <a:lnTo>
                    <a:pt x="28" y="2258"/>
                  </a:lnTo>
                  <a:cubicBezTo>
                    <a:pt x="1" y="2324"/>
                    <a:pt x="36" y="2390"/>
                    <a:pt x="111" y="2434"/>
                  </a:cubicBezTo>
                  <a:lnTo>
                    <a:pt x="116" y="2437"/>
                  </a:lnTo>
                  <a:lnTo>
                    <a:pt x="122" y="2441"/>
                  </a:lnTo>
                  <a:cubicBezTo>
                    <a:pt x="168" y="2465"/>
                    <a:pt x="219" y="2482"/>
                    <a:pt x="271" y="2488"/>
                  </a:cubicBezTo>
                  <a:lnTo>
                    <a:pt x="548" y="2527"/>
                  </a:lnTo>
                  <a:lnTo>
                    <a:pt x="191" y="1863"/>
                  </a:lnTo>
                  <a:close/>
                  <a:moveTo>
                    <a:pt x="10046" y="1238"/>
                  </a:moveTo>
                  <a:lnTo>
                    <a:pt x="1812" y="2705"/>
                  </a:lnTo>
                  <a:lnTo>
                    <a:pt x="8427" y="3636"/>
                  </a:lnTo>
                  <a:lnTo>
                    <a:pt x="11570" y="4077"/>
                  </a:lnTo>
                  <a:cubicBezTo>
                    <a:pt x="11597" y="4081"/>
                    <a:pt x="11624" y="4082"/>
                    <a:pt x="11650" y="4082"/>
                  </a:cubicBezTo>
                  <a:cubicBezTo>
                    <a:pt x="11799" y="4082"/>
                    <a:pt x="11933" y="4023"/>
                    <a:pt x="11968" y="3937"/>
                  </a:cubicBezTo>
                  <a:lnTo>
                    <a:pt x="12842" y="1828"/>
                  </a:lnTo>
                  <a:cubicBezTo>
                    <a:pt x="12870" y="1760"/>
                    <a:pt x="12833" y="1692"/>
                    <a:pt x="12755" y="1646"/>
                  </a:cubicBezTo>
                  <a:lnTo>
                    <a:pt x="12755" y="1648"/>
                  </a:lnTo>
                  <a:cubicBezTo>
                    <a:pt x="12705" y="1622"/>
                    <a:pt x="12653" y="1603"/>
                    <a:pt x="12598" y="1597"/>
                  </a:cubicBezTo>
                  <a:lnTo>
                    <a:pt x="10046" y="1238"/>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41"/>
            <p:cNvSpPr/>
            <p:nvPr/>
          </p:nvSpPr>
          <p:spPr>
            <a:xfrm>
              <a:off x="3346400" y="2201687"/>
              <a:ext cx="323727" cy="110873"/>
            </a:xfrm>
            <a:custGeom>
              <a:avLst/>
              <a:gdLst/>
              <a:ahLst/>
              <a:cxnLst/>
              <a:rect l="l" t="t" r="r" b="b"/>
              <a:pathLst>
                <a:path w="12949" h="4435" extrusionOk="0">
                  <a:moveTo>
                    <a:pt x="11464" y="0"/>
                  </a:moveTo>
                  <a:cubicBezTo>
                    <a:pt x="11433" y="0"/>
                    <a:pt x="11401" y="3"/>
                    <a:pt x="11369" y="9"/>
                  </a:cubicBezTo>
                  <a:lnTo>
                    <a:pt x="2616" y="1568"/>
                  </a:lnTo>
                  <a:lnTo>
                    <a:pt x="2182" y="1645"/>
                  </a:lnTo>
                  <a:lnTo>
                    <a:pt x="1403" y="1783"/>
                  </a:lnTo>
                  <a:lnTo>
                    <a:pt x="273" y="1984"/>
                  </a:lnTo>
                  <a:cubicBezTo>
                    <a:pt x="99" y="2015"/>
                    <a:pt x="1" y="2123"/>
                    <a:pt x="56" y="2224"/>
                  </a:cubicBezTo>
                  <a:lnTo>
                    <a:pt x="207" y="2507"/>
                  </a:lnTo>
                  <a:lnTo>
                    <a:pt x="712" y="3450"/>
                  </a:lnTo>
                  <a:lnTo>
                    <a:pt x="1069" y="4114"/>
                  </a:lnTo>
                  <a:lnTo>
                    <a:pt x="1167" y="4299"/>
                  </a:lnTo>
                  <a:cubicBezTo>
                    <a:pt x="1185" y="4330"/>
                    <a:pt x="1213" y="4358"/>
                    <a:pt x="1245" y="4376"/>
                  </a:cubicBezTo>
                  <a:lnTo>
                    <a:pt x="1250" y="4378"/>
                  </a:lnTo>
                  <a:lnTo>
                    <a:pt x="1254" y="4381"/>
                  </a:lnTo>
                  <a:cubicBezTo>
                    <a:pt x="1316" y="4414"/>
                    <a:pt x="1398" y="4434"/>
                    <a:pt x="1484" y="4434"/>
                  </a:cubicBezTo>
                  <a:cubicBezTo>
                    <a:pt x="1516" y="4434"/>
                    <a:pt x="1549" y="4431"/>
                    <a:pt x="1582" y="4425"/>
                  </a:cubicBezTo>
                  <a:lnTo>
                    <a:pt x="2333" y="4292"/>
                  </a:lnTo>
                  <a:lnTo>
                    <a:pt x="10569" y="2825"/>
                  </a:lnTo>
                  <a:lnTo>
                    <a:pt x="12678" y="2450"/>
                  </a:lnTo>
                  <a:cubicBezTo>
                    <a:pt x="12852" y="2419"/>
                    <a:pt x="12948" y="2312"/>
                    <a:pt x="12895" y="2210"/>
                  </a:cubicBezTo>
                  <a:lnTo>
                    <a:pt x="11782" y="136"/>
                  </a:lnTo>
                  <a:cubicBezTo>
                    <a:pt x="11762" y="102"/>
                    <a:pt x="11735" y="75"/>
                    <a:pt x="11699" y="56"/>
                  </a:cubicBezTo>
                  <a:cubicBezTo>
                    <a:pt x="11637" y="21"/>
                    <a:pt x="11553" y="0"/>
                    <a:pt x="1146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41"/>
            <p:cNvSpPr/>
            <p:nvPr/>
          </p:nvSpPr>
          <p:spPr>
            <a:xfrm>
              <a:off x="3313525" y="2145288"/>
              <a:ext cx="287802" cy="170647"/>
            </a:xfrm>
            <a:custGeom>
              <a:avLst/>
              <a:gdLst/>
              <a:ahLst/>
              <a:cxnLst/>
              <a:rect l="l" t="t" r="r" b="b"/>
              <a:pathLst>
                <a:path w="11512" h="6826" extrusionOk="0">
                  <a:moveTo>
                    <a:pt x="8518" y="0"/>
                  </a:moveTo>
                  <a:cubicBezTo>
                    <a:pt x="8434" y="0"/>
                    <a:pt x="8350" y="19"/>
                    <a:pt x="8286" y="56"/>
                  </a:cubicBezTo>
                  <a:lnTo>
                    <a:pt x="96" y="4815"/>
                  </a:lnTo>
                  <a:cubicBezTo>
                    <a:pt x="33" y="4852"/>
                    <a:pt x="1" y="4901"/>
                    <a:pt x="1" y="4949"/>
                  </a:cubicBezTo>
                  <a:lnTo>
                    <a:pt x="1" y="5102"/>
                  </a:lnTo>
                  <a:cubicBezTo>
                    <a:pt x="1" y="5151"/>
                    <a:pt x="33" y="5202"/>
                    <a:pt x="98" y="5239"/>
                  </a:cubicBezTo>
                  <a:lnTo>
                    <a:pt x="2757" y="6775"/>
                  </a:lnTo>
                  <a:cubicBezTo>
                    <a:pt x="2765" y="6780"/>
                    <a:pt x="2772" y="6784"/>
                    <a:pt x="2781" y="6787"/>
                  </a:cubicBezTo>
                  <a:lnTo>
                    <a:pt x="2789" y="6792"/>
                  </a:lnTo>
                  <a:cubicBezTo>
                    <a:pt x="2795" y="6794"/>
                    <a:pt x="2800" y="6797"/>
                    <a:pt x="2804" y="6798"/>
                  </a:cubicBezTo>
                  <a:lnTo>
                    <a:pt x="2806" y="6798"/>
                  </a:lnTo>
                  <a:cubicBezTo>
                    <a:pt x="2818" y="6803"/>
                    <a:pt x="2829" y="6806"/>
                    <a:pt x="2841" y="6810"/>
                  </a:cubicBezTo>
                  <a:lnTo>
                    <a:pt x="2844" y="6810"/>
                  </a:lnTo>
                  <a:lnTo>
                    <a:pt x="2854" y="6812"/>
                  </a:lnTo>
                  <a:cubicBezTo>
                    <a:pt x="2860" y="6814"/>
                    <a:pt x="2866" y="6815"/>
                    <a:pt x="2874" y="6817"/>
                  </a:cubicBezTo>
                  <a:lnTo>
                    <a:pt x="2878" y="6818"/>
                  </a:lnTo>
                  <a:lnTo>
                    <a:pt x="2887" y="6820"/>
                  </a:lnTo>
                  <a:cubicBezTo>
                    <a:pt x="2894" y="6821"/>
                    <a:pt x="2898" y="6821"/>
                    <a:pt x="2904" y="6823"/>
                  </a:cubicBezTo>
                  <a:lnTo>
                    <a:pt x="2912" y="6824"/>
                  </a:lnTo>
                  <a:lnTo>
                    <a:pt x="2920" y="6824"/>
                  </a:lnTo>
                  <a:lnTo>
                    <a:pt x="2935" y="6826"/>
                  </a:lnTo>
                  <a:lnTo>
                    <a:pt x="3015" y="6826"/>
                  </a:lnTo>
                  <a:lnTo>
                    <a:pt x="3038" y="6824"/>
                  </a:lnTo>
                  <a:lnTo>
                    <a:pt x="3049" y="6824"/>
                  </a:lnTo>
                  <a:cubicBezTo>
                    <a:pt x="3063" y="6823"/>
                    <a:pt x="3075" y="6821"/>
                    <a:pt x="3087" y="6820"/>
                  </a:cubicBezTo>
                  <a:lnTo>
                    <a:pt x="3089" y="6820"/>
                  </a:lnTo>
                  <a:lnTo>
                    <a:pt x="3099" y="6817"/>
                  </a:lnTo>
                  <a:cubicBezTo>
                    <a:pt x="3106" y="6815"/>
                    <a:pt x="3112" y="6815"/>
                    <a:pt x="3118" y="6814"/>
                  </a:cubicBezTo>
                  <a:cubicBezTo>
                    <a:pt x="3124" y="6812"/>
                    <a:pt x="3126" y="6810"/>
                    <a:pt x="3130" y="6809"/>
                  </a:cubicBezTo>
                  <a:lnTo>
                    <a:pt x="3147" y="6804"/>
                  </a:lnTo>
                  <a:lnTo>
                    <a:pt x="3152" y="6804"/>
                  </a:lnTo>
                  <a:lnTo>
                    <a:pt x="3158" y="6801"/>
                  </a:lnTo>
                  <a:cubicBezTo>
                    <a:pt x="3165" y="6798"/>
                    <a:pt x="3175" y="6795"/>
                    <a:pt x="3182" y="6792"/>
                  </a:cubicBezTo>
                  <a:lnTo>
                    <a:pt x="3192" y="6787"/>
                  </a:lnTo>
                  <a:cubicBezTo>
                    <a:pt x="3202" y="6783"/>
                    <a:pt x="3213" y="6778"/>
                    <a:pt x="3224" y="6772"/>
                  </a:cubicBezTo>
                  <a:lnTo>
                    <a:pt x="11412" y="2013"/>
                  </a:lnTo>
                  <a:lnTo>
                    <a:pt x="11417" y="2011"/>
                  </a:lnTo>
                  <a:cubicBezTo>
                    <a:pt x="11420" y="2008"/>
                    <a:pt x="11421" y="2007"/>
                    <a:pt x="11424" y="2005"/>
                  </a:cubicBezTo>
                  <a:cubicBezTo>
                    <a:pt x="11427" y="2004"/>
                    <a:pt x="11434" y="1999"/>
                    <a:pt x="11437" y="1997"/>
                  </a:cubicBezTo>
                  <a:cubicBezTo>
                    <a:pt x="11440" y="1994"/>
                    <a:pt x="11443" y="1993"/>
                    <a:pt x="11446" y="1990"/>
                  </a:cubicBezTo>
                  <a:cubicBezTo>
                    <a:pt x="11449" y="1987"/>
                    <a:pt x="11454" y="1984"/>
                    <a:pt x="11457" y="1982"/>
                  </a:cubicBezTo>
                  <a:lnTo>
                    <a:pt x="11458" y="1979"/>
                  </a:lnTo>
                  <a:cubicBezTo>
                    <a:pt x="11463" y="1976"/>
                    <a:pt x="11466" y="1971"/>
                    <a:pt x="11471" y="1968"/>
                  </a:cubicBezTo>
                  <a:lnTo>
                    <a:pt x="11472" y="1965"/>
                  </a:lnTo>
                  <a:cubicBezTo>
                    <a:pt x="11475" y="1962"/>
                    <a:pt x="11477" y="1961"/>
                    <a:pt x="11478" y="1957"/>
                  </a:cubicBezTo>
                  <a:cubicBezTo>
                    <a:pt x="11481" y="1954"/>
                    <a:pt x="11480" y="1956"/>
                    <a:pt x="11481" y="1954"/>
                  </a:cubicBezTo>
                  <a:cubicBezTo>
                    <a:pt x="11484" y="1950"/>
                    <a:pt x="11486" y="1947"/>
                    <a:pt x="11489" y="1942"/>
                  </a:cubicBezTo>
                  <a:cubicBezTo>
                    <a:pt x="11492" y="1939"/>
                    <a:pt x="11490" y="1939"/>
                    <a:pt x="11492" y="1937"/>
                  </a:cubicBezTo>
                  <a:cubicBezTo>
                    <a:pt x="11492" y="1937"/>
                    <a:pt x="11494" y="1936"/>
                    <a:pt x="11494" y="1936"/>
                  </a:cubicBezTo>
                  <a:cubicBezTo>
                    <a:pt x="11495" y="1931"/>
                    <a:pt x="11497" y="1928"/>
                    <a:pt x="11498" y="1925"/>
                  </a:cubicBezTo>
                  <a:cubicBezTo>
                    <a:pt x="11500" y="1922"/>
                    <a:pt x="11500" y="1921"/>
                    <a:pt x="11501" y="1919"/>
                  </a:cubicBezTo>
                  <a:cubicBezTo>
                    <a:pt x="11501" y="1918"/>
                    <a:pt x="11501" y="1918"/>
                    <a:pt x="11501" y="1918"/>
                  </a:cubicBezTo>
                  <a:cubicBezTo>
                    <a:pt x="11501" y="1914"/>
                    <a:pt x="11503" y="1911"/>
                    <a:pt x="11503" y="1907"/>
                  </a:cubicBezTo>
                  <a:cubicBezTo>
                    <a:pt x="11503" y="1905"/>
                    <a:pt x="11504" y="1902"/>
                    <a:pt x="11506" y="1901"/>
                  </a:cubicBezTo>
                  <a:cubicBezTo>
                    <a:pt x="11506" y="1901"/>
                    <a:pt x="11506" y="1899"/>
                    <a:pt x="11506" y="1899"/>
                  </a:cubicBezTo>
                  <a:cubicBezTo>
                    <a:pt x="11506" y="1896"/>
                    <a:pt x="11506" y="1891"/>
                    <a:pt x="11506" y="1888"/>
                  </a:cubicBezTo>
                  <a:lnTo>
                    <a:pt x="11506" y="1882"/>
                  </a:lnTo>
                  <a:cubicBezTo>
                    <a:pt x="11507" y="1881"/>
                    <a:pt x="11507" y="1879"/>
                    <a:pt x="11506" y="1879"/>
                  </a:cubicBezTo>
                  <a:lnTo>
                    <a:pt x="11506" y="1725"/>
                  </a:lnTo>
                  <a:cubicBezTo>
                    <a:pt x="11507" y="1730"/>
                    <a:pt x="11507" y="1733"/>
                    <a:pt x="11507" y="1736"/>
                  </a:cubicBezTo>
                  <a:cubicBezTo>
                    <a:pt x="11512" y="1684"/>
                    <a:pt x="11480" y="1630"/>
                    <a:pt x="11411" y="1592"/>
                  </a:cubicBezTo>
                  <a:lnTo>
                    <a:pt x="8751" y="56"/>
                  </a:lnTo>
                  <a:cubicBezTo>
                    <a:pt x="8687" y="19"/>
                    <a:pt x="8602" y="0"/>
                    <a:pt x="8518" y="0"/>
                  </a:cubicBezTo>
                  <a:close/>
                </a:path>
              </a:pathLst>
            </a:custGeom>
            <a:solidFill>
              <a:srgbClr val="706B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41"/>
            <p:cNvSpPr/>
            <p:nvPr/>
          </p:nvSpPr>
          <p:spPr>
            <a:xfrm>
              <a:off x="3601202" y="2188463"/>
              <a:ext cx="25" cy="3925"/>
            </a:xfrm>
            <a:custGeom>
              <a:avLst/>
              <a:gdLst/>
              <a:ahLst/>
              <a:cxnLst/>
              <a:rect l="l" t="t" r="r" b="b"/>
              <a:pathLst>
                <a:path w="1" h="157" extrusionOk="0">
                  <a:moveTo>
                    <a:pt x="0" y="0"/>
                  </a:moveTo>
                  <a:lnTo>
                    <a:pt x="0" y="154"/>
                  </a:lnTo>
                  <a:lnTo>
                    <a:pt x="0" y="157"/>
                  </a:lnTo>
                  <a:lnTo>
                    <a:pt x="0" y="3"/>
                  </a:lnTo>
                  <a:cubicBezTo>
                    <a:pt x="0" y="2"/>
                    <a:pt x="0" y="2"/>
                    <a:pt x="0" y="0"/>
                  </a:cubicBezTo>
                  <a:close/>
                </a:path>
              </a:pathLst>
            </a:custGeom>
            <a:solidFill>
              <a:srgbClr val="687C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41"/>
            <p:cNvSpPr/>
            <p:nvPr/>
          </p:nvSpPr>
          <p:spPr>
            <a:xfrm>
              <a:off x="3598827" y="2188537"/>
              <a:ext cx="2400" cy="7150"/>
            </a:xfrm>
            <a:custGeom>
              <a:avLst/>
              <a:gdLst/>
              <a:ahLst/>
              <a:cxnLst/>
              <a:rect l="l" t="t" r="r" b="b"/>
              <a:pathLst>
                <a:path w="96" h="286" extrusionOk="0">
                  <a:moveTo>
                    <a:pt x="95" y="0"/>
                  </a:moveTo>
                  <a:cubicBezTo>
                    <a:pt x="95" y="6"/>
                    <a:pt x="95" y="12"/>
                    <a:pt x="94" y="19"/>
                  </a:cubicBezTo>
                  <a:cubicBezTo>
                    <a:pt x="92" y="26"/>
                    <a:pt x="91" y="32"/>
                    <a:pt x="88" y="39"/>
                  </a:cubicBezTo>
                  <a:cubicBezTo>
                    <a:pt x="86" y="45"/>
                    <a:pt x="83" y="51"/>
                    <a:pt x="80" y="57"/>
                  </a:cubicBezTo>
                  <a:cubicBezTo>
                    <a:pt x="75" y="65"/>
                    <a:pt x="71" y="71"/>
                    <a:pt x="66" y="77"/>
                  </a:cubicBezTo>
                  <a:cubicBezTo>
                    <a:pt x="60" y="85"/>
                    <a:pt x="54" y="92"/>
                    <a:pt x="46" y="98"/>
                  </a:cubicBezTo>
                  <a:cubicBezTo>
                    <a:pt x="32" y="111"/>
                    <a:pt x="19" y="121"/>
                    <a:pt x="5" y="129"/>
                  </a:cubicBezTo>
                  <a:lnTo>
                    <a:pt x="0" y="132"/>
                  </a:lnTo>
                  <a:lnTo>
                    <a:pt x="0" y="286"/>
                  </a:lnTo>
                  <a:lnTo>
                    <a:pt x="5" y="283"/>
                  </a:lnTo>
                  <a:cubicBezTo>
                    <a:pt x="19" y="275"/>
                    <a:pt x="32" y="264"/>
                    <a:pt x="46" y="252"/>
                  </a:cubicBezTo>
                  <a:cubicBezTo>
                    <a:pt x="54" y="246"/>
                    <a:pt x="60" y="238"/>
                    <a:pt x="66" y="231"/>
                  </a:cubicBezTo>
                  <a:cubicBezTo>
                    <a:pt x="71" y="224"/>
                    <a:pt x="75" y="218"/>
                    <a:pt x="80" y="211"/>
                  </a:cubicBezTo>
                  <a:cubicBezTo>
                    <a:pt x="83" y="204"/>
                    <a:pt x="86" y="198"/>
                    <a:pt x="88" y="192"/>
                  </a:cubicBezTo>
                  <a:cubicBezTo>
                    <a:pt x="91" y="186"/>
                    <a:pt x="92" y="180"/>
                    <a:pt x="94" y="172"/>
                  </a:cubicBezTo>
                  <a:cubicBezTo>
                    <a:pt x="95" y="166"/>
                    <a:pt x="95" y="160"/>
                    <a:pt x="95" y="154"/>
                  </a:cubicBezTo>
                  <a:lnTo>
                    <a:pt x="95" y="0"/>
                  </a:lnTo>
                  <a:close/>
                </a:path>
              </a:pathLst>
            </a:custGeom>
            <a:solidFill>
              <a:srgbClr val="4258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41"/>
            <p:cNvSpPr/>
            <p:nvPr/>
          </p:nvSpPr>
          <p:spPr>
            <a:xfrm>
              <a:off x="3312701" y="2145284"/>
              <a:ext cx="289378" cy="166897"/>
            </a:xfrm>
            <a:custGeom>
              <a:avLst/>
              <a:gdLst/>
              <a:ahLst/>
              <a:cxnLst/>
              <a:rect l="l" t="t" r="r" b="b"/>
              <a:pathLst>
                <a:path w="11575" h="6676" extrusionOk="0">
                  <a:moveTo>
                    <a:pt x="3019" y="5971"/>
                  </a:moveTo>
                  <a:cubicBezTo>
                    <a:pt x="3092" y="5971"/>
                    <a:pt x="3165" y="5987"/>
                    <a:pt x="3220" y="6019"/>
                  </a:cubicBezTo>
                  <a:cubicBezTo>
                    <a:pt x="3332" y="6084"/>
                    <a:pt x="3332" y="6188"/>
                    <a:pt x="3222" y="6253"/>
                  </a:cubicBezTo>
                  <a:cubicBezTo>
                    <a:pt x="3166" y="6285"/>
                    <a:pt x="3094" y="6301"/>
                    <a:pt x="3021" y="6301"/>
                  </a:cubicBezTo>
                  <a:cubicBezTo>
                    <a:pt x="2948" y="6301"/>
                    <a:pt x="2875" y="6285"/>
                    <a:pt x="2819" y="6253"/>
                  </a:cubicBezTo>
                  <a:lnTo>
                    <a:pt x="2818" y="6253"/>
                  </a:lnTo>
                  <a:cubicBezTo>
                    <a:pt x="2707" y="6188"/>
                    <a:pt x="2705" y="6084"/>
                    <a:pt x="2818" y="6019"/>
                  </a:cubicBezTo>
                  <a:cubicBezTo>
                    <a:pt x="2873" y="5987"/>
                    <a:pt x="2946" y="5971"/>
                    <a:pt x="3019" y="5971"/>
                  </a:cubicBezTo>
                  <a:close/>
                  <a:moveTo>
                    <a:pt x="8551" y="0"/>
                  </a:moveTo>
                  <a:cubicBezTo>
                    <a:pt x="8466" y="0"/>
                    <a:pt x="8382" y="19"/>
                    <a:pt x="8317" y="56"/>
                  </a:cubicBezTo>
                  <a:lnTo>
                    <a:pt x="129" y="4815"/>
                  </a:lnTo>
                  <a:cubicBezTo>
                    <a:pt x="0" y="4890"/>
                    <a:pt x="0" y="5010"/>
                    <a:pt x="131" y="5085"/>
                  </a:cubicBezTo>
                  <a:lnTo>
                    <a:pt x="2790" y="6620"/>
                  </a:lnTo>
                  <a:cubicBezTo>
                    <a:pt x="2854" y="6657"/>
                    <a:pt x="2939" y="6675"/>
                    <a:pt x="3023" y="6675"/>
                  </a:cubicBezTo>
                  <a:cubicBezTo>
                    <a:pt x="3107" y="6675"/>
                    <a:pt x="3192" y="6657"/>
                    <a:pt x="3255" y="6620"/>
                  </a:cubicBezTo>
                  <a:lnTo>
                    <a:pt x="11445" y="1861"/>
                  </a:lnTo>
                  <a:cubicBezTo>
                    <a:pt x="11574" y="1785"/>
                    <a:pt x="11573" y="1666"/>
                    <a:pt x="11444" y="1590"/>
                  </a:cubicBezTo>
                  <a:lnTo>
                    <a:pt x="8784" y="56"/>
                  </a:lnTo>
                  <a:cubicBezTo>
                    <a:pt x="8720" y="19"/>
                    <a:pt x="8635" y="0"/>
                    <a:pt x="8551" y="0"/>
                  </a:cubicBezTo>
                  <a:close/>
                </a:path>
              </a:pathLst>
            </a:custGeom>
            <a:solidFill>
              <a:srgbClr val="A3B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41"/>
            <p:cNvSpPr/>
            <p:nvPr/>
          </p:nvSpPr>
          <p:spPr>
            <a:xfrm>
              <a:off x="3380352" y="2294582"/>
              <a:ext cx="15675" cy="8250"/>
            </a:xfrm>
            <a:custGeom>
              <a:avLst/>
              <a:gdLst/>
              <a:ahLst/>
              <a:cxnLst/>
              <a:rect l="l" t="t" r="r" b="b"/>
              <a:pathLst>
                <a:path w="627" h="330" extrusionOk="0">
                  <a:moveTo>
                    <a:pt x="313" y="0"/>
                  </a:moveTo>
                  <a:cubicBezTo>
                    <a:pt x="240" y="0"/>
                    <a:pt x="167" y="17"/>
                    <a:pt x="112" y="49"/>
                  </a:cubicBezTo>
                  <a:cubicBezTo>
                    <a:pt x="1" y="112"/>
                    <a:pt x="2" y="216"/>
                    <a:pt x="113" y="281"/>
                  </a:cubicBezTo>
                  <a:cubicBezTo>
                    <a:pt x="169" y="313"/>
                    <a:pt x="242" y="329"/>
                    <a:pt x="315" y="329"/>
                  </a:cubicBezTo>
                  <a:cubicBezTo>
                    <a:pt x="388" y="329"/>
                    <a:pt x="460" y="313"/>
                    <a:pt x="516" y="281"/>
                  </a:cubicBezTo>
                  <a:cubicBezTo>
                    <a:pt x="626" y="216"/>
                    <a:pt x="626" y="112"/>
                    <a:pt x="514" y="49"/>
                  </a:cubicBezTo>
                  <a:cubicBezTo>
                    <a:pt x="459" y="17"/>
                    <a:pt x="386" y="0"/>
                    <a:pt x="313" y="0"/>
                  </a:cubicBezTo>
                  <a:close/>
                </a:path>
              </a:pathLst>
            </a:custGeom>
            <a:solidFill>
              <a:srgbClr val="7A8B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41"/>
            <p:cNvSpPr/>
            <p:nvPr/>
          </p:nvSpPr>
          <p:spPr>
            <a:xfrm>
              <a:off x="3380702" y="2294582"/>
              <a:ext cx="15000" cy="5150"/>
            </a:xfrm>
            <a:custGeom>
              <a:avLst/>
              <a:gdLst/>
              <a:ahLst/>
              <a:cxnLst/>
              <a:rect l="l" t="t" r="r" b="b"/>
              <a:pathLst>
                <a:path w="600" h="206" extrusionOk="0">
                  <a:moveTo>
                    <a:pt x="300" y="0"/>
                  </a:moveTo>
                  <a:cubicBezTo>
                    <a:pt x="227" y="0"/>
                    <a:pt x="154" y="16"/>
                    <a:pt x="99" y="47"/>
                  </a:cubicBezTo>
                  <a:cubicBezTo>
                    <a:pt x="25" y="90"/>
                    <a:pt x="1" y="150"/>
                    <a:pt x="24" y="204"/>
                  </a:cubicBezTo>
                  <a:cubicBezTo>
                    <a:pt x="41" y="172"/>
                    <a:pt x="67" y="146"/>
                    <a:pt x="99" y="129"/>
                  </a:cubicBezTo>
                  <a:cubicBezTo>
                    <a:pt x="154" y="96"/>
                    <a:pt x="227" y="80"/>
                    <a:pt x="300" y="80"/>
                  </a:cubicBezTo>
                  <a:cubicBezTo>
                    <a:pt x="372" y="80"/>
                    <a:pt x="445" y="96"/>
                    <a:pt x="502" y="129"/>
                  </a:cubicBezTo>
                  <a:cubicBezTo>
                    <a:pt x="534" y="146"/>
                    <a:pt x="560" y="172"/>
                    <a:pt x="577" y="206"/>
                  </a:cubicBezTo>
                  <a:cubicBezTo>
                    <a:pt x="600" y="150"/>
                    <a:pt x="575" y="90"/>
                    <a:pt x="502" y="47"/>
                  </a:cubicBezTo>
                  <a:cubicBezTo>
                    <a:pt x="446" y="16"/>
                    <a:pt x="373" y="0"/>
                    <a:pt x="300" y="0"/>
                  </a:cubicBez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41"/>
            <p:cNvSpPr/>
            <p:nvPr/>
          </p:nvSpPr>
          <p:spPr>
            <a:xfrm>
              <a:off x="3394076" y="2191785"/>
              <a:ext cx="204777" cy="122848"/>
            </a:xfrm>
            <a:custGeom>
              <a:avLst/>
              <a:gdLst/>
              <a:ahLst/>
              <a:cxnLst/>
              <a:rect l="l" t="t" r="r" b="b"/>
              <a:pathLst>
                <a:path w="8191" h="4914" extrusionOk="0">
                  <a:moveTo>
                    <a:pt x="8190" y="1"/>
                  </a:moveTo>
                  <a:lnTo>
                    <a:pt x="0" y="4760"/>
                  </a:lnTo>
                  <a:lnTo>
                    <a:pt x="0" y="4914"/>
                  </a:lnTo>
                  <a:lnTo>
                    <a:pt x="8190" y="156"/>
                  </a:lnTo>
                  <a:lnTo>
                    <a:pt x="8190"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41"/>
            <p:cNvSpPr/>
            <p:nvPr/>
          </p:nvSpPr>
          <p:spPr>
            <a:xfrm>
              <a:off x="3315944" y="2272421"/>
              <a:ext cx="66501" cy="42224"/>
            </a:xfrm>
            <a:custGeom>
              <a:avLst/>
              <a:gdLst/>
              <a:ahLst/>
              <a:cxnLst/>
              <a:rect l="l" t="t" r="r" b="b"/>
              <a:pathLst>
                <a:path w="2660" h="1689" extrusionOk="0">
                  <a:moveTo>
                    <a:pt x="1" y="0"/>
                  </a:moveTo>
                  <a:lnTo>
                    <a:pt x="1" y="154"/>
                  </a:lnTo>
                  <a:lnTo>
                    <a:pt x="2658" y="1689"/>
                  </a:lnTo>
                  <a:lnTo>
                    <a:pt x="2660" y="1535"/>
                  </a:lnTo>
                  <a:lnTo>
                    <a:pt x="1" y="0"/>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41"/>
            <p:cNvSpPr/>
            <p:nvPr/>
          </p:nvSpPr>
          <p:spPr>
            <a:xfrm>
              <a:off x="3382375" y="2310800"/>
              <a:ext cx="11700" cy="5300"/>
            </a:xfrm>
            <a:custGeom>
              <a:avLst/>
              <a:gdLst/>
              <a:ahLst/>
              <a:cxnLst/>
              <a:rect l="l" t="t" r="r" b="b"/>
              <a:pathLst>
                <a:path w="468" h="212" extrusionOk="0">
                  <a:moveTo>
                    <a:pt x="0" y="1"/>
                  </a:moveTo>
                  <a:lnTo>
                    <a:pt x="0" y="155"/>
                  </a:lnTo>
                  <a:cubicBezTo>
                    <a:pt x="16" y="164"/>
                    <a:pt x="33" y="172"/>
                    <a:pt x="48" y="178"/>
                  </a:cubicBezTo>
                  <a:cubicBezTo>
                    <a:pt x="62" y="182"/>
                    <a:pt x="76" y="187"/>
                    <a:pt x="89" y="191"/>
                  </a:cubicBezTo>
                  <a:cubicBezTo>
                    <a:pt x="103" y="195"/>
                    <a:pt x="111" y="198"/>
                    <a:pt x="123" y="199"/>
                  </a:cubicBezTo>
                  <a:cubicBezTo>
                    <a:pt x="136" y="202"/>
                    <a:pt x="145" y="204"/>
                    <a:pt x="155" y="205"/>
                  </a:cubicBezTo>
                  <a:cubicBezTo>
                    <a:pt x="168" y="207"/>
                    <a:pt x="177" y="208"/>
                    <a:pt x="188" y="208"/>
                  </a:cubicBezTo>
                  <a:cubicBezTo>
                    <a:pt x="198" y="210"/>
                    <a:pt x="209" y="210"/>
                    <a:pt x="220" y="211"/>
                  </a:cubicBezTo>
                  <a:lnTo>
                    <a:pt x="254" y="211"/>
                  </a:lnTo>
                  <a:cubicBezTo>
                    <a:pt x="266" y="211"/>
                    <a:pt x="278" y="210"/>
                    <a:pt x="291" y="208"/>
                  </a:cubicBezTo>
                  <a:cubicBezTo>
                    <a:pt x="303" y="207"/>
                    <a:pt x="320" y="205"/>
                    <a:pt x="334" y="202"/>
                  </a:cubicBezTo>
                  <a:cubicBezTo>
                    <a:pt x="354" y="199"/>
                    <a:pt x="375" y="193"/>
                    <a:pt x="395" y="187"/>
                  </a:cubicBezTo>
                  <a:cubicBezTo>
                    <a:pt x="420" y="179"/>
                    <a:pt x="444" y="168"/>
                    <a:pt x="467" y="155"/>
                  </a:cubicBezTo>
                  <a:lnTo>
                    <a:pt x="467" y="1"/>
                  </a:lnTo>
                  <a:cubicBezTo>
                    <a:pt x="444" y="15"/>
                    <a:pt x="420" y="26"/>
                    <a:pt x="395" y="33"/>
                  </a:cubicBezTo>
                  <a:cubicBezTo>
                    <a:pt x="375" y="39"/>
                    <a:pt x="354" y="46"/>
                    <a:pt x="332" y="49"/>
                  </a:cubicBezTo>
                  <a:cubicBezTo>
                    <a:pt x="318" y="52"/>
                    <a:pt x="304" y="53"/>
                    <a:pt x="291" y="55"/>
                  </a:cubicBezTo>
                  <a:cubicBezTo>
                    <a:pt x="278" y="56"/>
                    <a:pt x="266" y="56"/>
                    <a:pt x="254" y="58"/>
                  </a:cubicBezTo>
                  <a:lnTo>
                    <a:pt x="220" y="58"/>
                  </a:lnTo>
                  <a:cubicBezTo>
                    <a:pt x="209" y="58"/>
                    <a:pt x="198" y="58"/>
                    <a:pt x="188" y="55"/>
                  </a:cubicBezTo>
                  <a:cubicBezTo>
                    <a:pt x="177" y="53"/>
                    <a:pt x="166" y="53"/>
                    <a:pt x="155" y="52"/>
                  </a:cubicBezTo>
                  <a:cubicBezTo>
                    <a:pt x="145" y="50"/>
                    <a:pt x="134" y="49"/>
                    <a:pt x="123" y="46"/>
                  </a:cubicBezTo>
                  <a:cubicBezTo>
                    <a:pt x="112" y="44"/>
                    <a:pt x="100" y="41"/>
                    <a:pt x="88" y="38"/>
                  </a:cubicBezTo>
                  <a:cubicBezTo>
                    <a:pt x="77" y="35"/>
                    <a:pt x="62" y="29"/>
                    <a:pt x="48" y="24"/>
                  </a:cubicBezTo>
                  <a:cubicBezTo>
                    <a:pt x="33" y="18"/>
                    <a:pt x="16" y="10"/>
                    <a:pt x="0" y="1"/>
                  </a:cubicBezTo>
                  <a:close/>
                </a:path>
              </a:pathLst>
            </a:custGeom>
            <a:solidFill>
              <a:srgbClr val="706B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0" name="Google Shape;1120;p41"/>
          <p:cNvGrpSpPr/>
          <p:nvPr/>
        </p:nvGrpSpPr>
        <p:grpSpPr>
          <a:xfrm>
            <a:off x="7779206" y="3707831"/>
            <a:ext cx="600106" cy="353463"/>
            <a:chOff x="5780075" y="1612925"/>
            <a:chExt cx="367500" cy="216450"/>
          </a:xfrm>
        </p:grpSpPr>
        <p:sp>
          <p:nvSpPr>
            <p:cNvPr id="1121" name="Google Shape;1121;p41"/>
            <p:cNvSpPr/>
            <p:nvPr/>
          </p:nvSpPr>
          <p:spPr>
            <a:xfrm>
              <a:off x="5780332" y="1612925"/>
              <a:ext cx="367238" cy="216450"/>
            </a:xfrm>
            <a:custGeom>
              <a:avLst/>
              <a:gdLst/>
              <a:ahLst/>
              <a:cxnLst/>
              <a:rect l="l" t="t" r="r" b="b"/>
              <a:pathLst>
                <a:path w="14689" h="8658" extrusionOk="0">
                  <a:moveTo>
                    <a:pt x="2323" y="3365"/>
                  </a:moveTo>
                  <a:lnTo>
                    <a:pt x="8925" y="7177"/>
                  </a:lnTo>
                  <a:lnTo>
                    <a:pt x="2345" y="7177"/>
                  </a:lnTo>
                  <a:lnTo>
                    <a:pt x="2323" y="3365"/>
                  </a:lnTo>
                  <a:close/>
                  <a:moveTo>
                    <a:pt x="0" y="1"/>
                  </a:moveTo>
                  <a:lnTo>
                    <a:pt x="0" y="177"/>
                  </a:lnTo>
                  <a:lnTo>
                    <a:pt x="48" y="8658"/>
                  </a:lnTo>
                  <a:lnTo>
                    <a:pt x="14689" y="8658"/>
                  </a:lnTo>
                  <a:lnTo>
                    <a:pt x="14689" y="8481"/>
                  </a:lnTo>
                  <a:lnTo>
                    <a:pt x="0" y="1"/>
                  </a:lnTo>
                  <a:close/>
                </a:path>
              </a:pathLst>
            </a:custGeom>
            <a:solidFill>
              <a:srgbClr val="A3B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41"/>
            <p:cNvSpPr/>
            <p:nvPr/>
          </p:nvSpPr>
          <p:spPr>
            <a:xfrm>
              <a:off x="5809008" y="1640275"/>
              <a:ext cx="23226" cy="13475"/>
            </a:xfrm>
            <a:custGeom>
              <a:avLst/>
              <a:gdLst/>
              <a:ahLst/>
              <a:cxnLst/>
              <a:rect l="l" t="t" r="r" b="b"/>
              <a:pathLst>
                <a:path w="929" h="539" extrusionOk="0">
                  <a:moveTo>
                    <a:pt x="748" y="1"/>
                  </a:moveTo>
                  <a:lnTo>
                    <a:pt x="1" y="434"/>
                  </a:lnTo>
                  <a:lnTo>
                    <a:pt x="182" y="538"/>
                  </a:lnTo>
                  <a:lnTo>
                    <a:pt x="929" y="105"/>
                  </a:lnTo>
                  <a:lnTo>
                    <a:pt x="748"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41"/>
            <p:cNvSpPr/>
            <p:nvPr/>
          </p:nvSpPr>
          <p:spPr>
            <a:xfrm>
              <a:off x="5827484" y="1647875"/>
              <a:ext cx="17976" cy="10450"/>
            </a:xfrm>
            <a:custGeom>
              <a:avLst/>
              <a:gdLst/>
              <a:ahLst/>
              <a:cxnLst/>
              <a:rect l="l" t="t" r="r" b="b"/>
              <a:pathLst>
                <a:path w="719" h="418" extrusionOk="0">
                  <a:moveTo>
                    <a:pt x="537" y="1"/>
                  </a:moveTo>
                  <a:lnTo>
                    <a:pt x="1" y="313"/>
                  </a:lnTo>
                  <a:lnTo>
                    <a:pt x="182" y="417"/>
                  </a:lnTo>
                  <a:lnTo>
                    <a:pt x="718" y="105"/>
                  </a:lnTo>
                  <a:lnTo>
                    <a:pt x="537"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41"/>
            <p:cNvSpPr/>
            <p:nvPr/>
          </p:nvSpPr>
          <p:spPr>
            <a:xfrm>
              <a:off x="5840709" y="1655525"/>
              <a:ext cx="17926" cy="10400"/>
            </a:xfrm>
            <a:custGeom>
              <a:avLst/>
              <a:gdLst/>
              <a:ahLst/>
              <a:cxnLst/>
              <a:rect l="l" t="t" r="r" b="b"/>
              <a:pathLst>
                <a:path w="717" h="416" extrusionOk="0">
                  <a:moveTo>
                    <a:pt x="537" y="0"/>
                  </a:moveTo>
                  <a:lnTo>
                    <a:pt x="0" y="311"/>
                  </a:lnTo>
                  <a:lnTo>
                    <a:pt x="182" y="415"/>
                  </a:lnTo>
                  <a:lnTo>
                    <a:pt x="716" y="105"/>
                  </a:lnTo>
                  <a:lnTo>
                    <a:pt x="537"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41"/>
            <p:cNvSpPr/>
            <p:nvPr/>
          </p:nvSpPr>
          <p:spPr>
            <a:xfrm>
              <a:off x="5853910" y="1663125"/>
              <a:ext cx="17926" cy="10425"/>
            </a:xfrm>
            <a:custGeom>
              <a:avLst/>
              <a:gdLst/>
              <a:ahLst/>
              <a:cxnLst/>
              <a:rect l="l" t="t" r="r" b="b"/>
              <a:pathLst>
                <a:path w="717" h="417" extrusionOk="0">
                  <a:moveTo>
                    <a:pt x="535" y="1"/>
                  </a:moveTo>
                  <a:lnTo>
                    <a:pt x="1" y="312"/>
                  </a:lnTo>
                  <a:lnTo>
                    <a:pt x="181" y="417"/>
                  </a:lnTo>
                  <a:lnTo>
                    <a:pt x="717" y="105"/>
                  </a:lnTo>
                  <a:lnTo>
                    <a:pt x="535"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41"/>
            <p:cNvSpPr/>
            <p:nvPr/>
          </p:nvSpPr>
          <p:spPr>
            <a:xfrm>
              <a:off x="5861835" y="1670775"/>
              <a:ext cx="23226" cy="13475"/>
            </a:xfrm>
            <a:custGeom>
              <a:avLst/>
              <a:gdLst/>
              <a:ahLst/>
              <a:cxnLst/>
              <a:rect l="l" t="t" r="r" b="b"/>
              <a:pathLst>
                <a:path w="929" h="539" extrusionOk="0">
                  <a:moveTo>
                    <a:pt x="747" y="0"/>
                  </a:moveTo>
                  <a:lnTo>
                    <a:pt x="0" y="434"/>
                  </a:lnTo>
                  <a:lnTo>
                    <a:pt x="182" y="538"/>
                  </a:lnTo>
                  <a:lnTo>
                    <a:pt x="928" y="105"/>
                  </a:lnTo>
                  <a:lnTo>
                    <a:pt x="747"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41"/>
            <p:cNvSpPr/>
            <p:nvPr/>
          </p:nvSpPr>
          <p:spPr>
            <a:xfrm>
              <a:off x="5880311" y="1678375"/>
              <a:ext cx="17926" cy="10425"/>
            </a:xfrm>
            <a:custGeom>
              <a:avLst/>
              <a:gdLst/>
              <a:ahLst/>
              <a:cxnLst/>
              <a:rect l="l" t="t" r="r" b="b"/>
              <a:pathLst>
                <a:path w="717" h="417" extrusionOk="0">
                  <a:moveTo>
                    <a:pt x="536" y="1"/>
                  </a:moveTo>
                  <a:lnTo>
                    <a:pt x="0" y="312"/>
                  </a:lnTo>
                  <a:lnTo>
                    <a:pt x="182" y="417"/>
                  </a:lnTo>
                  <a:lnTo>
                    <a:pt x="716" y="105"/>
                  </a:lnTo>
                  <a:lnTo>
                    <a:pt x="536"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41"/>
            <p:cNvSpPr/>
            <p:nvPr/>
          </p:nvSpPr>
          <p:spPr>
            <a:xfrm>
              <a:off x="5893511" y="1685975"/>
              <a:ext cx="17926" cy="10450"/>
            </a:xfrm>
            <a:custGeom>
              <a:avLst/>
              <a:gdLst/>
              <a:ahLst/>
              <a:cxnLst/>
              <a:rect l="l" t="t" r="r" b="b"/>
              <a:pathLst>
                <a:path w="717" h="418" extrusionOk="0">
                  <a:moveTo>
                    <a:pt x="535" y="1"/>
                  </a:moveTo>
                  <a:lnTo>
                    <a:pt x="1" y="313"/>
                  </a:lnTo>
                  <a:lnTo>
                    <a:pt x="180" y="417"/>
                  </a:lnTo>
                  <a:lnTo>
                    <a:pt x="717" y="105"/>
                  </a:lnTo>
                  <a:lnTo>
                    <a:pt x="535"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41"/>
            <p:cNvSpPr/>
            <p:nvPr/>
          </p:nvSpPr>
          <p:spPr>
            <a:xfrm>
              <a:off x="5906686" y="1693625"/>
              <a:ext cx="17976" cy="10400"/>
            </a:xfrm>
            <a:custGeom>
              <a:avLst/>
              <a:gdLst/>
              <a:ahLst/>
              <a:cxnLst/>
              <a:rect l="l" t="t" r="r" b="b"/>
              <a:pathLst>
                <a:path w="719" h="416" extrusionOk="0">
                  <a:moveTo>
                    <a:pt x="537" y="0"/>
                  </a:moveTo>
                  <a:lnTo>
                    <a:pt x="1" y="311"/>
                  </a:lnTo>
                  <a:lnTo>
                    <a:pt x="182" y="415"/>
                  </a:lnTo>
                  <a:lnTo>
                    <a:pt x="718" y="105"/>
                  </a:lnTo>
                  <a:lnTo>
                    <a:pt x="537"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41"/>
            <p:cNvSpPr/>
            <p:nvPr/>
          </p:nvSpPr>
          <p:spPr>
            <a:xfrm>
              <a:off x="5914637" y="1701225"/>
              <a:ext cx="23201" cy="13500"/>
            </a:xfrm>
            <a:custGeom>
              <a:avLst/>
              <a:gdLst/>
              <a:ahLst/>
              <a:cxnLst/>
              <a:rect l="l" t="t" r="r" b="b"/>
              <a:pathLst>
                <a:path w="928" h="540" extrusionOk="0">
                  <a:moveTo>
                    <a:pt x="747" y="1"/>
                  </a:moveTo>
                  <a:lnTo>
                    <a:pt x="1" y="435"/>
                  </a:lnTo>
                  <a:lnTo>
                    <a:pt x="180" y="540"/>
                  </a:lnTo>
                  <a:lnTo>
                    <a:pt x="927" y="105"/>
                  </a:lnTo>
                  <a:lnTo>
                    <a:pt x="747"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41"/>
            <p:cNvSpPr/>
            <p:nvPr/>
          </p:nvSpPr>
          <p:spPr>
            <a:xfrm>
              <a:off x="5933112" y="1708875"/>
              <a:ext cx="17926" cy="10400"/>
            </a:xfrm>
            <a:custGeom>
              <a:avLst/>
              <a:gdLst/>
              <a:ahLst/>
              <a:cxnLst/>
              <a:rect l="l" t="t" r="r" b="b"/>
              <a:pathLst>
                <a:path w="717" h="416" extrusionOk="0">
                  <a:moveTo>
                    <a:pt x="535" y="0"/>
                  </a:moveTo>
                  <a:lnTo>
                    <a:pt x="1" y="311"/>
                  </a:lnTo>
                  <a:lnTo>
                    <a:pt x="180" y="415"/>
                  </a:lnTo>
                  <a:lnTo>
                    <a:pt x="717" y="105"/>
                  </a:lnTo>
                  <a:lnTo>
                    <a:pt x="535"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41"/>
            <p:cNvSpPr/>
            <p:nvPr/>
          </p:nvSpPr>
          <p:spPr>
            <a:xfrm>
              <a:off x="5946288" y="1716475"/>
              <a:ext cx="17950" cy="10425"/>
            </a:xfrm>
            <a:custGeom>
              <a:avLst/>
              <a:gdLst/>
              <a:ahLst/>
              <a:cxnLst/>
              <a:rect l="l" t="t" r="r" b="b"/>
              <a:pathLst>
                <a:path w="718" h="417" extrusionOk="0">
                  <a:moveTo>
                    <a:pt x="537" y="0"/>
                  </a:moveTo>
                  <a:lnTo>
                    <a:pt x="1" y="312"/>
                  </a:lnTo>
                  <a:lnTo>
                    <a:pt x="182" y="417"/>
                  </a:lnTo>
                  <a:lnTo>
                    <a:pt x="718" y="105"/>
                  </a:lnTo>
                  <a:lnTo>
                    <a:pt x="537"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41"/>
            <p:cNvSpPr/>
            <p:nvPr/>
          </p:nvSpPr>
          <p:spPr>
            <a:xfrm>
              <a:off x="5959513" y="1724075"/>
              <a:ext cx="17901" cy="10425"/>
            </a:xfrm>
            <a:custGeom>
              <a:avLst/>
              <a:gdLst/>
              <a:ahLst/>
              <a:cxnLst/>
              <a:rect l="l" t="t" r="r" b="b"/>
              <a:pathLst>
                <a:path w="716" h="417" extrusionOk="0">
                  <a:moveTo>
                    <a:pt x="536" y="1"/>
                  </a:moveTo>
                  <a:lnTo>
                    <a:pt x="0" y="313"/>
                  </a:lnTo>
                  <a:lnTo>
                    <a:pt x="181" y="417"/>
                  </a:lnTo>
                  <a:lnTo>
                    <a:pt x="716" y="105"/>
                  </a:lnTo>
                  <a:lnTo>
                    <a:pt x="536"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41"/>
            <p:cNvSpPr/>
            <p:nvPr/>
          </p:nvSpPr>
          <p:spPr>
            <a:xfrm>
              <a:off x="5967414" y="1731725"/>
              <a:ext cx="23226" cy="13475"/>
            </a:xfrm>
            <a:custGeom>
              <a:avLst/>
              <a:gdLst/>
              <a:ahLst/>
              <a:cxnLst/>
              <a:rect l="l" t="t" r="r" b="b"/>
              <a:pathLst>
                <a:path w="929" h="539" extrusionOk="0">
                  <a:moveTo>
                    <a:pt x="747" y="0"/>
                  </a:moveTo>
                  <a:lnTo>
                    <a:pt x="1" y="434"/>
                  </a:lnTo>
                  <a:lnTo>
                    <a:pt x="182" y="538"/>
                  </a:lnTo>
                  <a:lnTo>
                    <a:pt x="928" y="105"/>
                  </a:lnTo>
                  <a:lnTo>
                    <a:pt x="747"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41"/>
            <p:cNvSpPr/>
            <p:nvPr/>
          </p:nvSpPr>
          <p:spPr>
            <a:xfrm>
              <a:off x="5985889" y="1739325"/>
              <a:ext cx="17950" cy="10425"/>
            </a:xfrm>
            <a:custGeom>
              <a:avLst/>
              <a:gdLst/>
              <a:ahLst/>
              <a:cxnLst/>
              <a:rect l="l" t="t" r="r" b="b"/>
              <a:pathLst>
                <a:path w="718" h="417" extrusionOk="0">
                  <a:moveTo>
                    <a:pt x="537" y="1"/>
                  </a:moveTo>
                  <a:lnTo>
                    <a:pt x="0" y="312"/>
                  </a:lnTo>
                  <a:lnTo>
                    <a:pt x="182" y="417"/>
                  </a:lnTo>
                  <a:lnTo>
                    <a:pt x="718" y="105"/>
                  </a:lnTo>
                  <a:lnTo>
                    <a:pt x="537"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41"/>
            <p:cNvSpPr/>
            <p:nvPr/>
          </p:nvSpPr>
          <p:spPr>
            <a:xfrm>
              <a:off x="5999090" y="1746975"/>
              <a:ext cx="17926" cy="10400"/>
            </a:xfrm>
            <a:custGeom>
              <a:avLst/>
              <a:gdLst/>
              <a:ahLst/>
              <a:cxnLst/>
              <a:rect l="l" t="t" r="r" b="b"/>
              <a:pathLst>
                <a:path w="717" h="416" extrusionOk="0">
                  <a:moveTo>
                    <a:pt x="536" y="0"/>
                  </a:moveTo>
                  <a:lnTo>
                    <a:pt x="1" y="311"/>
                  </a:lnTo>
                  <a:lnTo>
                    <a:pt x="182" y="415"/>
                  </a:lnTo>
                  <a:lnTo>
                    <a:pt x="717" y="105"/>
                  </a:lnTo>
                  <a:lnTo>
                    <a:pt x="536"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41"/>
            <p:cNvSpPr/>
            <p:nvPr/>
          </p:nvSpPr>
          <p:spPr>
            <a:xfrm>
              <a:off x="6012265" y="1754575"/>
              <a:ext cx="17976" cy="10425"/>
            </a:xfrm>
            <a:custGeom>
              <a:avLst/>
              <a:gdLst/>
              <a:ahLst/>
              <a:cxnLst/>
              <a:rect l="l" t="t" r="r" b="b"/>
              <a:pathLst>
                <a:path w="719" h="417" extrusionOk="0">
                  <a:moveTo>
                    <a:pt x="537" y="0"/>
                  </a:moveTo>
                  <a:lnTo>
                    <a:pt x="1" y="312"/>
                  </a:lnTo>
                  <a:lnTo>
                    <a:pt x="182" y="417"/>
                  </a:lnTo>
                  <a:lnTo>
                    <a:pt x="718" y="105"/>
                  </a:lnTo>
                  <a:lnTo>
                    <a:pt x="537"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41"/>
            <p:cNvSpPr/>
            <p:nvPr/>
          </p:nvSpPr>
          <p:spPr>
            <a:xfrm>
              <a:off x="6020215" y="1762175"/>
              <a:ext cx="23226" cy="13500"/>
            </a:xfrm>
            <a:custGeom>
              <a:avLst/>
              <a:gdLst/>
              <a:ahLst/>
              <a:cxnLst/>
              <a:rect l="l" t="t" r="r" b="b"/>
              <a:pathLst>
                <a:path w="929" h="540" extrusionOk="0">
                  <a:moveTo>
                    <a:pt x="747" y="1"/>
                  </a:moveTo>
                  <a:lnTo>
                    <a:pt x="1" y="435"/>
                  </a:lnTo>
                  <a:lnTo>
                    <a:pt x="182" y="540"/>
                  </a:lnTo>
                  <a:lnTo>
                    <a:pt x="929" y="105"/>
                  </a:lnTo>
                  <a:lnTo>
                    <a:pt x="747"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41"/>
            <p:cNvSpPr/>
            <p:nvPr/>
          </p:nvSpPr>
          <p:spPr>
            <a:xfrm>
              <a:off x="6038691" y="1769825"/>
              <a:ext cx="17926" cy="10400"/>
            </a:xfrm>
            <a:custGeom>
              <a:avLst/>
              <a:gdLst/>
              <a:ahLst/>
              <a:cxnLst/>
              <a:rect l="l" t="t" r="r" b="b"/>
              <a:pathLst>
                <a:path w="717" h="416" extrusionOk="0">
                  <a:moveTo>
                    <a:pt x="535" y="0"/>
                  </a:moveTo>
                  <a:lnTo>
                    <a:pt x="1" y="312"/>
                  </a:lnTo>
                  <a:lnTo>
                    <a:pt x="182" y="415"/>
                  </a:lnTo>
                  <a:lnTo>
                    <a:pt x="717" y="105"/>
                  </a:lnTo>
                  <a:lnTo>
                    <a:pt x="535"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41"/>
            <p:cNvSpPr/>
            <p:nvPr/>
          </p:nvSpPr>
          <p:spPr>
            <a:xfrm>
              <a:off x="6051867" y="1777425"/>
              <a:ext cx="17976" cy="10425"/>
            </a:xfrm>
            <a:custGeom>
              <a:avLst/>
              <a:gdLst/>
              <a:ahLst/>
              <a:cxnLst/>
              <a:rect l="l" t="t" r="r" b="b"/>
              <a:pathLst>
                <a:path w="719" h="417" extrusionOk="0">
                  <a:moveTo>
                    <a:pt x="537" y="1"/>
                  </a:moveTo>
                  <a:lnTo>
                    <a:pt x="1" y="312"/>
                  </a:lnTo>
                  <a:lnTo>
                    <a:pt x="182" y="417"/>
                  </a:lnTo>
                  <a:lnTo>
                    <a:pt x="718" y="105"/>
                  </a:lnTo>
                  <a:lnTo>
                    <a:pt x="537" y="1"/>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41"/>
            <p:cNvSpPr/>
            <p:nvPr/>
          </p:nvSpPr>
          <p:spPr>
            <a:xfrm>
              <a:off x="5838359" y="1692625"/>
              <a:ext cx="172781" cy="104150"/>
            </a:xfrm>
            <a:custGeom>
              <a:avLst/>
              <a:gdLst/>
              <a:ahLst/>
              <a:cxnLst/>
              <a:rect l="l" t="t" r="r" b="b"/>
              <a:pathLst>
                <a:path w="6911" h="4166" extrusionOk="0">
                  <a:moveTo>
                    <a:pt x="2" y="0"/>
                  </a:moveTo>
                  <a:lnTo>
                    <a:pt x="1" y="177"/>
                  </a:lnTo>
                  <a:lnTo>
                    <a:pt x="6909" y="4165"/>
                  </a:lnTo>
                  <a:lnTo>
                    <a:pt x="6911" y="3989"/>
                  </a:lnTo>
                  <a:lnTo>
                    <a:pt x="2" y="0"/>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41"/>
            <p:cNvSpPr/>
            <p:nvPr/>
          </p:nvSpPr>
          <p:spPr>
            <a:xfrm>
              <a:off x="6065092" y="1785075"/>
              <a:ext cx="17926" cy="10400"/>
            </a:xfrm>
            <a:custGeom>
              <a:avLst/>
              <a:gdLst/>
              <a:ahLst/>
              <a:cxnLst/>
              <a:rect l="l" t="t" r="r" b="b"/>
              <a:pathLst>
                <a:path w="717" h="416" extrusionOk="0">
                  <a:moveTo>
                    <a:pt x="536" y="0"/>
                  </a:moveTo>
                  <a:lnTo>
                    <a:pt x="0" y="311"/>
                  </a:lnTo>
                  <a:lnTo>
                    <a:pt x="181" y="415"/>
                  </a:lnTo>
                  <a:lnTo>
                    <a:pt x="716" y="105"/>
                  </a:lnTo>
                  <a:lnTo>
                    <a:pt x="536"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41"/>
            <p:cNvSpPr/>
            <p:nvPr/>
          </p:nvSpPr>
          <p:spPr>
            <a:xfrm>
              <a:off x="6072992" y="1792675"/>
              <a:ext cx="23226" cy="13500"/>
            </a:xfrm>
            <a:custGeom>
              <a:avLst/>
              <a:gdLst/>
              <a:ahLst/>
              <a:cxnLst/>
              <a:rect l="l" t="t" r="r" b="b"/>
              <a:pathLst>
                <a:path w="929" h="540" extrusionOk="0">
                  <a:moveTo>
                    <a:pt x="747" y="0"/>
                  </a:moveTo>
                  <a:lnTo>
                    <a:pt x="1" y="435"/>
                  </a:lnTo>
                  <a:lnTo>
                    <a:pt x="182" y="540"/>
                  </a:lnTo>
                  <a:lnTo>
                    <a:pt x="929" y="105"/>
                  </a:lnTo>
                  <a:lnTo>
                    <a:pt x="747" y="0"/>
                  </a:lnTo>
                  <a:close/>
                </a:path>
              </a:pathLst>
            </a:custGeom>
            <a:solidFill>
              <a:srgbClr val="605C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41"/>
            <p:cNvSpPr/>
            <p:nvPr/>
          </p:nvSpPr>
          <p:spPr>
            <a:xfrm>
              <a:off x="5781536" y="1824925"/>
              <a:ext cx="366039" cy="4450"/>
            </a:xfrm>
            <a:custGeom>
              <a:avLst/>
              <a:gdLst/>
              <a:ahLst/>
              <a:cxnLst/>
              <a:rect l="l" t="t" r="r" b="b"/>
              <a:pathLst>
                <a:path w="14641" h="178" extrusionOk="0">
                  <a:moveTo>
                    <a:pt x="0" y="1"/>
                  </a:moveTo>
                  <a:lnTo>
                    <a:pt x="0" y="178"/>
                  </a:lnTo>
                  <a:lnTo>
                    <a:pt x="14639" y="178"/>
                  </a:lnTo>
                  <a:lnTo>
                    <a:pt x="14641" y="1"/>
                  </a:lnTo>
                  <a:close/>
                </a:path>
              </a:pathLst>
            </a:custGeom>
            <a:solidFill>
              <a:srgbClr val="8E9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41"/>
            <p:cNvSpPr/>
            <p:nvPr/>
          </p:nvSpPr>
          <p:spPr>
            <a:xfrm>
              <a:off x="5780333" y="1612925"/>
              <a:ext cx="367238" cy="212025"/>
            </a:xfrm>
            <a:custGeom>
              <a:avLst/>
              <a:gdLst/>
              <a:ahLst/>
              <a:cxnLst/>
              <a:rect l="l" t="t" r="r" b="b"/>
              <a:pathLst>
                <a:path w="14689" h="8481" extrusionOk="0">
                  <a:moveTo>
                    <a:pt x="2322" y="3188"/>
                  </a:moveTo>
                  <a:lnTo>
                    <a:pt x="9230" y="7177"/>
                  </a:lnTo>
                  <a:lnTo>
                    <a:pt x="2345" y="7177"/>
                  </a:lnTo>
                  <a:lnTo>
                    <a:pt x="2322" y="3188"/>
                  </a:lnTo>
                  <a:close/>
                  <a:moveTo>
                    <a:pt x="0" y="1"/>
                  </a:moveTo>
                  <a:lnTo>
                    <a:pt x="48" y="8481"/>
                  </a:lnTo>
                  <a:lnTo>
                    <a:pt x="14689" y="8481"/>
                  </a:lnTo>
                  <a:lnTo>
                    <a:pt x="12635" y="7295"/>
                  </a:lnTo>
                  <a:lnTo>
                    <a:pt x="11889" y="7728"/>
                  </a:lnTo>
                  <a:lnTo>
                    <a:pt x="11708" y="7624"/>
                  </a:lnTo>
                  <a:lnTo>
                    <a:pt x="12455" y="7190"/>
                  </a:lnTo>
                  <a:lnTo>
                    <a:pt x="12108" y="6989"/>
                  </a:lnTo>
                  <a:lnTo>
                    <a:pt x="11573" y="7301"/>
                  </a:lnTo>
                  <a:lnTo>
                    <a:pt x="11392" y="7197"/>
                  </a:lnTo>
                  <a:lnTo>
                    <a:pt x="11926" y="6885"/>
                  </a:lnTo>
                  <a:lnTo>
                    <a:pt x="11579" y="6685"/>
                  </a:lnTo>
                  <a:lnTo>
                    <a:pt x="11045" y="6997"/>
                  </a:lnTo>
                  <a:lnTo>
                    <a:pt x="10863" y="6892"/>
                  </a:lnTo>
                  <a:lnTo>
                    <a:pt x="11399" y="6581"/>
                  </a:lnTo>
                  <a:lnTo>
                    <a:pt x="11052" y="6381"/>
                  </a:lnTo>
                  <a:lnTo>
                    <a:pt x="10516" y="6691"/>
                  </a:lnTo>
                  <a:lnTo>
                    <a:pt x="10335" y="6587"/>
                  </a:lnTo>
                  <a:lnTo>
                    <a:pt x="10871" y="6276"/>
                  </a:lnTo>
                  <a:lnTo>
                    <a:pt x="10524" y="6077"/>
                  </a:lnTo>
                  <a:lnTo>
                    <a:pt x="9777" y="6510"/>
                  </a:lnTo>
                  <a:lnTo>
                    <a:pt x="9596" y="6405"/>
                  </a:lnTo>
                  <a:lnTo>
                    <a:pt x="10342" y="5972"/>
                  </a:lnTo>
                  <a:lnTo>
                    <a:pt x="9995" y="5771"/>
                  </a:lnTo>
                  <a:lnTo>
                    <a:pt x="9459" y="6083"/>
                  </a:lnTo>
                  <a:lnTo>
                    <a:pt x="9279" y="5978"/>
                  </a:lnTo>
                  <a:lnTo>
                    <a:pt x="9814" y="5666"/>
                  </a:lnTo>
                  <a:lnTo>
                    <a:pt x="9467" y="5467"/>
                  </a:lnTo>
                  <a:lnTo>
                    <a:pt x="8932" y="5777"/>
                  </a:lnTo>
                  <a:lnTo>
                    <a:pt x="8751" y="5673"/>
                  </a:lnTo>
                  <a:lnTo>
                    <a:pt x="9287" y="5362"/>
                  </a:lnTo>
                  <a:lnTo>
                    <a:pt x="8940" y="5161"/>
                  </a:lnTo>
                  <a:lnTo>
                    <a:pt x="8404" y="5473"/>
                  </a:lnTo>
                  <a:lnTo>
                    <a:pt x="8222" y="5368"/>
                  </a:lnTo>
                  <a:lnTo>
                    <a:pt x="8759" y="5057"/>
                  </a:lnTo>
                  <a:lnTo>
                    <a:pt x="8411" y="4857"/>
                  </a:lnTo>
                  <a:lnTo>
                    <a:pt x="7665" y="5290"/>
                  </a:lnTo>
                  <a:lnTo>
                    <a:pt x="7484" y="5186"/>
                  </a:lnTo>
                  <a:lnTo>
                    <a:pt x="8230" y="4752"/>
                  </a:lnTo>
                  <a:lnTo>
                    <a:pt x="7883" y="4553"/>
                  </a:lnTo>
                  <a:lnTo>
                    <a:pt x="7348" y="4863"/>
                  </a:lnTo>
                  <a:lnTo>
                    <a:pt x="7167" y="4759"/>
                  </a:lnTo>
                  <a:lnTo>
                    <a:pt x="7703" y="4448"/>
                  </a:lnTo>
                  <a:lnTo>
                    <a:pt x="7356" y="4247"/>
                  </a:lnTo>
                  <a:lnTo>
                    <a:pt x="6820" y="4557"/>
                  </a:lnTo>
                  <a:lnTo>
                    <a:pt x="6639" y="4453"/>
                  </a:lnTo>
                  <a:lnTo>
                    <a:pt x="7175" y="4142"/>
                  </a:lnTo>
                  <a:lnTo>
                    <a:pt x="6828" y="3941"/>
                  </a:lnTo>
                  <a:lnTo>
                    <a:pt x="6291" y="4253"/>
                  </a:lnTo>
                  <a:lnTo>
                    <a:pt x="6112" y="4149"/>
                  </a:lnTo>
                  <a:lnTo>
                    <a:pt x="6646" y="3837"/>
                  </a:lnTo>
                  <a:lnTo>
                    <a:pt x="6299" y="3637"/>
                  </a:lnTo>
                  <a:lnTo>
                    <a:pt x="5552" y="4070"/>
                  </a:lnTo>
                  <a:lnTo>
                    <a:pt x="5373" y="3966"/>
                  </a:lnTo>
                  <a:lnTo>
                    <a:pt x="6118" y="3533"/>
                  </a:lnTo>
                  <a:lnTo>
                    <a:pt x="5772" y="3333"/>
                  </a:lnTo>
                  <a:lnTo>
                    <a:pt x="5236" y="3643"/>
                  </a:lnTo>
                  <a:lnTo>
                    <a:pt x="5055" y="3539"/>
                  </a:lnTo>
                  <a:lnTo>
                    <a:pt x="5591" y="3228"/>
                  </a:lnTo>
                  <a:lnTo>
                    <a:pt x="5244" y="3027"/>
                  </a:lnTo>
                  <a:lnTo>
                    <a:pt x="4707" y="3339"/>
                  </a:lnTo>
                  <a:lnTo>
                    <a:pt x="4528" y="3235"/>
                  </a:lnTo>
                  <a:lnTo>
                    <a:pt x="5062" y="2923"/>
                  </a:lnTo>
                  <a:lnTo>
                    <a:pt x="4715" y="2723"/>
                  </a:lnTo>
                  <a:lnTo>
                    <a:pt x="4181" y="3033"/>
                  </a:lnTo>
                  <a:lnTo>
                    <a:pt x="3999" y="2929"/>
                  </a:lnTo>
                  <a:lnTo>
                    <a:pt x="4535" y="2619"/>
                  </a:lnTo>
                  <a:lnTo>
                    <a:pt x="4188" y="2417"/>
                  </a:lnTo>
                  <a:lnTo>
                    <a:pt x="3442" y="2852"/>
                  </a:lnTo>
                  <a:lnTo>
                    <a:pt x="3260" y="2748"/>
                  </a:lnTo>
                  <a:lnTo>
                    <a:pt x="4007" y="2313"/>
                  </a:lnTo>
                  <a:lnTo>
                    <a:pt x="3660" y="2113"/>
                  </a:lnTo>
                  <a:lnTo>
                    <a:pt x="3124" y="2425"/>
                  </a:lnTo>
                  <a:lnTo>
                    <a:pt x="2944" y="2320"/>
                  </a:lnTo>
                  <a:lnTo>
                    <a:pt x="3478" y="2009"/>
                  </a:lnTo>
                  <a:lnTo>
                    <a:pt x="3131" y="1809"/>
                  </a:lnTo>
                  <a:lnTo>
                    <a:pt x="2597" y="2121"/>
                  </a:lnTo>
                  <a:lnTo>
                    <a:pt x="2415" y="2016"/>
                  </a:lnTo>
                  <a:lnTo>
                    <a:pt x="2952" y="1704"/>
                  </a:lnTo>
                  <a:lnTo>
                    <a:pt x="2604" y="1505"/>
                  </a:lnTo>
                  <a:lnTo>
                    <a:pt x="2068" y="1815"/>
                  </a:lnTo>
                  <a:lnTo>
                    <a:pt x="1887" y="1711"/>
                  </a:lnTo>
                  <a:lnTo>
                    <a:pt x="2423" y="1400"/>
                  </a:lnTo>
                  <a:lnTo>
                    <a:pt x="2076" y="1199"/>
                  </a:lnTo>
                  <a:lnTo>
                    <a:pt x="1329" y="1634"/>
                  </a:lnTo>
                  <a:lnTo>
                    <a:pt x="1148" y="1529"/>
                  </a:lnTo>
                  <a:lnTo>
                    <a:pt x="1895" y="1095"/>
                  </a:lnTo>
                  <a:lnTo>
                    <a:pt x="0" y="1"/>
                  </a:lnTo>
                  <a:close/>
                </a:path>
              </a:pathLst>
            </a:custGeom>
            <a:solidFill>
              <a:srgbClr val="A3B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41"/>
            <p:cNvSpPr/>
            <p:nvPr/>
          </p:nvSpPr>
          <p:spPr>
            <a:xfrm>
              <a:off x="5780075" y="1612925"/>
              <a:ext cx="1275" cy="216450"/>
            </a:xfrm>
            <a:custGeom>
              <a:avLst/>
              <a:gdLst/>
              <a:ahLst/>
              <a:cxnLst/>
              <a:rect l="l" t="t" r="r" b="b"/>
              <a:pathLst>
                <a:path w="51" h="8658" extrusionOk="0">
                  <a:moveTo>
                    <a:pt x="2" y="1"/>
                  </a:moveTo>
                  <a:lnTo>
                    <a:pt x="1" y="177"/>
                  </a:lnTo>
                  <a:lnTo>
                    <a:pt x="50" y="8658"/>
                  </a:lnTo>
                  <a:lnTo>
                    <a:pt x="50" y="8481"/>
                  </a:lnTo>
                  <a:lnTo>
                    <a:pt x="2" y="1"/>
                  </a:lnTo>
                  <a:close/>
                </a:path>
              </a:pathLst>
            </a:custGeom>
            <a:solidFill>
              <a:srgbClr val="A3B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7" name="Google Shape;1147;p41"/>
          <p:cNvGrpSpPr/>
          <p:nvPr/>
        </p:nvGrpSpPr>
        <p:grpSpPr>
          <a:xfrm>
            <a:off x="4886761" y="3695297"/>
            <a:ext cx="599805" cy="366021"/>
            <a:chOff x="3935837" y="1605240"/>
            <a:chExt cx="367301" cy="224139"/>
          </a:xfrm>
        </p:grpSpPr>
        <p:sp>
          <p:nvSpPr>
            <p:cNvPr id="1148" name="Google Shape;1148;p41"/>
            <p:cNvSpPr/>
            <p:nvPr/>
          </p:nvSpPr>
          <p:spPr>
            <a:xfrm>
              <a:off x="3935837" y="1605241"/>
              <a:ext cx="303549" cy="185024"/>
            </a:xfrm>
            <a:custGeom>
              <a:avLst/>
              <a:gdLst/>
              <a:ahLst/>
              <a:cxnLst/>
              <a:rect l="l" t="t" r="r" b="b"/>
              <a:pathLst>
                <a:path w="12142" h="7401" extrusionOk="0">
                  <a:moveTo>
                    <a:pt x="11619" y="1"/>
                  </a:moveTo>
                  <a:cubicBezTo>
                    <a:pt x="11605" y="1"/>
                    <a:pt x="11591" y="2"/>
                    <a:pt x="11578" y="5"/>
                  </a:cubicBezTo>
                  <a:lnTo>
                    <a:pt x="10339" y="724"/>
                  </a:lnTo>
                  <a:lnTo>
                    <a:pt x="871" y="6224"/>
                  </a:lnTo>
                  <a:lnTo>
                    <a:pt x="0" y="7401"/>
                  </a:lnTo>
                  <a:lnTo>
                    <a:pt x="0" y="7401"/>
                  </a:lnTo>
                  <a:lnTo>
                    <a:pt x="1248" y="7147"/>
                  </a:lnTo>
                  <a:lnTo>
                    <a:pt x="10854" y="1566"/>
                  </a:lnTo>
                  <a:lnTo>
                    <a:pt x="11467" y="1210"/>
                  </a:lnTo>
                  <a:lnTo>
                    <a:pt x="12089" y="848"/>
                  </a:lnTo>
                  <a:cubicBezTo>
                    <a:pt x="12124" y="795"/>
                    <a:pt x="12141" y="733"/>
                    <a:pt x="12138" y="670"/>
                  </a:cubicBezTo>
                  <a:cubicBezTo>
                    <a:pt x="12138" y="515"/>
                    <a:pt x="12066" y="338"/>
                    <a:pt x="11957" y="205"/>
                  </a:cubicBezTo>
                  <a:cubicBezTo>
                    <a:pt x="11908" y="143"/>
                    <a:pt x="11848" y="90"/>
                    <a:pt x="11780" y="50"/>
                  </a:cubicBezTo>
                  <a:cubicBezTo>
                    <a:pt x="11723" y="17"/>
                    <a:pt x="11667" y="1"/>
                    <a:pt x="11619" y="1"/>
                  </a:cubicBezTo>
                  <a:close/>
                </a:path>
              </a:pathLst>
            </a:custGeom>
            <a:solidFill>
              <a:srgbClr val="FBE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41"/>
            <p:cNvSpPr/>
            <p:nvPr/>
          </p:nvSpPr>
          <p:spPr>
            <a:xfrm>
              <a:off x="3955487" y="1605241"/>
              <a:ext cx="283899" cy="178699"/>
            </a:xfrm>
            <a:custGeom>
              <a:avLst/>
              <a:gdLst/>
              <a:ahLst/>
              <a:cxnLst/>
              <a:rect l="l" t="t" r="r" b="b"/>
              <a:pathLst>
                <a:path w="11356" h="7148" extrusionOk="0">
                  <a:moveTo>
                    <a:pt x="10833" y="1"/>
                  </a:moveTo>
                  <a:cubicBezTo>
                    <a:pt x="10819" y="1"/>
                    <a:pt x="10805" y="2"/>
                    <a:pt x="10792" y="5"/>
                  </a:cubicBezTo>
                  <a:lnTo>
                    <a:pt x="9553" y="724"/>
                  </a:lnTo>
                  <a:lnTo>
                    <a:pt x="85" y="6224"/>
                  </a:lnTo>
                  <a:lnTo>
                    <a:pt x="1" y="6477"/>
                  </a:lnTo>
                  <a:lnTo>
                    <a:pt x="331" y="6497"/>
                  </a:lnTo>
                  <a:lnTo>
                    <a:pt x="214" y="6880"/>
                  </a:lnTo>
                  <a:lnTo>
                    <a:pt x="489" y="6978"/>
                  </a:lnTo>
                  <a:lnTo>
                    <a:pt x="353" y="7129"/>
                  </a:lnTo>
                  <a:lnTo>
                    <a:pt x="463" y="7147"/>
                  </a:lnTo>
                  <a:lnTo>
                    <a:pt x="10068" y="1567"/>
                  </a:lnTo>
                  <a:lnTo>
                    <a:pt x="10681" y="1213"/>
                  </a:lnTo>
                  <a:lnTo>
                    <a:pt x="11305" y="850"/>
                  </a:lnTo>
                  <a:cubicBezTo>
                    <a:pt x="11338" y="796"/>
                    <a:pt x="11355" y="735"/>
                    <a:pt x="11352" y="672"/>
                  </a:cubicBezTo>
                  <a:cubicBezTo>
                    <a:pt x="11352" y="515"/>
                    <a:pt x="11280" y="338"/>
                    <a:pt x="11171" y="205"/>
                  </a:cubicBezTo>
                  <a:cubicBezTo>
                    <a:pt x="11122" y="143"/>
                    <a:pt x="11062" y="90"/>
                    <a:pt x="10994" y="50"/>
                  </a:cubicBezTo>
                  <a:cubicBezTo>
                    <a:pt x="10937" y="17"/>
                    <a:pt x="10881" y="1"/>
                    <a:pt x="10833" y="1"/>
                  </a:cubicBezTo>
                  <a:close/>
                </a:path>
              </a:pathLst>
            </a:custGeom>
            <a:solidFill>
              <a:srgbClr val="EB65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41"/>
            <p:cNvSpPr/>
            <p:nvPr/>
          </p:nvSpPr>
          <p:spPr>
            <a:xfrm>
              <a:off x="3964262" y="1621991"/>
              <a:ext cx="275124" cy="161949"/>
            </a:xfrm>
            <a:custGeom>
              <a:avLst/>
              <a:gdLst/>
              <a:ahLst/>
              <a:cxnLst/>
              <a:rect l="l" t="t" r="r" b="b"/>
              <a:pathLst>
                <a:path w="11005" h="6478" extrusionOk="0">
                  <a:moveTo>
                    <a:pt x="11001" y="0"/>
                  </a:moveTo>
                  <a:lnTo>
                    <a:pt x="9765" y="719"/>
                  </a:lnTo>
                  <a:lnTo>
                    <a:pt x="138" y="6307"/>
                  </a:lnTo>
                  <a:lnTo>
                    <a:pt x="0" y="6457"/>
                  </a:lnTo>
                  <a:lnTo>
                    <a:pt x="111" y="6477"/>
                  </a:lnTo>
                  <a:lnTo>
                    <a:pt x="9717" y="896"/>
                  </a:lnTo>
                  <a:lnTo>
                    <a:pt x="10330" y="540"/>
                  </a:lnTo>
                  <a:lnTo>
                    <a:pt x="10952" y="178"/>
                  </a:lnTo>
                  <a:cubicBezTo>
                    <a:pt x="10987" y="125"/>
                    <a:pt x="11004" y="63"/>
                    <a:pt x="11001" y="0"/>
                  </a:cubicBezTo>
                  <a:close/>
                </a:path>
              </a:pathLst>
            </a:custGeom>
            <a:solidFill>
              <a:srgbClr val="EA59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41"/>
            <p:cNvSpPr/>
            <p:nvPr/>
          </p:nvSpPr>
          <p:spPr>
            <a:xfrm>
              <a:off x="3960837" y="1610315"/>
              <a:ext cx="278474" cy="169349"/>
            </a:xfrm>
            <a:custGeom>
              <a:avLst/>
              <a:gdLst/>
              <a:ahLst/>
              <a:cxnLst/>
              <a:rect l="l" t="t" r="r" b="b"/>
              <a:pathLst>
                <a:path w="11139" h="6774" extrusionOk="0">
                  <a:moveTo>
                    <a:pt x="10957" y="0"/>
                  </a:moveTo>
                  <a:lnTo>
                    <a:pt x="9719" y="719"/>
                  </a:lnTo>
                  <a:lnTo>
                    <a:pt x="117" y="6293"/>
                  </a:lnTo>
                  <a:lnTo>
                    <a:pt x="0" y="6677"/>
                  </a:lnTo>
                  <a:lnTo>
                    <a:pt x="275" y="6774"/>
                  </a:lnTo>
                  <a:lnTo>
                    <a:pt x="9902" y="1186"/>
                  </a:lnTo>
                  <a:lnTo>
                    <a:pt x="11138" y="467"/>
                  </a:lnTo>
                  <a:cubicBezTo>
                    <a:pt x="11138" y="312"/>
                    <a:pt x="11066" y="135"/>
                    <a:pt x="10957" y="0"/>
                  </a:cubicBezTo>
                  <a:close/>
                </a:path>
              </a:pathLst>
            </a:custGeom>
            <a:solidFill>
              <a:srgbClr val="EB65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41"/>
            <p:cNvSpPr/>
            <p:nvPr/>
          </p:nvSpPr>
          <p:spPr>
            <a:xfrm>
              <a:off x="3955487" y="1605240"/>
              <a:ext cx="279274" cy="162449"/>
            </a:xfrm>
            <a:custGeom>
              <a:avLst/>
              <a:gdLst/>
              <a:ahLst/>
              <a:cxnLst/>
              <a:rect l="l" t="t" r="r" b="b"/>
              <a:pathLst>
                <a:path w="11171" h="6498" extrusionOk="0">
                  <a:moveTo>
                    <a:pt x="10832" y="1"/>
                  </a:moveTo>
                  <a:cubicBezTo>
                    <a:pt x="10818" y="1"/>
                    <a:pt x="10804" y="2"/>
                    <a:pt x="10790" y="5"/>
                  </a:cubicBezTo>
                  <a:lnTo>
                    <a:pt x="9552" y="724"/>
                  </a:lnTo>
                  <a:lnTo>
                    <a:pt x="85" y="6224"/>
                  </a:lnTo>
                  <a:lnTo>
                    <a:pt x="1" y="6477"/>
                  </a:lnTo>
                  <a:lnTo>
                    <a:pt x="331" y="6497"/>
                  </a:lnTo>
                  <a:lnTo>
                    <a:pt x="9933" y="924"/>
                  </a:lnTo>
                  <a:lnTo>
                    <a:pt x="11171" y="205"/>
                  </a:lnTo>
                  <a:cubicBezTo>
                    <a:pt x="11122" y="143"/>
                    <a:pt x="11062" y="90"/>
                    <a:pt x="10993" y="50"/>
                  </a:cubicBezTo>
                  <a:cubicBezTo>
                    <a:pt x="10935" y="17"/>
                    <a:pt x="10881" y="1"/>
                    <a:pt x="10832" y="1"/>
                  </a:cubicBezTo>
                  <a:close/>
                </a:path>
              </a:pathLst>
            </a:custGeom>
            <a:solidFill>
              <a:srgbClr val="F29A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41"/>
            <p:cNvSpPr/>
            <p:nvPr/>
          </p:nvSpPr>
          <p:spPr>
            <a:xfrm>
              <a:off x="3935841" y="1780264"/>
              <a:ext cx="11275" cy="9975"/>
            </a:xfrm>
            <a:custGeom>
              <a:avLst/>
              <a:gdLst/>
              <a:ahLst/>
              <a:cxnLst/>
              <a:rect l="l" t="t" r="r" b="b"/>
              <a:pathLst>
                <a:path w="451" h="399" extrusionOk="0">
                  <a:moveTo>
                    <a:pt x="295" y="0"/>
                  </a:moveTo>
                  <a:lnTo>
                    <a:pt x="0" y="398"/>
                  </a:lnTo>
                  <a:lnTo>
                    <a:pt x="450" y="307"/>
                  </a:lnTo>
                  <a:cubicBezTo>
                    <a:pt x="432" y="192"/>
                    <a:pt x="377" y="85"/>
                    <a:pt x="295" y="0"/>
                  </a:cubicBezTo>
                  <a:close/>
                </a:path>
              </a:pathLst>
            </a:custGeom>
            <a:solidFill>
              <a:srgbClr val="F29A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41"/>
            <p:cNvSpPr/>
            <p:nvPr/>
          </p:nvSpPr>
          <p:spPr>
            <a:xfrm>
              <a:off x="3943213" y="1760814"/>
              <a:ext cx="24525" cy="27150"/>
            </a:xfrm>
            <a:custGeom>
              <a:avLst/>
              <a:gdLst/>
              <a:ahLst/>
              <a:cxnLst/>
              <a:rect l="l" t="t" r="r" b="b"/>
              <a:pathLst>
                <a:path w="981" h="1086" extrusionOk="0">
                  <a:moveTo>
                    <a:pt x="576" y="1"/>
                  </a:moveTo>
                  <a:lnTo>
                    <a:pt x="0" y="778"/>
                  </a:lnTo>
                  <a:cubicBezTo>
                    <a:pt x="82" y="863"/>
                    <a:pt x="137" y="970"/>
                    <a:pt x="155" y="1085"/>
                  </a:cubicBezTo>
                  <a:lnTo>
                    <a:pt x="953" y="924"/>
                  </a:lnTo>
                  <a:lnTo>
                    <a:pt x="842" y="904"/>
                  </a:lnTo>
                  <a:lnTo>
                    <a:pt x="980" y="755"/>
                  </a:lnTo>
                  <a:lnTo>
                    <a:pt x="705" y="657"/>
                  </a:lnTo>
                  <a:lnTo>
                    <a:pt x="822" y="274"/>
                  </a:lnTo>
                  <a:lnTo>
                    <a:pt x="492" y="254"/>
                  </a:lnTo>
                  <a:lnTo>
                    <a:pt x="576" y="1"/>
                  </a:lnTo>
                  <a:close/>
                </a:path>
              </a:pathLst>
            </a:custGeom>
            <a:solidFill>
              <a:srgbClr val="FBE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41"/>
            <p:cNvSpPr/>
            <p:nvPr/>
          </p:nvSpPr>
          <p:spPr>
            <a:xfrm>
              <a:off x="3967713" y="1624766"/>
              <a:ext cx="303549" cy="185049"/>
            </a:xfrm>
            <a:custGeom>
              <a:avLst/>
              <a:gdLst/>
              <a:ahLst/>
              <a:cxnLst/>
              <a:rect l="l" t="t" r="r" b="b"/>
              <a:pathLst>
                <a:path w="12142" h="7402" extrusionOk="0">
                  <a:moveTo>
                    <a:pt x="11618" y="0"/>
                  </a:moveTo>
                  <a:cubicBezTo>
                    <a:pt x="11604" y="0"/>
                    <a:pt x="11590" y="2"/>
                    <a:pt x="11576" y="5"/>
                  </a:cubicBezTo>
                  <a:lnTo>
                    <a:pt x="10338" y="725"/>
                  </a:lnTo>
                  <a:lnTo>
                    <a:pt x="871" y="6225"/>
                  </a:lnTo>
                  <a:lnTo>
                    <a:pt x="0" y="7402"/>
                  </a:lnTo>
                  <a:lnTo>
                    <a:pt x="1248" y="7148"/>
                  </a:lnTo>
                  <a:lnTo>
                    <a:pt x="10853" y="1568"/>
                  </a:lnTo>
                  <a:lnTo>
                    <a:pt x="11466" y="1212"/>
                  </a:lnTo>
                  <a:lnTo>
                    <a:pt x="12089" y="849"/>
                  </a:lnTo>
                  <a:cubicBezTo>
                    <a:pt x="12125" y="796"/>
                    <a:pt x="12141" y="734"/>
                    <a:pt x="12138" y="671"/>
                  </a:cubicBezTo>
                  <a:cubicBezTo>
                    <a:pt x="12138" y="518"/>
                    <a:pt x="12066" y="339"/>
                    <a:pt x="11956" y="206"/>
                  </a:cubicBezTo>
                  <a:cubicBezTo>
                    <a:pt x="11908" y="143"/>
                    <a:pt x="11848" y="91"/>
                    <a:pt x="11779" y="51"/>
                  </a:cubicBezTo>
                  <a:cubicBezTo>
                    <a:pt x="11721" y="16"/>
                    <a:pt x="11667" y="0"/>
                    <a:pt x="11618" y="0"/>
                  </a:cubicBezTo>
                  <a:close/>
                </a:path>
              </a:pathLst>
            </a:custGeom>
            <a:solidFill>
              <a:srgbClr val="FBE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41"/>
            <p:cNvSpPr/>
            <p:nvPr/>
          </p:nvSpPr>
          <p:spPr>
            <a:xfrm>
              <a:off x="3987363" y="1624791"/>
              <a:ext cx="283849" cy="178699"/>
            </a:xfrm>
            <a:custGeom>
              <a:avLst/>
              <a:gdLst/>
              <a:ahLst/>
              <a:cxnLst/>
              <a:rect l="l" t="t" r="r" b="b"/>
              <a:pathLst>
                <a:path w="11354" h="7148" extrusionOk="0">
                  <a:moveTo>
                    <a:pt x="10833" y="1"/>
                  </a:moveTo>
                  <a:cubicBezTo>
                    <a:pt x="10819" y="1"/>
                    <a:pt x="10805" y="2"/>
                    <a:pt x="10792" y="5"/>
                  </a:cubicBezTo>
                  <a:lnTo>
                    <a:pt x="9553" y="724"/>
                  </a:lnTo>
                  <a:lnTo>
                    <a:pt x="85" y="6224"/>
                  </a:lnTo>
                  <a:lnTo>
                    <a:pt x="1" y="6477"/>
                  </a:lnTo>
                  <a:lnTo>
                    <a:pt x="331" y="6497"/>
                  </a:lnTo>
                  <a:lnTo>
                    <a:pt x="215" y="6880"/>
                  </a:lnTo>
                  <a:lnTo>
                    <a:pt x="490" y="6978"/>
                  </a:lnTo>
                  <a:lnTo>
                    <a:pt x="353" y="7129"/>
                  </a:lnTo>
                  <a:lnTo>
                    <a:pt x="463" y="7147"/>
                  </a:lnTo>
                  <a:lnTo>
                    <a:pt x="10068" y="1567"/>
                  </a:lnTo>
                  <a:lnTo>
                    <a:pt x="10680" y="1211"/>
                  </a:lnTo>
                  <a:lnTo>
                    <a:pt x="11303" y="848"/>
                  </a:lnTo>
                  <a:cubicBezTo>
                    <a:pt x="11337" y="796"/>
                    <a:pt x="11354" y="733"/>
                    <a:pt x="11352" y="672"/>
                  </a:cubicBezTo>
                  <a:cubicBezTo>
                    <a:pt x="11352" y="517"/>
                    <a:pt x="11280" y="338"/>
                    <a:pt x="11171" y="205"/>
                  </a:cubicBezTo>
                  <a:cubicBezTo>
                    <a:pt x="11122" y="143"/>
                    <a:pt x="11062" y="91"/>
                    <a:pt x="10994" y="50"/>
                  </a:cubicBezTo>
                  <a:cubicBezTo>
                    <a:pt x="10937" y="17"/>
                    <a:pt x="10882" y="1"/>
                    <a:pt x="10833" y="1"/>
                  </a:cubicBezTo>
                  <a:close/>
                </a:path>
              </a:pathLst>
            </a:custGeom>
            <a:solidFill>
              <a:srgbClr val="00C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41"/>
            <p:cNvSpPr/>
            <p:nvPr/>
          </p:nvSpPr>
          <p:spPr>
            <a:xfrm>
              <a:off x="3992713" y="1629891"/>
              <a:ext cx="278474" cy="169374"/>
            </a:xfrm>
            <a:custGeom>
              <a:avLst/>
              <a:gdLst/>
              <a:ahLst/>
              <a:cxnLst/>
              <a:rect l="l" t="t" r="r" b="b"/>
              <a:pathLst>
                <a:path w="11139" h="6775" extrusionOk="0">
                  <a:moveTo>
                    <a:pt x="10956" y="1"/>
                  </a:moveTo>
                  <a:lnTo>
                    <a:pt x="9719" y="720"/>
                  </a:lnTo>
                  <a:lnTo>
                    <a:pt x="117" y="6293"/>
                  </a:lnTo>
                  <a:lnTo>
                    <a:pt x="1" y="6676"/>
                  </a:lnTo>
                  <a:lnTo>
                    <a:pt x="276" y="6774"/>
                  </a:lnTo>
                  <a:lnTo>
                    <a:pt x="9900" y="1185"/>
                  </a:lnTo>
                  <a:lnTo>
                    <a:pt x="11138" y="466"/>
                  </a:lnTo>
                  <a:cubicBezTo>
                    <a:pt x="11138" y="313"/>
                    <a:pt x="11066" y="134"/>
                    <a:pt x="10956" y="1"/>
                  </a:cubicBezTo>
                  <a:close/>
                </a:path>
              </a:pathLst>
            </a:custGeom>
            <a:solidFill>
              <a:srgbClr val="00DA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41"/>
            <p:cNvSpPr/>
            <p:nvPr/>
          </p:nvSpPr>
          <p:spPr>
            <a:xfrm>
              <a:off x="3987363" y="1624767"/>
              <a:ext cx="279299" cy="162474"/>
            </a:xfrm>
            <a:custGeom>
              <a:avLst/>
              <a:gdLst/>
              <a:ahLst/>
              <a:cxnLst/>
              <a:rect l="l" t="t" r="r" b="b"/>
              <a:pathLst>
                <a:path w="11172" h="6499" extrusionOk="0">
                  <a:moveTo>
                    <a:pt x="10832" y="0"/>
                  </a:moveTo>
                  <a:cubicBezTo>
                    <a:pt x="10818" y="0"/>
                    <a:pt x="10804" y="2"/>
                    <a:pt x="10790" y="5"/>
                  </a:cubicBezTo>
                  <a:lnTo>
                    <a:pt x="9552" y="725"/>
                  </a:lnTo>
                  <a:lnTo>
                    <a:pt x="85" y="6225"/>
                  </a:lnTo>
                  <a:lnTo>
                    <a:pt x="1" y="6477"/>
                  </a:lnTo>
                  <a:lnTo>
                    <a:pt x="331" y="6498"/>
                  </a:lnTo>
                  <a:lnTo>
                    <a:pt x="9933" y="925"/>
                  </a:lnTo>
                  <a:lnTo>
                    <a:pt x="11171" y="206"/>
                  </a:lnTo>
                  <a:cubicBezTo>
                    <a:pt x="11122" y="144"/>
                    <a:pt x="11062" y="91"/>
                    <a:pt x="10993" y="51"/>
                  </a:cubicBezTo>
                  <a:cubicBezTo>
                    <a:pt x="10935" y="16"/>
                    <a:pt x="10881" y="0"/>
                    <a:pt x="10832" y="0"/>
                  </a:cubicBezTo>
                  <a:close/>
                </a:path>
              </a:pathLst>
            </a:custGeom>
            <a:solidFill>
              <a:srgbClr val="41E5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41"/>
            <p:cNvSpPr/>
            <p:nvPr/>
          </p:nvSpPr>
          <p:spPr>
            <a:xfrm>
              <a:off x="3967711" y="1799816"/>
              <a:ext cx="11275" cy="10000"/>
            </a:xfrm>
            <a:custGeom>
              <a:avLst/>
              <a:gdLst/>
              <a:ahLst/>
              <a:cxnLst/>
              <a:rect l="l" t="t" r="r" b="b"/>
              <a:pathLst>
                <a:path w="451" h="400" extrusionOk="0">
                  <a:moveTo>
                    <a:pt x="295" y="0"/>
                  </a:moveTo>
                  <a:lnTo>
                    <a:pt x="0" y="400"/>
                  </a:lnTo>
                  <a:lnTo>
                    <a:pt x="451" y="307"/>
                  </a:lnTo>
                  <a:cubicBezTo>
                    <a:pt x="431" y="192"/>
                    <a:pt x="377" y="85"/>
                    <a:pt x="295" y="0"/>
                  </a:cubicBezTo>
                  <a:close/>
                </a:path>
              </a:pathLst>
            </a:custGeom>
            <a:solidFill>
              <a:srgbClr val="00DA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41"/>
            <p:cNvSpPr/>
            <p:nvPr/>
          </p:nvSpPr>
          <p:spPr>
            <a:xfrm>
              <a:off x="3975086" y="1780366"/>
              <a:ext cx="24525" cy="27150"/>
            </a:xfrm>
            <a:custGeom>
              <a:avLst/>
              <a:gdLst/>
              <a:ahLst/>
              <a:cxnLst/>
              <a:rect l="l" t="t" r="r" b="b"/>
              <a:pathLst>
                <a:path w="981" h="1086" extrusionOk="0">
                  <a:moveTo>
                    <a:pt x="576" y="1"/>
                  </a:moveTo>
                  <a:lnTo>
                    <a:pt x="0" y="778"/>
                  </a:lnTo>
                  <a:cubicBezTo>
                    <a:pt x="82" y="863"/>
                    <a:pt x="136" y="970"/>
                    <a:pt x="156" y="1085"/>
                  </a:cubicBezTo>
                  <a:lnTo>
                    <a:pt x="953" y="924"/>
                  </a:lnTo>
                  <a:lnTo>
                    <a:pt x="842" y="904"/>
                  </a:lnTo>
                  <a:lnTo>
                    <a:pt x="981" y="755"/>
                  </a:lnTo>
                  <a:lnTo>
                    <a:pt x="706" y="657"/>
                  </a:lnTo>
                  <a:lnTo>
                    <a:pt x="822" y="274"/>
                  </a:lnTo>
                  <a:lnTo>
                    <a:pt x="492" y="254"/>
                  </a:lnTo>
                  <a:lnTo>
                    <a:pt x="576" y="1"/>
                  </a:lnTo>
                  <a:close/>
                </a:path>
              </a:pathLst>
            </a:custGeom>
            <a:solidFill>
              <a:srgbClr val="FBE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41"/>
            <p:cNvSpPr/>
            <p:nvPr/>
          </p:nvSpPr>
          <p:spPr>
            <a:xfrm>
              <a:off x="3999588" y="1644342"/>
              <a:ext cx="303549" cy="185024"/>
            </a:xfrm>
            <a:custGeom>
              <a:avLst/>
              <a:gdLst/>
              <a:ahLst/>
              <a:cxnLst/>
              <a:rect l="l" t="t" r="r" b="b"/>
              <a:pathLst>
                <a:path w="12142" h="7401" extrusionOk="0">
                  <a:moveTo>
                    <a:pt x="11620" y="1"/>
                  </a:moveTo>
                  <a:cubicBezTo>
                    <a:pt x="11605" y="1"/>
                    <a:pt x="11591" y="2"/>
                    <a:pt x="11578" y="5"/>
                  </a:cubicBezTo>
                  <a:lnTo>
                    <a:pt x="10338" y="724"/>
                  </a:lnTo>
                  <a:lnTo>
                    <a:pt x="872" y="6224"/>
                  </a:lnTo>
                  <a:lnTo>
                    <a:pt x="1" y="7401"/>
                  </a:lnTo>
                  <a:lnTo>
                    <a:pt x="1" y="7401"/>
                  </a:lnTo>
                  <a:lnTo>
                    <a:pt x="1248" y="7147"/>
                  </a:lnTo>
                  <a:lnTo>
                    <a:pt x="10853" y="1567"/>
                  </a:lnTo>
                  <a:lnTo>
                    <a:pt x="11467" y="1211"/>
                  </a:lnTo>
                  <a:lnTo>
                    <a:pt x="12089" y="848"/>
                  </a:lnTo>
                  <a:cubicBezTo>
                    <a:pt x="12125" y="796"/>
                    <a:pt x="12142" y="733"/>
                    <a:pt x="12138" y="670"/>
                  </a:cubicBezTo>
                  <a:cubicBezTo>
                    <a:pt x="12138" y="517"/>
                    <a:pt x="12065" y="338"/>
                    <a:pt x="11957" y="205"/>
                  </a:cubicBezTo>
                  <a:cubicBezTo>
                    <a:pt x="11908" y="143"/>
                    <a:pt x="11848" y="91"/>
                    <a:pt x="11781" y="50"/>
                  </a:cubicBezTo>
                  <a:cubicBezTo>
                    <a:pt x="11723" y="17"/>
                    <a:pt x="11669" y="1"/>
                    <a:pt x="11620" y="1"/>
                  </a:cubicBezTo>
                  <a:close/>
                </a:path>
              </a:pathLst>
            </a:custGeom>
            <a:solidFill>
              <a:srgbClr val="FBE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41"/>
            <p:cNvSpPr/>
            <p:nvPr/>
          </p:nvSpPr>
          <p:spPr>
            <a:xfrm>
              <a:off x="4019264" y="1644342"/>
              <a:ext cx="283874" cy="178699"/>
            </a:xfrm>
            <a:custGeom>
              <a:avLst/>
              <a:gdLst/>
              <a:ahLst/>
              <a:cxnLst/>
              <a:rect l="l" t="t" r="r" b="b"/>
              <a:pathLst>
                <a:path w="11355" h="7148" extrusionOk="0">
                  <a:moveTo>
                    <a:pt x="10832" y="1"/>
                  </a:moveTo>
                  <a:cubicBezTo>
                    <a:pt x="10817" y="1"/>
                    <a:pt x="10803" y="2"/>
                    <a:pt x="10789" y="5"/>
                  </a:cubicBezTo>
                  <a:lnTo>
                    <a:pt x="9553" y="724"/>
                  </a:lnTo>
                  <a:lnTo>
                    <a:pt x="85" y="6224"/>
                  </a:lnTo>
                  <a:lnTo>
                    <a:pt x="0" y="6477"/>
                  </a:lnTo>
                  <a:lnTo>
                    <a:pt x="330" y="6497"/>
                  </a:lnTo>
                  <a:lnTo>
                    <a:pt x="215" y="6881"/>
                  </a:lnTo>
                  <a:lnTo>
                    <a:pt x="489" y="6978"/>
                  </a:lnTo>
                  <a:lnTo>
                    <a:pt x="352" y="7129"/>
                  </a:lnTo>
                  <a:lnTo>
                    <a:pt x="462" y="7147"/>
                  </a:lnTo>
                  <a:lnTo>
                    <a:pt x="10067" y="1569"/>
                  </a:lnTo>
                  <a:lnTo>
                    <a:pt x="10680" y="1212"/>
                  </a:lnTo>
                  <a:lnTo>
                    <a:pt x="11304" y="850"/>
                  </a:lnTo>
                  <a:cubicBezTo>
                    <a:pt x="11338" y="798"/>
                    <a:pt x="11355" y="735"/>
                    <a:pt x="11353" y="672"/>
                  </a:cubicBezTo>
                  <a:cubicBezTo>
                    <a:pt x="11351" y="517"/>
                    <a:pt x="11278" y="338"/>
                    <a:pt x="11169" y="205"/>
                  </a:cubicBezTo>
                  <a:cubicBezTo>
                    <a:pt x="11121" y="143"/>
                    <a:pt x="11061" y="91"/>
                    <a:pt x="10992" y="50"/>
                  </a:cubicBezTo>
                  <a:cubicBezTo>
                    <a:pt x="10935" y="17"/>
                    <a:pt x="10881" y="1"/>
                    <a:pt x="10832" y="1"/>
                  </a:cubicBezTo>
                  <a:close/>
                </a:path>
              </a:pathLst>
            </a:custGeom>
            <a:solidFill>
              <a:srgbClr val="559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41"/>
            <p:cNvSpPr/>
            <p:nvPr/>
          </p:nvSpPr>
          <p:spPr>
            <a:xfrm>
              <a:off x="4028011" y="1661092"/>
              <a:ext cx="275124" cy="161949"/>
            </a:xfrm>
            <a:custGeom>
              <a:avLst/>
              <a:gdLst/>
              <a:ahLst/>
              <a:cxnLst/>
              <a:rect l="l" t="t" r="r" b="b"/>
              <a:pathLst>
                <a:path w="11005" h="6478" extrusionOk="0">
                  <a:moveTo>
                    <a:pt x="11001" y="0"/>
                  </a:moveTo>
                  <a:lnTo>
                    <a:pt x="9763" y="719"/>
                  </a:lnTo>
                  <a:lnTo>
                    <a:pt x="137" y="6308"/>
                  </a:lnTo>
                  <a:lnTo>
                    <a:pt x="0" y="6457"/>
                  </a:lnTo>
                  <a:lnTo>
                    <a:pt x="111" y="6477"/>
                  </a:lnTo>
                  <a:lnTo>
                    <a:pt x="9716" y="897"/>
                  </a:lnTo>
                  <a:lnTo>
                    <a:pt x="10330" y="541"/>
                  </a:lnTo>
                  <a:lnTo>
                    <a:pt x="10952" y="178"/>
                  </a:lnTo>
                  <a:cubicBezTo>
                    <a:pt x="10988" y="126"/>
                    <a:pt x="11005" y="63"/>
                    <a:pt x="11001" y="0"/>
                  </a:cubicBezTo>
                  <a:close/>
                </a:path>
              </a:pathLst>
            </a:custGeom>
            <a:solidFill>
              <a:srgbClr val="559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41"/>
            <p:cNvSpPr/>
            <p:nvPr/>
          </p:nvSpPr>
          <p:spPr>
            <a:xfrm>
              <a:off x="4024583" y="1649492"/>
              <a:ext cx="278474" cy="169324"/>
            </a:xfrm>
            <a:custGeom>
              <a:avLst/>
              <a:gdLst/>
              <a:ahLst/>
              <a:cxnLst/>
              <a:rect l="l" t="t" r="r" b="b"/>
              <a:pathLst>
                <a:path w="11139" h="6773" extrusionOk="0">
                  <a:moveTo>
                    <a:pt x="10956" y="0"/>
                  </a:moveTo>
                  <a:lnTo>
                    <a:pt x="9717" y="719"/>
                  </a:lnTo>
                  <a:lnTo>
                    <a:pt x="116" y="6293"/>
                  </a:lnTo>
                  <a:lnTo>
                    <a:pt x="1" y="6675"/>
                  </a:lnTo>
                  <a:lnTo>
                    <a:pt x="274" y="6772"/>
                  </a:lnTo>
                  <a:lnTo>
                    <a:pt x="9900" y="1183"/>
                  </a:lnTo>
                  <a:lnTo>
                    <a:pt x="11138" y="464"/>
                  </a:lnTo>
                  <a:cubicBezTo>
                    <a:pt x="11138" y="311"/>
                    <a:pt x="11065" y="132"/>
                    <a:pt x="10956" y="0"/>
                  </a:cubicBezTo>
                  <a:close/>
                </a:path>
              </a:pathLst>
            </a:custGeom>
            <a:solidFill>
              <a:srgbClr val="5A9E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41"/>
            <p:cNvSpPr/>
            <p:nvPr/>
          </p:nvSpPr>
          <p:spPr>
            <a:xfrm>
              <a:off x="4019256" y="1644340"/>
              <a:ext cx="279224" cy="162449"/>
            </a:xfrm>
            <a:custGeom>
              <a:avLst/>
              <a:gdLst/>
              <a:ahLst/>
              <a:cxnLst/>
              <a:rect l="l" t="t" r="r" b="b"/>
              <a:pathLst>
                <a:path w="11169" h="6498" extrusionOk="0">
                  <a:moveTo>
                    <a:pt x="10833" y="1"/>
                  </a:moveTo>
                  <a:cubicBezTo>
                    <a:pt x="10818" y="1"/>
                    <a:pt x="10804" y="2"/>
                    <a:pt x="10791" y="5"/>
                  </a:cubicBezTo>
                  <a:lnTo>
                    <a:pt x="9551" y="724"/>
                  </a:lnTo>
                  <a:lnTo>
                    <a:pt x="85" y="6224"/>
                  </a:lnTo>
                  <a:lnTo>
                    <a:pt x="0" y="6477"/>
                  </a:lnTo>
                  <a:lnTo>
                    <a:pt x="329" y="6497"/>
                  </a:lnTo>
                  <a:lnTo>
                    <a:pt x="9932" y="924"/>
                  </a:lnTo>
                  <a:lnTo>
                    <a:pt x="11169" y="205"/>
                  </a:lnTo>
                  <a:cubicBezTo>
                    <a:pt x="11121" y="143"/>
                    <a:pt x="11061" y="91"/>
                    <a:pt x="10994" y="50"/>
                  </a:cubicBezTo>
                  <a:cubicBezTo>
                    <a:pt x="10936" y="17"/>
                    <a:pt x="10882" y="1"/>
                    <a:pt x="10833" y="1"/>
                  </a:cubicBezTo>
                  <a:close/>
                </a:path>
              </a:pathLst>
            </a:custGeom>
            <a:solidFill>
              <a:srgbClr val="7EB9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41"/>
            <p:cNvSpPr/>
            <p:nvPr/>
          </p:nvSpPr>
          <p:spPr>
            <a:xfrm>
              <a:off x="3999616" y="1819379"/>
              <a:ext cx="11275" cy="10000"/>
            </a:xfrm>
            <a:custGeom>
              <a:avLst/>
              <a:gdLst/>
              <a:ahLst/>
              <a:cxnLst/>
              <a:rect l="l" t="t" r="r" b="b"/>
              <a:pathLst>
                <a:path w="451" h="400" extrusionOk="0">
                  <a:moveTo>
                    <a:pt x="295" y="0"/>
                  </a:moveTo>
                  <a:lnTo>
                    <a:pt x="1" y="400"/>
                  </a:lnTo>
                  <a:lnTo>
                    <a:pt x="451" y="307"/>
                  </a:lnTo>
                  <a:cubicBezTo>
                    <a:pt x="431" y="192"/>
                    <a:pt x="377" y="85"/>
                    <a:pt x="295" y="0"/>
                  </a:cubicBezTo>
                  <a:close/>
                </a:path>
              </a:pathLst>
            </a:custGeom>
            <a:solidFill>
              <a:srgbClr val="487C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41"/>
            <p:cNvSpPr/>
            <p:nvPr/>
          </p:nvSpPr>
          <p:spPr>
            <a:xfrm>
              <a:off x="4006925" y="1799975"/>
              <a:ext cx="24550" cy="27125"/>
            </a:xfrm>
            <a:custGeom>
              <a:avLst/>
              <a:gdLst/>
              <a:ahLst/>
              <a:cxnLst/>
              <a:rect l="l" t="t" r="r" b="b"/>
              <a:pathLst>
                <a:path w="982" h="1085" extrusionOk="0">
                  <a:moveTo>
                    <a:pt x="577" y="0"/>
                  </a:moveTo>
                  <a:lnTo>
                    <a:pt x="1" y="778"/>
                  </a:lnTo>
                  <a:cubicBezTo>
                    <a:pt x="82" y="862"/>
                    <a:pt x="138" y="970"/>
                    <a:pt x="156" y="1085"/>
                  </a:cubicBezTo>
                  <a:lnTo>
                    <a:pt x="955" y="924"/>
                  </a:lnTo>
                  <a:lnTo>
                    <a:pt x="843" y="904"/>
                  </a:lnTo>
                  <a:lnTo>
                    <a:pt x="981" y="753"/>
                  </a:lnTo>
                  <a:lnTo>
                    <a:pt x="708" y="656"/>
                  </a:lnTo>
                  <a:lnTo>
                    <a:pt x="823" y="274"/>
                  </a:lnTo>
                  <a:lnTo>
                    <a:pt x="493" y="252"/>
                  </a:lnTo>
                  <a:lnTo>
                    <a:pt x="577" y="0"/>
                  </a:lnTo>
                  <a:close/>
                </a:path>
              </a:pathLst>
            </a:custGeom>
            <a:solidFill>
              <a:srgbClr val="FBE38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68" name="Google Shape;1168;p41"/>
          <p:cNvGrpSpPr/>
          <p:nvPr/>
        </p:nvGrpSpPr>
        <p:grpSpPr>
          <a:xfrm>
            <a:off x="853358" y="1139698"/>
            <a:ext cx="611218" cy="441922"/>
            <a:chOff x="3329554" y="3885667"/>
            <a:chExt cx="367253" cy="265530"/>
          </a:xfrm>
        </p:grpSpPr>
        <p:sp>
          <p:nvSpPr>
            <p:cNvPr id="1169" name="Google Shape;1169;p41"/>
            <p:cNvSpPr/>
            <p:nvPr/>
          </p:nvSpPr>
          <p:spPr>
            <a:xfrm>
              <a:off x="3329555" y="3885669"/>
              <a:ext cx="367251" cy="265525"/>
            </a:xfrm>
            <a:custGeom>
              <a:avLst/>
              <a:gdLst/>
              <a:ahLst/>
              <a:cxnLst/>
              <a:rect l="l" t="t" r="r" b="b"/>
              <a:pathLst>
                <a:path w="14690" h="10621" extrusionOk="0">
                  <a:moveTo>
                    <a:pt x="10176" y="0"/>
                  </a:moveTo>
                  <a:lnTo>
                    <a:pt x="1700" y="4893"/>
                  </a:lnTo>
                  <a:lnTo>
                    <a:pt x="1" y="7996"/>
                  </a:lnTo>
                  <a:lnTo>
                    <a:pt x="4516" y="10620"/>
                  </a:lnTo>
                  <a:lnTo>
                    <a:pt x="8288" y="8443"/>
                  </a:lnTo>
                  <a:lnTo>
                    <a:pt x="12992" y="5727"/>
                  </a:lnTo>
                  <a:lnTo>
                    <a:pt x="13883" y="4099"/>
                  </a:lnTo>
                  <a:lnTo>
                    <a:pt x="14689" y="2624"/>
                  </a:lnTo>
                  <a:lnTo>
                    <a:pt x="1017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41"/>
            <p:cNvSpPr/>
            <p:nvPr/>
          </p:nvSpPr>
          <p:spPr>
            <a:xfrm>
              <a:off x="3329555" y="3885669"/>
              <a:ext cx="367251" cy="265525"/>
            </a:xfrm>
            <a:custGeom>
              <a:avLst/>
              <a:gdLst/>
              <a:ahLst/>
              <a:cxnLst/>
              <a:rect l="l" t="t" r="r" b="b"/>
              <a:pathLst>
                <a:path w="14690" h="10621" extrusionOk="0">
                  <a:moveTo>
                    <a:pt x="10176" y="0"/>
                  </a:moveTo>
                  <a:lnTo>
                    <a:pt x="1700" y="4893"/>
                  </a:lnTo>
                  <a:lnTo>
                    <a:pt x="1" y="7996"/>
                  </a:lnTo>
                  <a:lnTo>
                    <a:pt x="4516" y="10620"/>
                  </a:lnTo>
                  <a:lnTo>
                    <a:pt x="12992" y="5727"/>
                  </a:lnTo>
                  <a:lnTo>
                    <a:pt x="14689" y="2624"/>
                  </a:lnTo>
                  <a:lnTo>
                    <a:pt x="10176" y="0"/>
                  </a:lnTo>
                  <a:close/>
                </a:path>
              </a:pathLst>
            </a:custGeom>
            <a:solidFill>
              <a:srgbClr val="605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41"/>
            <p:cNvSpPr/>
            <p:nvPr/>
          </p:nvSpPr>
          <p:spPr>
            <a:xfrm>
              <a:off x="3329555" y="4007969"/>
              <a:ext cx="155400" cy="143225"/>
            </a:xfrm>
            <a:custGeom>
              <a:avLst/>
              <a:gdLst/>
              <a:ahLst/>
              <a:cxnLst/>
              <a:rect l="l" t="t" r="r" b="b"/>
              <a:pathLst>
                <a:path w="6216" h="5729" extrusionOk="0">
                  <a:moveTo>
                    <a:pt x="1700" y="1"/>
                  </a:moveTo>
                  <a:lnTo>
                    <a:pt x="1" y="3104"/>
                  </a:lnTo>
                  <a:lnTo>
                    <a:pt x="4516" y="5728"/>
                  </a:lnTo>
                  <a:lnTo>
                    <a:pt x="6215" y="2625"/>
                  </a:lnTo>
                  <a:lnTo>
                    <a:pt x="1700" y="1"/>
                  </a:lnTo>
                  <a:close/>
                </a:path>
              </a:pathLst>
            </a:custGeom>
            <a:solidFill>
              <a:srgbClr val="716F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41"/>
            <p:cNvSpPr/>
            <p:nvPr/>
          </p:nvSpPr>
          <p:spPr>
            <a:xfrm>
              <a:off x="3372055" y="3885667"/>
              <a:ext cx="324750" cy="187924"/>
            </a:xfrm>
            <a:custGeom>
              <a:avLst/>
              <a:gdLst/>
              <a:ahLst/>
              <a:cxnLst/>
              <a:rect l="l" t="t" r="r" b="b"/>
              <a:pathLst>
                <a:path w="12990" h="7517" extrusionOk="0">
                  <a:moveTo>
                    <a:pt x="8476" y="0"/>
                  </a:moveTo>
                  <a:lnTo>
                    <a:pt x="0" y="4893"/>
                  </a:lnTo>
                  <a:lnTo>
                    <a:pt x="4515" y="7517"/>
                  </a:lnTo>
                  <a:lnTo>
                    <a:pt x="12989" y="2624"/>
                  </a:lnTo>
                  <a:lnTo>
                    <a:pt x="8476" y="0"/>
                  </a:lnTo>
                  <a:close/>
                </a:path>
              </a:pathLst>
            </a:custGeom>
            <a:solidFill>
              <a:srgbClr val="716F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41"/>
            <p:cNvSpPr/>
            <p:nvPr/>
          </p:nvSpPr>
          <p:spPr>
            <a:xfrm>
              <a:off x="3442456" y="3951243"/>
              <a:ext cx="254351" cy="199950"/>
            </a:xfrm>
            <a:custGeom>
              <a:avLst/>
              <a:gdLst/>
              <a:ahLst/>
              <a:cxnLst/>
              <a:rect l="l" t="t" r="r" b="b"/>
              <a:pathLst>
                <a:path w="10174" h="7998" extrusionOk="0">
                  <a:moveTo>
                    <a:pt x="10173" y="1"/>
                  </a:moveTo>
                  <a:lnTo>
                    <a:pt x="1699" y="4894"/>
                  </a:lnTo>
                  <a:lnTo>
                    <a:pt x="0" y="7997"/>
                  </a:lnTo>
                  <a:lnTo>
                    <a:pt x="8476" y="3104"/>
                  </a:lnTo>
                  <a:lnTo>
                    <a:pt x="10173" y="1"/>
                  </a:lnTo>
                  <a:close/>
                </a:path>
              </a:pathLst>
            </a:custGeom>
            <a:solidFill>
              <a:srgbClr val="605E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41"/>
            <p:cNvSpPr/>
            <p:nvPr/>
          </p:nvSpPr>
          <p:spPr>
            <a:xfrm>
              <a:off x="3329554" y="3953564"/>
              <a:ext cx="249650" cy="197624"/>
            </a:xfrm>
            <a:custGeom>
              <a:avLst/>
              <a:gdLst/>
              <a:ahLst/>
              <a:cxnLst/>
              <a:rect l="l" t="t" r="r" b="b"/>
              <a:pathLst>
                <a:path w="9986" h="7905" extrusionOk="0">
                  <a:moveTo>
                    <a:pt x="5472" y="0"/>
                  </a:moveTo>
                  <a:lnTo>
                    <a:pt x="1700" y="2177"/>
                  </a:lnTo>
                  <a:lnTo>
                    <a:pt x="1" y="5280"/>
                  </a:lnTo>
                  <a:lnTo>
                    <a:pt x="4516" y="7904"/>
                  </a:lnTo>
                  <a:lnTo>
                    <a:pt x="8288" y="5727"/>
                  </a:lnTo>
                  <a:lnTo>
                    <a:pt x="9985" y="2623"/>
                  </a:lnTo>
                  <a:lnTo>
                    <a:pt x="5472" y="0"/>
                  </a:lnTo>
                  <a:close/>
                </a:path>
              </a:pathLst>
            </a:custGeom>
            <a:solidFill>
              <a:srgbClr val="E6348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41"/>
            <p:cNvSpPr/>
            <p:nvPr/>
          </p:nvSpPr>
          <p:spPr>
            <a:xfrm>
              <a:off x="3372054" y="3953569"/>
              <a:ext cx="207150" cy="120025"/>
            </a:xfrm>
            <a:custGeom>
              <a:avLst/>
              <a:gdLst/>
              <a:ahLst/>
              <a:cxnLst/>
              <a:rect l="l" t="t" r="r" b="b"/>
              <a:pathLst>
                <a:path w="8286" h="4801" extrusionOk="0">
                  <a:moveTo>
                    <a:pt x="3772" y="0"/>
                  </a:moveTo>
                  <a:lnTo>
                    <a:pt x="0" y="2177"/>
                  </a:lnTo>
                  <a:lnTo>
                    <a:pt x="4515" y="4801"/>
                  </a:lnTo>
                  <a:lnTo>
                    <a:pt x="8285" y="2623"/>
                  </a:lnTo>
                  <a:lnTo>
                    <a:pt x="3772"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41"/>
            <p:cNvSpPr/>
            <p:nvPr/>
          </p:nvSpPr>
          <p:spPr>
            <a:xfrm>
              <a:off x="3442454" y="4019119"/>
              <a:ext cx="136750" cy="132075"/>
            </a:xfrm>
            <a:custGeom>
              <a:avLst/>
              <a:gdLst/>
              <a:ahLst/>
              <a:cxnLst/>
              <a:rect l="l" t="t" r="r" b="b"/>
              <a:pathLst>
                <a:path w="5470" h="5283" extrusionOk="0">
                  <a:moveTo>
                    <a:pt x="5469" y="1"/>
                  </a:moveTo>
                  <a:lnTo>
                    <a:pt x="1699" y="2179"/>
                  </a:lnTo>
                  <a:lnTo>
                    <a:pt x="0" y="5282"/>
                  </a:lnTo>
                  <a:lnTo>
                    <a:pt x="3772" y="3105"/>
                  </a:lnTo>
                  <a:lnTo>
                    <a:pt x="5469" y="1"/>
                  </a:lnTo>
                  <a:close/>
                </a:path>
              </a:pathLst>
            </a:custGeom>
            <a:solidFill>
              <a:srgbClr val="E6348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41"/>
            <p:cNvSpPr/>
            <p:nvPr/>
          </p:nvSpPr>
          <p:spPr>
            <a:xfrm>
              <a:off x="3329556" y="4007972"/>
              <a:ext cx="155400" cy="143225"/>
            </a:xfrm>
            <a:custGeom>
              <a:avLst/>
              <a:gdLst/>
              <a:ahLst/>
              <a:cxnLst/>
              <a:rect l="l" t="t" r="r" b="b"/>
              <a:pathLst>
                <a:path w="6216" h="5729" extrusionOk="0">
                  <a:moveTo>
                    <a:pt x="1700" y="1"/>
                  </a:moveTo>
                  <a:lnTo>
                    <a:pt x="1" y="3104"/>
                  </a:lnTo>
                  <a:lnTo>
                    <a:pt x="4516" y="5728"/>
                  </a:lnTo>
                  <a:lnTo>
                    <a:pt x="6215" y="2625"/>
                  </a:lnTo>
                  <a:lnTo>
                    <a:pt x="1700"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41"/>
            <p:cNvSpPr/>
            <p:nvPr/>
          </p:nvSpPr>
          <p:spPr>
            <a:xfrm>
              <a:off x="3349929" y="4045196"/>
              <a:ext cx="114625" cy="70125"/>
            </a:xfrm>
            <a:custGeom>
              <a:avLst/>
              <a:gdLst/>
              <a:ahLst/>
              <a:cxnLst/>
              <a:rect l="l" t="t" r="r" b="b"/>
              <a:pathLst>
                <a:path w="4585" h="2805" extrusionOk="0">
                  <a:moveTo>
                    <a:pt x="71" y="1"/>
                  </a:moveTo>
                  <a:lnTo>
                    <a:pt x="0" y="128"/>
                  </a:lnTo>
                  <a:lnTo>
                    <a:pt x="4486" y="2804"/>
                  </a:lnTo>
                  <a:lnTo>
                    <a:pt x="4584" y="2625"/>
                  </a:lnTo>
                  <a:lnTo>
                    <a:pt x="71" y="1"/>
                  </a:lnTo>
                  <a:close/>
                </a:path>
              </a:pathLst>
            </a:custGeom>
            <a:solidFill>
              <a:srgbClr val="B1C5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41"/>
            <p:cNvSpPr/>
            <p:nvPr/>
          </p:nvSpPr>
          <p:spPr>
            <a:xfrm>
              <a:off x="3462075" y="3988125"/>
              <a:ext cx="214550" cy="127200"/>
            </a:xfrm>
            <a:custGeom>
              <a:avLst/>
              <a:gdLst/>
              <a:ahLst/>
              <a:cxnLst/>
              <a:rect l="l" t="t" r="r" b="b"/>
              <a:pathLst>
                <a:path w="8582" h="5088" extrusionOk="0">
                  <a:moveTo>
                    <a:pt x="8582" y="1"/>
                  </a:moveTo>
                  <a:lnTo>
                    <a:pt x="98" y="4908"/>
                  </a:lnTo>
                  <a:lnTo>
                    <a:pt x="0" y="5087"/>
                  </a:lnTo>
                  <a:lnTo>
                    <a:pt x="0" y="5087"/>
                  </a:lnTo>
                  <a:lnTo>
                    <a:pt x="8449" y="240"/>
                  </a:lnTo>
                  <a:lnTo>
                    <a:pt x="8582" y="1"/>
                  </a:lnTo>
                  <a:close/>
                </a:path>
              </a:pathLst>
            </a:custGeom>
            <a:solidFill>
              <a:srgbClr val="A3B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 name="Rectangle 4"/>
          <p:cNvSpPr/>
          <p:nvPr/>
        </p:nvSpPr>
        <p:spPr>
          <a:xfrm>
            <a:off x="2139794" y="2571750"/>
            <a:ext cx="5760640" cy="769441"/>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R="0" lvl="0" defTabSz="713232" eaLnBrk="1" fontAlgn="auto" latinLnBrk="0" hangingPunct="1">
              <a:lnSpc>
                <a:spcPct val="100000"/>
              </a:lnSpc>
              <a:spcBef>
                <a:spcPts val="0"/>
              </a:spcBef>
              <a:spcAft>
                <a:spcPts val="0"/>
              </a:spcAft>
              <a:buClrTx/>
              <a:buSzTx/>
              <a:tabLst/>
              <a:defRPr/>
            </a:pPr>
            <a:r>
              <a:rPr kumimoji="0" lang="en-US" sz="1100" b="0" i="0" u="none" strike="noStrike" kern="1200" cap="none" spc="0" normalizeH="0" baseline="0" noProof="0" dirty="0" err="1">
                <a:ln>
                  <a:noFill/>
                </a:ln>
                <a:solidFill>
                  <a:prstClr val="black"/>
                </a:solidFill>
                <a:effectLst/>
                <a:uLnTx/>
                <a:uFillTx/>
                <a:ea typeface="+mn-ea"/>
              </a:rPr>
              <a:t>Metode</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Kampanye</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dalam</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bentuk</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kegiatan</a:t>
            </a:r>
            <a:r>
              <a:rPr kumimoji="0" lang="en-US" sz="1100" b="0" i="0" u="none" strike="noStrike" kern="1200" cap="none" spc="0" normalizeH="0" baseline="0" noProof="0" dirty="0">
                <a:ln>
                  <a:noFill/>
                </a:ln>
                <a:solidFill>
                  <a:prstClr val="black"/>
                </a:solidFill>
                <a:effectLst/>
                <a:uLnTx/>
                <a:uFillTx/>
                <a:ea typeface="+mn-ea"/>
              </a:rPr>
              <a:t> lain </a:t>
            </a:r>
            <a:r>
              <a:rPr kumimoji="0" lang="en-US" sz="1100" b="0" i="0" u="none" strike="noStrike" kern="1200" cap="none" spc="0" normalizeH="0" baseline="0" noProof="0" dirty="0" err="1">
                <a:ln>
                  <a:noFill/>
                </a:ln>
                <a:solidFill>
                  <a:prstClr val="black"/>
                </a:solidFill>
                <a:effectLst/>
                <a:uLnTx/>
                <a:uFillTx/>
                <a:ea typeface="+mn-ea"/>
              </a:rPr>
              <a:t>dilakukan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dengan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ketentuan</a:t>
            </a:r>
            <a:r>
              <a:rPr kumimoji="0" lang="en-US" sz="1100" b="0" i="0" u="none" strike="noStrike" kern="1200" cap="none" spc="0" normalizeH="0" baseline="0" noProof="0" dirty="0">
                <a:ln>
                  <a:noFill/>
                </a:ln>
                <a:solidFill>
                  <a:prstClr val="black"/>
                </a:solidFill>
                <a:effectLst/>
                <a:uLnTx/>
                <a:uFillTx/>
                <a:ea typeface="+mn-ea"/>
              </a:rPr>
              <a:t>:</a:t>
            </a:r>
          </a:p>
          <a:p>
            <a:pPr marL="273050" marR="0" lvl="0" indent="-273050" defTabSz="713232" eaLnBrk="1" fontAlgn="auto" latinLnBrk="0" hangingPunct="1">
              <a:lnSpc>
                <a:spcPct val="100000"/>
              </a:lnSpc>
              <a:spcBef>
                <a:spcPts val="0"/>
              </a:spcBef>
              <a:spcAft>
                <a:spcPts val="0"/>
              </a:spcAft>
              <a:buClrTx/>
              <a:buSzTx/>
              <a:buFont typeface="+mj-lt"/>
              <a:buAutoNum type="alphaLcPeriod"/>
              <a:tabLst/>
              <a:defRPr/>
            </a:pPr>
            <a:r>
              <a:rPr kumimoji="0" lang="en-US" sz="1100" b="0" i="0" u="none" strike="noStrike" kern="1200" cap="none" spc="0" normalizeH="0" baseline="0" noProof="0" dirty="0" err="1">
                <a:ln>
                  <a:noFill/>
                </a:ln>
                <a:solidFill>
                  <a:prstClr val="black"/>
                </a:solidFill>
                <a:effectLst/>
                <a:uLnTx/>
                <a:uFillTx/>
                <a:ea typeface="+mn-ea"/>
              </a:rPr>
              <a:t>menerapkan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protokol</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kesehatan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pencegahan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dan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pengendalian</a:t>
            </a:r>
            <a:r>
              <a:rPr kumimoji="0" lang="en-US" sz="1100" b="0" i="0" u="none" strike="noStrike" kern="1200" cap="none" spc="0" normalizeH="0" baseline="0" noProof="0" dirty="0">
                <a:ln>
                  <a:noFill/>
                </a:ln>
                <a:solidFill>
                  <a:prstClr val="black"/>
                </a:solidFill>
                <a:effectLst/>
                <a:uLnTx/>
                <a:uFillTx/>
                <a:ea typeface="+mn-ea"/>
              </a:rPr>
              <a:t> COVID-19</a:t>
            </a:r>
          </a:p>
          <a:p>
            <a:pPr marL="273050" marR="0" lvl="0" indent="-273050" defTabSz="713232" eaLnBrk="1" fontAlgn="auto" latinLnBrk="0" hangingPunct="1">
              <a:lnSpc>
                <a:spcPct val="100000"/>
              </a:lnSpc>
              <a:spcBef>
                <a:spcPts val="0"/>
              </a:spcBef>
              <a:spcAft>
                <a:spcPts val="0"/>
              </a:spcAft>
              <a:buClrTx/>
              <a:buSzTx/>
              <a:buFont typeface="+mj-lt"/>
              <a:buAutoNum type="alphaLcPeriod"/>
              <a:tabLst/>
              <a:defRPr/>
            </a:pPr>
            <a:r>
              <a:rPr kumimoji="0" lang="en-US" sz="1100" b="0" i="0" u="none" strike="noStrike" kern="1200" cap="none" spc="0" normalizeH="0" baseline="0" noProof="0" dirty="0" err="1">
                <a:ln>
                  <a:noFill/>
                </a:ln>
                <a:solidFill>
                  <a:prstClr val="black"/>
                </a:solidFill>
                <a:effectLst/>
                <a:uLnTx/>
                <a:uFillTx/>
                <a:ea typeface="+mn-ea"/>
              </a:rPr>
              <a:t>Berkoordinasi</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dengan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perangkat</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daerah</a:t>
            </a:r>
            <a:r>
              <a:rPr kumimoji="0" lang="en-US" sz="1100" b="0" i="0" u="none" strike="noStrike" kern="1200" cap="none" spc="0" normalizeH="0" baseline="0" noProof="0" dirty="0">
                <a:ln>
                  <a:noFill/>
                </a:ln>
                <a:solidFill>
                  <a:prstClr val="black"/>
                </a:solidFill>
                <a:effectLst/>
                <a:uLnTx/>
                <a:uFillTx/>
                <a:ea typeface="+mn-ea"/>
              </a:rPr>
              <a:t> yang </a:t>
            </a:r>
            <a:r>
              <a:rPr kumimoji="0" lang="en-US" sz="1100" b="0" i="0" u="none" strike="noStrike" kern="1200" cap="none" spc="0" normalizeH="0" baseline="0" noProof="0" dirty="0" err="1">
                <a:ln>
                  <a:noFill/>
                </a:ln>
                <a:solidFill>
                  <a:prstClr val="black"/>
                </a:solidFill>
                <a:effectLst/>
                <a:uLnTx/>
                <a:uFillTx/>
                <a:ea typeface="+mn-ea"/>
              </a:rPr>
              <a:t>menyelenggarakan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urusan</a:t>
            </a:r>
            <a:r>
              <a:rPr kumimoji="0" lang="en-US" sz="1100" b="0" i="0" u="none" strike="noStrike" kern="1200" cap="none" spc="0" normalizeH="0" baseline="0" noProof="0" dirty="0">
                <a:ln>
                  <a:noFill/>
                </a:ln>
                <a:solidFill>
                  <a:prstClr val="black"/>
                </a:solidFill>
                <a:effectLst/>
                <a:uLnTx/>
                <a:uFillTx/>
                <a:ea typeface="+mn-ea"/>
              </a:rPr>
              <a:t> di </a:t>
            </a:r>
            <a:r>
              <a:rPr kumimoji="0" lang="en-US" sz="1100" b="0" i="0" u="none" strike="noStrike" kern="1200" cap="none" spc="0" normalizeH="0" baseline="0" noProof="0" dirty="0" err="1">
                <a:ln>
                  <a:noFill/>
                </a:ln>
                <a:solidFill>
                  <a:prstClr val="black"/>
                </a:solidFill>
                <a:effectLst/>
                <a:uLnTx/>
                <a:uFillTx/>
                <a:ea typeface="+mn-ea"/>
              </a:rPr>
              <a:t>bidang</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kesehatan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dan</a:t>
            </a:r>
            <a:r>
              <a:rPr kumimoji="0" lang="en-US" sz="1100" b="0" i="0" u="none" strike="noStrike" kern="1200" cap="none" spc="0" normalizeH="0" baseline="0" noProof="0" dirty="0">
                <a:ln>
                  <a:noFill/>
                </a:ln>
                <a:solidFill>
                  <a:prstClr val="black"/>
                </a:solidFill>
                <a:effectLst/>
                <a:uLnTx/>
                <a:uFillTx/>
                <a:ea typeface="+mn-ea"/>
              </a:rPr>
              <a:t>/</a:t>
            </a:r>
            <a:r>
              <a:rPr kumimoji="0" lang="en-US" sz="1100" b="0" i="0" u="none" strike="noStrike" kern="1200" cap="none" spc="0" normalizeH="0" baseline="0" noProof="0" dirty="0" err="1">
                <a:ln>
                  <a:noFill/>
                </a:ln>
                <a:solidFill>
                  <a:prstClr val="black"/>
                </a:solidFill>
                <a:effectLst/>
                <a:uLnTx/>
                <a:uFillTx/>
                <a:ea typeface="+mn-ea"/>
              </a:rPr>
              <a:t>atau</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Gugus</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Tugas</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Percepatan</a:t>
            </a:r>
            <a:r>
              <a:rPr kumimoji="0" lang="en-US" sz="1100" b="0" i="0" u="none" strike="noStrike" kern="1200" cap="none" spc="0" normalizeH="0" baseline="0" noProof="0" dirty="0">
                <a:ln>
                  <a:noFill/>
                </a:ln>
                <a:solidFill>
                  <a:prstClr val="black"/>
                </a:solidFill>
                <a:effectLst/>
                <a:uLnTx/>
                <a:uFillTx/>
                <a:ea typeface="+mn-ea"/>
              </a:rPr>
              <a:t> </a:t>
            </a:r>
            <a:r>
              <a:rPr kumimoji="0" lang="en-US" sz="1100" b="0" i="0" u="none" strike="noStrike" kern="1200" cap="none" spc="0" normalizeH="0" baseline="0" noProof="0" dirty="0" err="1">
                <a:ln>
                  <a:noFill/>
                </a:ln>
                <a:solidFill>
                  <a:prstClr val="black"/>
                </a:solidFill>
                <a:effectLst/>
                <a:uLnTx/>
                <a:uFillTx/>
                <a:ea typeface="+mn-ea"/>
              </a:rPr>
              <a:t>Penanganan</a:t>
            </a:r>
            <a:r>
              <a:rPr kumimoji="0" lang="en-US" sz="1100" b="0" i="0" u="none" strike="noStrike" kern="1200" cap="none" spc="0" normalizeH="0" baseline="0" noProof="0" dirty="0">
                <a:ln>
                  <a:noFill/>
                </a:ln>
                <a:solidFill>
                  <a:prstClr val="black"/>
                </a:solidFill>
                <a:effectLst/>
                <a:uLnTx/>
                <a:uFillTx/>
                <a:ea typeface="+mn-ea"/>
              </a:rPr>
              <a:t> COVID-19</a:t>
            </a:r>
          </a:p>
        </p:txBody>
      </p:sp>
      <p:grpSp>
        <p:nvGrpSpPr>
          <p:cNvPr id="151" name="Google Shape;1812;p48"/>
          <p:cNvGrpSpPr/>
          <p:nvPr/>
        </p:nvGrpSpPr>
        <p:grpSpPr>
          <a:xfrm>
            <a:off x="377" y="2280062"/>
            <a:ext cx="1217990" cy="2930423"/>
            <a:chOff x="2704400" y="238125"/>
            <a:chExt cx="2176925" cy="5237575"/>
          </a:xfrm>
        </p:grpSpPr>
        <p:sp>
          <p:nvSpPr>
            <p:cNvPr id="152" name="Google Shape;1813;p48"/>
            <p:cNvSpPr/>
            <p:nvPr/>
          </p:nvSpPr>
          <p:spPr>
            <a:xfrm>
              <a:off x="2964150" y="4503800"/>
              <a:ext cx="1684275" cy="971900"/>
            </a:xfrm>
            <a:custGeom>
              <a:avLst/>
              <a:gdLst/>
              <a:ahLst/>
              <a:cxnLst/>
              <a:rect l="l" t="t" r="r" b="b"/>
              <a:pathLst>
                <a:path w="67371" h="38876" extrusionOk="0">
                  <a:moveTo>
                    <a:pt x="33685" y="0"/>
                  </a:moveTo>
                  <a:cubicBezTo>
                    <a:pt x="24752" y="0"/>
                    <a:pt x="16184" y="2048"/>
                    <a:pt x="9866" y="5694"/>
                  </a:cubicBezTo>
                  <a:cubicBezTo>
                    <a:pt x="3549" y="9338"/>
                    <a:pt x="0" y="14282"/>
                    <a:pt x="0" y="19438"/>
                  </a:cubicBezTo>
                  <a:cubicBezTo>
                    <a:pt x="0" y="24593"/>
                    <a:pt x="3549" y="29537"/>
                    <a:pt x="9866" y="33182"/>
                  </a:cubicBezTo>
                  <a:cubicBezTo>
                    <a:pt x="16184" y="36827"/>
                    <a:pt x="24752" y="38875"/>
                    <a:pt x="33685" y="38875"/>
                  </a:cubicBezTo>
                  <a:cubicBezTo>
                    <a:pt x="42619" y="38875"/>
                    <a:pt x="51188" y="36827"/>
                    <a:pt x="57505" y="33182"/>
                  </a:cubicBezTo>
                  <a:cubicBezTo>
                    <a:pt x="63822" y="29537"/>
                    <a:pt x="67370" y="24593"/>
                    <a:pt x="67370" y="19438"/>
                  </a:cubicBezTo>
                  <a:cubicBezTo>
                    <a:pt x="67370" y="14282"/>
                    <a:pt x="63822" y="9338"/>
                    <a:pt x="57505" y="5694"/>
                  </a:cubicBezTo>
                  <a:cubicBezTo>
                    <a:pt x="51188" y="2048"/>
                    <a:pt x="42619" y="0"/>
                    <a:pt x="33685" y="0"/>
                  </a:cubicBezTo>
                  <a:close/>
                </a:path>
              </a:pathLst>
            </a:custGeom>
            <a:solidFill>
              <a:srgbClr val="EAEC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814;p48"/>
            <p:cNvSpPr/>
            <p:nvPr/>
          </p:nvSpPr>
          <p:spPr>
            <a:xfrm>
              <a:off x="3949725" y="880600"/>
              <a:ext cx="931600" cy="1742875"/>
            </a:xfrm>
            <a:custGeom>
              <a:avLst/>
              <a:gdLst/>
              <a:ahLst/>
              <a:cxnLst/>
              <a:rect l="l" t="t" r="r" b="b"/>
              <a:pathLst>
                <a:path w="37264" h="69715" extrusionOk="0">
                  <a:moveTo>
                    <a:pt x="3307" y="1"/>
                  </a:moveTo>
                  <a:cubicBezTo>
                    <a:pt x="1719" y="1"/>
                    <a:pt x="582" y="1433"/>
                    <a:pt x="388" y="5710"/>
                  </a:cubicBezTo>
                  <a:cubicBezTo>
                    <a:pt x="126" y="11563"/>
                    <a:pt x="0" y="22851"/>
                    <a:pt x="1691" y="30655"/>
                  </a:cubicBezTo>
                  <a:cubicBezTo>
                    <a:pt x="2509" y="34439"/>
                    <a:pt x="4339" y="40369"/>
                    <a:pt x="8443" y="47152"/>
                  </a:cubicBezTo>
                  <a:cubicBezTo>
                    <a:pt x="11312" y="51890"/>
                    <a:pt x="14338" y="55071"/>
                    <a:pt x="18194" y="59047"/>
                  </a:cubicBezTo>
                  <a:cubicBezTo>
                    <a:pt x="19245" y="60131"/>
                    <a:pt x="19756" y="61196"/>
                    <a:pt x="21516" y="63498"/>
                  </a:cubicBezTo>
                  <a:cubicBezTo>
                    <a:pt x="23277" y="65801"/>
                    <a:pt x="25862" y="68036"/>
                    <a:pt x="28108" y="68952"/>
                  </a:cubicBezTo>
                  <a:cubicBezTo>
                    <a:pt x="29457" y="69503"/>
                    <a:pt x="30340" y="69715"/>
                    <a:pt x="30913" y="69715"/>
                  </a:cubicBezTo>
                  <a:cubicBezTo>
                    <a:pt x="31293" y="69715"/>
                    <a:pt x="31536" y="69622"/>
                    <a:pt x="31689" y="69473"/>
                  </a:cubicBezTo>
                  <a:cubicBezTo>
                    <a:pt x="32172" y="69006"/>
                    <a:pt x="31913" y="68424"/>
                    <a:pt x="30936" y="67888"/>
                  </a:cubicBezTo>
                  <a:cubicBezTo>
                    <a:pt x="29959" y="67351"/>
                    <a:pt x="28250" y="66625"/>
                    <a:pt x="26606" y="64877"/>
                  </a:cubicBezTo>
                  <a:lnTo>
                    <a:pt x="26606" y="64877"/>
                  </a:lnTo>
                  <a:cubicBezTo>
                    <a:pt x="26606" y="64877"/>
                    <a:pt x="28684" y="66157"/>
                    <a:pt x="29996" y="66812"/>
                  </a:cubicBezTo>
                  <a:cubicBezTo>
                    <a:pt x="31307" y="67467"/>
                    <a:pt x="32681" y="67903"/>
                    <a:pt x="33681" y="68085"/>
                  </a:cubicBezTo>
                  <a:cubicBezTo>
                    <a:pt x="33776" y="68103"/>
                    <a:pt x="33873" y="68111"/>
                    <a:pt x="33968" y="68111"/>
                  </a:cubicBezTo>
                  <a:cubicBezTo>
                    <a:pt x="35113" y="68111"/>
                    <a:pt x="36173" y="66948"/>
                    <a:pt x="35277" y="66425"/>
                  </a:cubicBezTo>
                  <a:cubicBezTo>
                    <a:pt x="34301" y="65858"/>
                    <a:pt x="33400" y="65687"/>
                    <a:pt x="31471" y="64687"/>
                  </a:cubicBezTo>
                  <a:cubicBezTo>
                    <a:pt x="29717" y="63778"/>
                    <a:pt x="28613" y="62766"/>
                    <a:pt x="28613" y="62766"/>
                  </a:cubicBezTo>
                  <a:lnTo>
                    <a:pt x="28613" y="62766"/>
                  </a:lnTo>
                  <a:cubicBezTo>
                    <a:pt x="28614" y="62766"/>
                    <a:pt x="30762" y="63739"/>
                    <a:pt x="32715" y="64214"/>
                  </a:cubicBezTo>
                  <a:cubicBezTo>
                    <a:pt x="33613" y="64432"/>
                    <a:pt x="34289" y="64506"/>
                    <a:pt x="34815" y="64506"/>
                  </a:cubicBezTo>
                  <a:cubicBezTo>
                    <a:pt x="35431" y="64506"/>
                    <a:pt x="35840" y="64404"/>
                    <a:pt x="36157" y="64314"/>
                  </a:cubicBezTo>
                  <a:cubicBezTo>
                    <a:pt x="36744" y="64146"/>
                    <a:pt x="37263" y="63154"/>
                    <a:pt x="35965" y="62611"/>
                  </a:cubicBezTo>
                  <a:cubicBezTo>
                    <a:pt x="34798" y="62126"/>
                    <a:pt x="33117" y="62013"/>
                    <a:pt x="31035" y="60740"/>
                  </a:cubicBezTo>
                  <a:cubicBezTo>
                    <a:pt x="29523" y="59814"/>
                    <a:pt x="28584" y="58952"/>
                    <a:pt x="28922" y="58846"/>
                  </a:cubicBezTo>
                  <a:cubicBezTo>
                    <a:pt x="28949" y="58838"/>
                    <a:pt x="28980" y="58834"/>
                    <a:pt x="29014" y="58834"/>
                  </a:cubicBezTo>
                  <a:cubicBezTo>
                    <a:pt x="29402" y="58834"/>
                    <a:pt x="30236" y="59355"/>
                    <a:pt x="31653" y="59457"/>
                  </a:cubicBezTo>
                  <a:cubicBezTo>
                    <a:pt x="31744" y="59463"/>
                    <a:pt x="31835" y="59467"/>
                    <a:pt x="31926" y="59467"/>
                  </a:cubicBezTo>
                  <a:cubicBezTo>
                    <a:pt x="33306" y="59467"/>
                    <a:pt x="34634" y="58738"/>
                    <a:pt x="34628" y="57958"/>
                  </a:cubicBezTo>
                  <a:cubicBezTo>
                    <a:pt x="34622" y="57128"/>
                    <a:pt x="34307" y="57536"/>
                    <a:pt x="32809" y="57193"/>
                  </a:cubicBezTo>
                  <a:cubicBezTo>
                    <a:pt x="31312" y="56848"/>
                    <a:pt x="30143" y="55987"/>
                    <a:pt x="27997" y="55670"/>
                  </a:cubicBezTo>
                  <a:cubicBezTo>
                    <a:pt x="26105" y="55391"/>
                    <a:pt x="24882" y="55147"/>
                    <a:pt x="23258" y="54417"/>
                  </a:cubicBezTo>
                  <a:cubicBezTo>
                    <a:pt x="21634" y="53688"/>
                    <a:pt x="18075" y="48744"/>
                    <a:pt x="15350" y="44280"/>
                  </a:cubicBezTo>
                  <a:cubicBezTo>
                    <a:pt x="12134" y="39015"/>
                    <a:pt x="9958" y="31870"/>
                    <a:pt x="9742" y="28422"/>
                  </a:cubicBezTo>
                  <a:cubicBezTo>
                    <a:pt x="9372" y="22588"/>
                    <a:pt x="9643" y="10878"/>
                    <a:pt x="9329" y="6826"/>
                  </a:cubicBezTo>
                  <a:cubicBezTo>
                    <a:pt x="9015" y="2775"/>
                    <a:pt x="7379" y="1517"/>
                    <a:pt x="5219" y="512"/>
                  </a:cubicBezTo>
                  <a:cubicBezTo>
                    <a:pt x="4537" y="195"/>
                    <a:pt x="3891" y="1"/>
                    <a:pt x="3307" y="1"/>
                  </a:cubicBezTo>
                  <a:close/>
                </a:path>
              </a:pathLst>
            </a:custGeom>
            <a:solidFill>
              <a:srgbClr val="F490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815;p48"/>
            <p:cNvSpPr/>
            <p:nvPr/>
          </p:nvSpPr>
          <p:spPr>
            <a:xfrm>
              <a:off x="3935000" y="880250"/>
              <a:ext cx="267325" cy="509900"/>
            </a:xfrm>
            <a:custGeom>
              <a:avLst/>
              <a:gdLst/>
              <a:ahLst/>
              <a:cxnLst/>
              <a:rect l="l" t="t" r="r" b="b"/>
              <a:pathLst>
                <a:path w="10693" h="20396" extrusionOk="0">
                  <a:moveTo>
                    <a:pt x="4121" y="0"/>
                  </a:moveTo>
                  <a:cubicBezTo>
                    <a:pt x="4062" y="0"/>
                    <a:pt x="4031" y="2"/>
                    <a:pt x="4031" y="2"/>
                  </a:cubicBezTo>
                  <a:lnTo>
                    <a:pt x="1" y="17823"/>
                  </a:lnTo>
                  <a:cubicBezTo>
                    <a:pt x="2770" y="19906"/>
                    <a:pt x="5604" y="20396"/>
                    <a:pt x="7658" y="20396"/>
                  </a:cubicBezTo>
                  <a:cubicBezTo>
                    <a:pt x="9483" y="20396"/>
                    <a:pt x="10692" y="20009"/>
                    <a:pt x="10692" y="20009"/>
                  </a:cubicBezTo>
                  <a:cubicBezTo>
                    <a:pt x="10692" y="20009"/>
                    <a:pt x="10630" y="10080"/>
                    <a:pt x="10255" y="7099"/>
                  </a:cubicBezTo>
                  <a:cubicBezTo>
                    <a:pt x="9881" y="4118"/>
                    <a:pt x="9380" y="2525"/>
                    <a:pt x="7507" y="1209"/>
                  </a:cubicBezTo>
                  <a:cubicBezTo>
                    <a:pt x="5895" y="79"/>
                    <a:pt x="4484" y="0"/>
                    <a:pt x="4121"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816;p48"/>
            <p:cNvSpPr/>
            <p:nvPr/>
          </p:nvSpPr>
          <p:spPr>
            <a:xfrm>
              <a:off x="3900500" y="4542000"/>
              <a:ext cx="570725" cy="390975"/>
            </a:xfrm>
            <a:custGeom>
              <a:avLst/>
              <a:gdLst/>
              <a:ahLst/>
              <a:cxnLst/>
              <a:rect l="l" t="t" r="r" b="b"/>
              <a:pathLst>
                <a:path w="22829" h="15639" extrusionOk="0">
                  <a:moveTo>
                    <a:pt x="7586" y="1"/>
                  </a:moveTo>
                  <a:lnTo>
                    <a:pt x="1079" y="45"/>
                  </a:lnTo>
                  <a:cubicBezTo>
                    <a:pt x="1079" y="45"/>
                    <a:pt x="919" y="1605"/>
                    <a:pt x="592" y="2884"/>
                  </a:cubicBezTo>
                  <a:cubicBezTo>
                    <a:pt x="266" y="4163"/>
                    <a:pt x="1" y="6274"/>
                    <a:pt x="248" y="7305"/>
                  </a:cubicBezTo>
                  <a:cubicBezTo>
                    <a:pt x="494" y="8337"/>
                    <a:pt x="2949" y="9768"/>
                    <a:pt x="4587" y="9960"/>
                  </a:cubicBezTo>
                  <a:cubicBezTo>
                    <a:pt x="6227" y="10151"/>
                    <a:pt x="8782" y="11858"/>
                    <a:pt x="9726" y="13023"/>
                  </a:cubicBezTo>
                  <a:cubicBezTo>
                    <a:pt x="10938" y="14519"/>
                    <a:pt x="13928" y="15638"/>
                    <a:pt x="16175" y="15638"/>
                  </a:cubicBezTo>
                  <a:cubicBezTo>
                    <a:pt x="16432" y="15638"/>
                    <a:pt x="16680" y="15623"/>
                    <a:pt x="16914" y="15593"/>
                  </a:cubicBezTo>
                  <a:cubicBezTo>
                    <a:pt x="19192" y="15298"/>
                    <a:pt x="21756" y="14721"/>
                    <a:pt x="22292" y="13791"/>
                  </a:cubicBezTo>
                  <a:cubicBezTo>
                    <a:pt x="22829" y="12861"/>
                    <a:pt x="22048" y="11841"/>
                    <a:pt x="17211" y="8501"/>
                  </a:cubicBezTo>
                  <a:cubicBezTo>
                    <a:pt x="12374" y="5161"/>
                    <a:pt x="9137" y="3141"/>
                    <a:pt x="7586"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817;p48"/>
            <p:cNvSpPr/>
            <p:nvPr/>
          </p:nvSpPr>
          <p:spPr>
            <a:xfrm>
              <a:off x="3347000" y="4707450"/>
              <a:ext cx="256325" cy="564575"/>
            </a:xfrm>
            <a:custGeom>
              <a:avLst/>
              <a:gdLst/>
              <a:ahLst/>
              <a:cxnLst/>
              <a:rect l="l" t="t" r="r" b="b"/>
              <a:pathLst>
                <a:path w="10253" h="22583" extrusionOk="0">
                  <a:moveTo>
                    <a:pt x="1890" y="0"/>
                  </a:moveTo>
                  <a:cubicBezTo>
                    <a:pt x="1393" y="1289"/>
                    <a:pt x="442" y="2013"/>
                    <a:pt x="706" y="5399"/>
                  </a:cubicBezTo>
                  <a:cubicBezTo>
                    <a:pt x="969" y="8785"/>
                    <a:pt x="671" y="10137"/>
                    <a:pt x="336" y="12905"/>
                  </a:cubicBezTo>
                  <a:cubicBezTo>
                    <a:pt x="0" y="15673"/>
                    <a:pt x="1413" y="19470"/>
                    <a:pt x="2737" y="21235"/>
                  </a:cubicBezTo>
                  <a:cubicBezTo>
                    <a:pt x="3356" y="22061"/>
                    <a:pt x="4477" y="22582"/>
                    <a:pt x="5613" y="22582"/>
                  </a:cubicBezTo>
                  <a:cubicBezTo>
                    <a:pt x="6906" y="22582"/>
                    <a:pt x="8219" y="21906"/>
                    <a:pt x="8829" y="20231"/>
                  </a:cubicBezTo>
                  <a:cubicBezTo>
                    <a:pt x="9978" y="17087"/>
                    <a:pt x="10253" y="14435"/>
                    <a:pt x="9448" y="11272"/>
                  </a:cubicBezTo>
                  <a:cubicBezTo>
                    <a:pt x="8644" y="8108"/>
                    <a:pt x="9713" y="5694"/>
                    <a:pt x="9183" y="3575"/>
                  </a:cubicBezTo>
                  <a:cubicBezTo>
                    <a:pt x="8653" y="1456"/>
                    <a:pt x="7904" y="2"/>
                    <a:pt x="7904" y="2"/>
                  </a:cubicBezTo>
                  <a:lnTo>
                    <a:pt x="1890"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818;p48"/>
            <p:cNvSpPr/>
            <p:nvPr/>
          </p:nvSpPr>
          <p:spPr>
            <a:xfrm>
              <a:off x="3371500" y="2316000"/>
              <a:ext cx="886750" cy="2413275"/>
            </a:xfrm>
            <a:custGeom>
              <a:avLst/>
              <a:gdLst/>
              <a:ahLst/>
              <a:cxnLst/>
              <a:rect l="l" t="t" r="r" b="b"/>
              <a:pathLst>
                <a:path w="35470" h="96531" extrusionOk="0">
                  <a:moveTo>
                    <a:pt x="33594" y="1"/>
                  </a:moveTo>
                  <a:lnTo>
                    <a:pt x="910" y="8376"/>
                  </a:lnTo>
                  <a:cubicBezTo>
                    <a:pt x="1025" y="11927"/>
                    <a:pt x="2130" y="27344"/>
                    <a:pt x="2624" y="35508"/>
                  </a:cubicBezTo>
                  <a:cubicBezTo>
                    <a:pt x="3119" y="43673"/>
                    <a:pt x="3847" y="53173"/>
                    <a:pt x="3847" y="53173"/>
                  </a:cubicBezTo>
                  <a:cubicBezTo>
                    <a:pt x="3847" y="53173"/>
                    <a:pt x="1822" y="59619"/>
                    <a:pt x="910" y="66611"/>
                  </a:cubicBezTo>
                  <a:cubicBezTo>
                    <a:pt x="0" y="73603"/>
                    <a:pt x="910" y="95658"/>
                    <a:pt x="910" y="95658"/>
                  </a:cubicBezTo>
                  <a:cubicBezTo>
                    <a:pt x="910" y="95658"/>
                    <a:pt x="2082" y="96531"/>
                    <a:pt x="3864" y="96531"/>
                  </a:cubicBezTo>
                  <a:cubicBezTo>
                    <a:pt x="4755" y="96531"/>
                    <a:pt x="5798" y="96313"/>
                    <a:pt x="6924" y="95658"/>
                  </a:cubicBezTo>
                  <a:cubicBezTo>
                    <a:pt x="6924" y="95658"/>
                    <a:pt x="11070" y="76221"/>
                    <a:pt x="12812" y="68268"/>
                  </a:cubicBezTo>
                  <a:cubicBezTo>
                    <a:pt x="14555" y="60315"/>
                    <a:pt x="16354" y="56548"/>
                    <a:pt x="16703" y="51549"/>
                  </a:cubicBezTo>
                  <a:cubicBezTo>
                    <a:pt x="17053" y="46548"/>
                    <a:pt x="18815" y="18783"/>
                    <a:pt x="18815" y="18783"/>
                  </a:cubicBezTo>
                  <a:lnTo>
                    <a:pt x="19759" y="18836"/>
                  </a:lnTo>
                  <a:lnTo>
                    <a:pt x="21929" y="46637"/>
                  </a:lnTo>
                  <a:cubicBezTo>
                    <a:pt x="21929" y="46637"/>
                    <a:pt x="20790" y="51663"/>
                    <a:pt x="20409" y="56501"/>
                  </a:cubicBezTo>
                  <a:cubicBezTo>
                    <a:pt x="20003" y="61649"/>
                    <a:pt x="22241" y="89085"/>
                    <a:pt x="22241" y="89085"/>
                  </a:cubicBezTo>
                  <a:cubicBezTo>
                    <a:pt x="22241" y="89085"/>
                    <a:pt x="23519" y="90021"/>
                    <a:pt x="25425" y="90021"/>
                  </a:cubicBezTo>
                  <a:cubicBezTo>
                    <a:pt x="26398" y="90021"/>
                    <a:pt x="27534" y="89777"/>
                    <a:pt x="28747" y="89041"/>
                  </a:cubicBezTo>
                  <a:cubicBezTo>
                    <a:pt x="28747" y="89041"/>
                    <a:pt x="32897" y="51875"/>
                    <a:pt x="34183" y="48693"/>
                  </a:cubicBezTo>
                  <a:cubicBezTo>
                    <a:pt x="35470" y="45512"/>
                    <a:pt x="33594" y="1"/>
                    <a:pt x="3359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819;p48"/>
            <p:cNvSpPr/>
            <p:nvPr/>
          </p:nvSpPr>
          <p:spPr>
            <a:xfrm>
              <a:off x="3371450" y="2478050"/>
              <a:ext cx="235675" cy="2251125"/>
            </a:xfrm>
            <a:custGeom>
              <a:avLst/>
              <a:gdLst/>
              <a:ahLst/>
              <a:cxnLst/>
              <a:rect l="l" t="t" r="r" b="b"/>
              <a:pathLst>
                <a:path w="9427" h="90045" extrusionOk="0">
                  <a:moveTo>
                    <a:pt x="8300" y="1"/>
                  </a:moveTo>
                  <a:lnTo>
                    <a:pt x="912" y="1894"/>
                  </a:lnTo>
                  <a:cubicBezTo>
                    <a:pt x="1027" y="5445"/>
                    <a:pt x="2132" y="20863"/>
                    <a:pt x="2626" y="29026"/>
                  </a:cubicBezTo>
                  <a:cubicBezTo>
                    <a:pt x="3121" y="37191"/>
                    <a:pt x="3849" y="46691"/>
                    <a:pt x="3849" y="46691"/>
                  </a:cubicBezTo>
                  <a:cubicBezTo>
                    <a:pt x="3849" y="46691"/>
                    <a:pt x="1824" y="53137"/>
                    <a:pt x="912" y="60129"/>
                  </a:cubicBezTo>
                  <a:cubicBezTo>
                    <a:pt x="0" y="67121"/>
                    <a:pt x="912" y="89176"/>
                    <a:pt x="912" y="89176"/>
                  </a:cubicBezTo>
                  <a:cubicBezTo>
                    <a:pt x="912" y="89176"/>
                    <a:pt x="2084" y="90044"/>
                    <a:pt x="3863" y="90044"/>
                  </a:cubicBezTo>
                  <a:cubicBezTo>
                    <a:pt x="3946" y="90044"/>
                    <a:pt x="4029" y="90043"/>
                    <a:pt x="4114" y="90039"/>
                  </a:cubicBezTo>
                  <a:cubicBezTo>
                    <a:pt x="4080" y="89946"/>
                    <a:pt x="2459" y="85529"/>
                    <a:pt x="3064" y="72028"/>
                  </a:cubicBezTo>
                  <a:cubicBezTo>
                    <a:pt x="3677" y="58381"/>
                    <a:pt x="7137" y="52270"/>
                    <a:pt x="7443" y="46771"/>
                  </a:cubicBezTo>
                  <a:cubicBezTo>
                    <a:pt x="7749" y="41273"/>
                    <a:pt x="7341" y="16016"/>
                    <a:pt x="7443" y="5608"/>
                  </a:cubicBezTo>
                  <a:lnTo>
                    <a:pt x="9426" y="3809"/>
                  </a:lnTo>
                  <a:lnTo>
                    <a:pt x="8300" y="1"/>
                  </a:lnTo>
                  <a:close/>
                </a:path>
              </a:pathLst>
            </a:custGeom>
            <a:solidFill>
              <a:srgbClr val="324788">
                <a:alpha val="474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820;p48"/>
            <p:cNvSpPr/>
            <p:nvPr/>
          </p:nvSpPr>
          <p:spPr>
            <a:xfrm>
              <a:off x="3841850" y="2676650"/>
              <a:ext cx="205300" cy="664925"/>
            </a:xfrm>
            <a:custGeom>
              <a:avLst/>
              <a:gdLst/>
              <a:ahLst/>
              <a:cxnLst/>
              <a:rect l="l" t="t" r="r" b="b"/>
              <a:pathLst>
                <a:path w="8212" h="26597" extrusionOk="0">
                  <a:moveTo>
                    <a:pt x="8212" y="0"/>
                  </a:moveTo>
                  <a:cubicBezTo>
                    <a:pt x="5340" y="2207"/>
                    <a:pt x="1" y="4357"/>
                    <a:pt x="1" y="4357"/>
                  </a:cubicBezTo>
                  <a:lnTo>
                    <a:pt x="945" y="4411"/>
                  </a:lnTo>
                  <a:lnTo>
                    <a:pt x="2677" y="26597"/>
                  </a:lnTo>
                  <a:cubicBezTo>
                    <a:pt x="2677" y="26597"/>
                    <a:pt x="2515" y="4770"/>
                    <a:pt x="3928" y="3886"/>
                  </a:cubicBezTo>
                  <a:cubicBezTo>
                    <a:pt x="5340" y="3002"/>
                    <a:pt x="8211" y="1"/>
                    <a:pt x="8212" y="0"/>
                  </a:cubicBezTo>
                  <a:close/>
                </a:path>
              </a:pathLst>
            </a:custGeom>
            <a:solidFill>
              <a:srgbClr val="6795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821;p48"/>
            <p:cNvSpPr/>
            <p:nvPr/>
          </p:nvSpPr>
          <p:spPr>
            <a:xfrm>
              <a:off x="3474650" y="809750"/>
              <a:ext cx="565150" cy="524450"/>
            </a:xfrm>
            <a:custGeom>
              <a:avLst/>
              <a:gdLst/>
              <a:ahLst/>
              <a:cxnLst/>
              <a:rect l="l" t="t" r="r" b="b"/>
              <a:pathLst>
                <a:path w="22606" h="20978" extrusionOk="0">
                  <a:moveTo>
                    <a:pt x="5297" y="0"/>
                  </a:moveTo>
                  <a:cubicBezTo>
                    <a:pt x="5297" y="1"/>
                    <a:pt x="5694" y="7745"/>
                    <a:pt x="5522" y="8429"/>
                  </a:cubicBezTo>
                  <a:cubicBezTo>
                    <a:pt x="5352" y="9114"/>
                    <a:pt x="1969" y="11384"/>
                    <a:pt x="985" y="12196"/>
                  </a:cubicBezTo>
                  <a:cubicBezTo>
                    <a:pt x="0" y="13009"/>
                    <a:pt x="6335" y="19260"/>
                    <a:pt x="9420" y="20674"/>
                  </a:cubicBezTo>
                  <a:cubicBezTo>
                    <a:pt x="9870" y="20880"/>
                    <a:pt x="10462" y="20977"/>
                    <a:pt x="11146" y="20977"/>
                  </a:cubicBezTo>
                  <a:cubicBezTo>
                    <a:pt x="15148" y="20977"/>
                    <a:pt x="22289" y="17662"/>
                    <a:pt x="22434" y="13567"/>
                  </a:cubicBezTo>
                  <a:cubicBezTo>
                    <a:pt x="22606" y="8771"/>
                    <a:pt x="20765" y="4747"/>
                    <a:pt x="19266" y="4533"/>
                  </a:cubicBezTo>
                  <a:cubicBezTo>
                    <a:pt x="17769" y="4318"/>
                    <a:pt x="5297" y="1"/>
                    <a:pt x="5297" y="0"/>
                  </a:cubicBezTo>
                  <a:close/>
                </a:path>
              </a:pathLst>
            </a:custGeom>
            <a:solidFill>
              <a:srgbClr val="F490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822;p48"/>
            <p:cNvSpPr/>
            <p:nvPr/>
          </p:nvSpPr>
          <p:spPr>
            <a:xfrm>
              <a:off x="3607050" y="809750"/>
              <a:ext cx="343500" cy="247975"/>
            </a:xfrm>
            <a:custGeom>
              <a:avLst/>
              <a:gdLst/>
              <a:ahLst/>
              <a:cxnLst/>
              <a:rect l="l" t="t" r="r" b="b"/>
              <a:pathLst>
                <a:path w="13740" h="9919" extrusionOk="0">
                  <a:moveTo>
                    <a:pt x="1" y="0"/>
                  </a:moveTo>
                  <a:cubicBezTo>
                    <a:pt x="1" y="0"/>
                    <a:pt x="87" y="1785"/>
                    <a:pt x="141" y="3030"/>
                  </a:cubicBezTo>
                  <a:cubicBezTo>
                    <a:pt x="141" y="4482"/>
                    <a:pt x="1056" y="5966"/>
                    <a:pt x="2212" y="6845"/>
                  </a:cubicBezTo>
                  <a:cubicBezTo>
                    <a:pt x="3079" y="7507"/>
                    <a:pt x="4224" y="8298"/>
                    <a:pt x="5665" y="8858"/>
                  </a:cubicBezTo>
                  <a:cubicBezTo>
                    <a:pt x="6461" y="9166"/>
                    <a:pt x="8105" y="9919"/>
                    <a:pt x="9800" y="9919"/>
                  </a:cubicBezTo>
                  <a:cubicBezTo>
                    <a:pt x="10811" y="9919"/>
                    <a:pt x="11841" y="9651"/>
                    <a:pt x="12720" y="8861"/>
                  </a:cubicBezTo>
                  <a:cubicBezTo>
                    <a:pt x="13740" y="7943"/>
                    <a:pt x="12564" y="5910"/>
                    <a:pt x="11859" y="4496"/>
                  </a:cubicBezTo>
                  <a:cubicBezTo>
                    <a:pt x="8662" y="3530"/>
                    <a:pt x="1" y="1"/>
                    <a:pt x="1" y="0"/>
                  </a:cubicBezTo>
                  <a:close/>
                </a:path>
              </a:pathLst>
            </a:custGeom>
            <a:solidFill>
              <a:srgbClr val="E07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823;p48"/>
            <p:cNvSpPr/>
            <p:nvPr/>
          </p:nvSpPr>
          <p:spPr>
            <a:xfrm>
              <a:off x="3344100" y="878725"/>
              <a:ext cx="885075" cy="1762025"/>
            </a:xfrm>
            <a:custGeom>
              <a:avLst/>
              <a:gdLst/>
              <a:ahLst/>
              <a:cxnLst/>
              <a:rect l="l" t="t" r="r" b="b"/>
              <a:pathLst>
                <a:path w="35403" h="70481" extrusionOk="0">
                  <a:moveTo>
                    <a:pt x="27076" y="0"/>
                  </a:moveTo>
                  <a:cubicBezTo>
                    <a:pt x="24985" y="0"/>
                    <a:pt x="22374" y="2107"/>
                    <a:pt x="22374" y="2107"/>
                  </a:cubicBezTo>
                  <a:cubicBezTo>
                    <a:pt x="25796" y="4878"/>
                    <a:pt x="27996" y="10355"/>
                    <a:pt x="21716" y="13419"/>
                  </a:cubicBezTo>
                  <a:cubicBezTo>
                    <a:pt x="20808" y="13862"/>
                    <a:pt x="19918" y="14053"/>
                    <a:pt x="19059" y="14053"/>
                  </a:cubicBezTo>
                  <a:cubicBezTo>
                    <a:pt x="13768" y="14053"/>
                    <a:pt x="9642" y="6825"/>
                    <a:pt x="9642" y="6825"/>
                  </a:cubicBezTo>
                  <a:cubicBezTo>
                    <a:pt x="9642" y="6825"/>
                    <a:pt x="8048" y="7593"/>
                    <a:pt x="4100" y="10396"/>
                  </a:cubicBezTo>
                  <a:cubicBezTo>
                    <a:pt x="1166" y="12483"/>
                    <a:pt x="0" y="12364"/>
                    <a:pt x="394" y="18218"/>
                  </a:cubicBezTo>
                  <a:cubicBezTo>
                    <a:pt x="790" y="24071"/>
                    <a:pt x="2320" y="29475"/>
                    <a:pt x="3280" y="36714"/>
                  </a:cubicBezTo>
                  <a:cubicBezTo>
                    <a:pt x="4239" y="43952"/>
                    <a:pt x="1669" y="58976"/>
                    <a:pt x="1314" y="64732"/>
                  </a:cubicBezTo>
                  <a:cubicBezTo>
                    <a:pt x="2682" y="67612"/>
                    <a:pt x="5960" y="69009"/>
                    <a:pt x="9927" y="69935"/>
                  </a:cubicBezTo>
                  <a:cubicBezTo>
                    <a:pt x="11405" y="70279"/>
                    <a:pt x="12926" y="70481"/>
                    <a:pt x="14530" y="70481"/>
                  </a:cubicBezTo>
                  <a:cubicBezTo>
                    <a:pt x="18146" y="70481"/>
                    <a:pt x="22183" y="69455"/>
                    <a:pt x="27091" y="66720"/>
                  </a:cubicBezTo>
                  <a:cubicBezTo>
                    <a:pt x="34175" y="62773"/>
                    <a:pt x="35279" y="57464"/>
                    <a:pt x="35279" y="57464"/>
                  </a:cubicBezTo>
                  <a:cubicBezTo>
                    <a:pt x="35279" y="57464"/>
                    <a:pt x="35140" y="32372"/>
                    <a:pt x="35271" y="24157"/>
                  </a:cubicBezTo>
                  <a:cubicBezTo>
                    <a:pt x="35402" y="15943"/>
                    <a:pt x="33954" y="10655"/>
                    <a:pt x="32508" y="6238"/>
                  </a:cubicBezTo>
                  <a:cubicBezTo>
                    <a:pt x="31060" y="1821"/>
                    <a:pt x="27667" y="63"/>
                    <a:pt x="27667" y="63"/>
                  </a:cubicBezTo>
                  <a:cubicBezTo>
                    <a:pt x="27477" y="20"/>
                    <a:pt x="27279" y="0"/>
                    <a:pt x="27076"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824;p48"/>
            <p:cNvSpPr/>
            <p:nvPr/>
          </p:nvSpPr>
          <p:spPr>
            <a:xfrm>
              <a:off x="3353225" y="1304150"/>
              <a:ext cx="262000" cy="1314075"/>
            </a:xfrm>
            <a:custGeom>
              <a:avLst/>
              <a:gdLst/>
              <a:ahLst/>
              <a:cxnLst/>
              <a:rect l="l" t="t" r="r" b="b"/>
              <a:pathLst>
                <a:path w="10480" h="52563" extrusionOk="0">
                  <a:moveTo>
                    <a:pt x="7106" y="0"/>
                  </a:moveTo>
                  <a:lnTo>
                    <a:pt x="0" y="634"/>
                  </a:lnTo>
                  <a:cubicBezTo>
                    <a:pt x="9" y="823"/>
                    <a:pt x="17" y="1000"/>
                    <a:pt x="29" y="1201"/>
                  </a:cubicBezTo>
                  <a:cubicBezTo>
                    <a:pt x="425" y="7054"/>
                    <a:pt x="1955" y="12458"/>
                    <a:pt x="2915" y="19697"/>
                  </a:cubicBezTo>
                  <a:cubicBezTo>
                    <a:pt x="3874" y="26935"/>
                    <a:pt x="1304" y="41959"/>
                    <a:pt x="949" y="47715"/>
                  </a:cubicBezTo>
                  <a:cubicBezTo>
                    <a:pt x="2153" y="50252"/>
                    <a:pt x="4840" y="51636"/>
                    <a:pt x="8172" y="52562"/>
                  </a:cubicBezTo>
                  <a:cubicBezTo>
                    <a:pt x="8729" y="44073"/>
                    <a:pt x="9896" y="38124"/>
                    <a:pt x="10155" y="32778"/>
                  </a:cubicBezTo>
                  <a:cubicBezTo>
                    <a:pt x="10480" y="26048"/>
                    <a:pt x="8101" y="19135"/>
                    <a:pt x="7658" y="13475"/>
                  </a:cubicBezTo>
                  <a:cubicBezTo>
                    <a:pt x="7341" y="9432"/>
                    <a:pt x="7743" y="2472"/>
                    <a:pt x="7106" y="0"/>
                  </a:cubicBezTo>
                  <a:close/>
                </a:path>
              </a:pathLst>
            </a:custGeom>
            <a:solidFill>
              <a:srgbClr val="E8EA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825;p48"/>
            <p:cNvSpPr/>
            <p:nvPr/>
          </p:nvSpPr>
          <p:spPr>
            <a:xfrm>
              <a:off x="3467800" y="265325"/>
              <a:ext cx="606175" cy="707700"/>
            </a:xfrm>
            <a:custGeom>
              <a:avLst/>
              <a:gdLst/>
              <a:ahLst/>
              <a:cxnLst/>
              <a:rect l="l" t="t" r="r" b="b"/>
              <a:pathLst>
                <a:path w="24247" h="28308" extrusionOk="0">
                  <a:moveTo>
                    <a:pt x="12294" y="0"/>
                  </a:moveTo>
                  <a:cubicBezTo>
                    <a:pt x="12079" y="0"/>
                    <a:pt x="11861" y="6"/>
                    <a:pt x="11641" y="19"/>
                  </a:cubicBezTo>
                  <a:cubicBezTo>
                    <a:pt x="5048" y="386"/>
                    <a:pt x="1" y="6027"/>
                    <a:pt x="367" y="12620"/>
                  </a:cubicBezTo>
                  <a:cubicBezTo>
                    <a:pt x="580" y="16476"/>
                    <a:pt x="2611" y="19751"/>
                    <a:pt x="5571" y="21776"/>
                  </a:cubicBezTo>
                  <a:cubicBezTo>
                    <a:pt x="5571" y="21776"/>
                    <a:pt x="6138" y="23946"/>
                    <a:pt x="6529" y="24403"/>
                  </a:cubicBezTo>
                  <a:cubicBezTo>
                    <a:pt x="8558" y="26776"/>
                    <a:pt x="14386" y="28308"/>
                    <a:pt x="16753" y="28308"/>
                  </a:cubicBezTo>
                  <a:cubicBezTo>
                    <a:pt x="16944" y="28308"/>
                    <a:pt x="17112" y="28298"/>
                    <a:pt x="17254" y="28278"/>
                  </a:cubicBezTo>
                  <a:cubicBezTo>
                    <a:pt x="19699" y="27928"/>
                    <a:pt x="21024" y="26908"/>
                    <a:pt x="22189" y="24236"/>
                  </a:cubicBezTo>
                  <a:cubicBezTo>
                    <a:pt x="24246" y="19518"/>
                    <a:pt x="23600" y="13209"/>
                    <a:pt x="23092" y="10239"/>
                  </a:cubicBezTo>
                  <a:cubicBezTo>
                    <a:pt x="22200" y="4442"/>
                    <a:pt x="18142" y="0"/>
                    <a:pt x="12294" y="0"/>
                  </a:cubicBezTo>
                  <a:close/>
                </a:path>
              </a:pathLst>
            </a:custGeom>
            <a:solidFill>
              <a:srgbClr val="F490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826;p48"/>
            <p:cNvSpPr/>
            <p:nvPr/>
          </p:nvSpPr>
          <p:spPr>
            <a:xfrm>
              <a:off x="3467225" y="265350"/>
              <a:ext cx="555350" cy="544375"/>
            </a:xfrm>
            <a:custGeom>
              <a:avLst/>
              <a:gdLst/>
              <a:ahLst/>
              <a:cxnLst/>
              <a:rect l="l" t="t" r="r" b="b"/>
              <a:pathLst>
                <a:path w="22214" h="21775" extrusionOk="0">
                  <a:moveTo>
                    <a:pt x="12326" y="0"/>
                  </a:moveTo>
                  <a:cubicBezTo>
                    <a:pt x="11511" y="0"/>
                    <a:pt x="10676" y="84"/>
                    <a:pt x="9830" y="260"/>
                  </a:cubicBezTo>
                  <a:cubicBezTo>
                    <a:pt x="4782" y="1310"/>
                    <a:pt x="891" y="5685"/>
                    <a:pt x="423" y="10819"/>
                  </a:cubicBezTo>
                  <a:cubicBezTo>
                    <a:pt x="1" y="15437"/>
                    <a:pt x="2194" y="19440"/>
                    <a:pt x="5592" y="21775"/>
                  </a:cubicBezTo>
                  <a:cubicBezTo>
                    <a:pt x="5461" y="21370"/>
                    <a:pt x="2337" y="16698"/>
                    <a:pt x="5555" y="15666"/>
                  </a:cubicBezTo>
                  <a:lnTo>
                    <a:pt x="5555" y="15666"/>
                  </a:lnTo>
                  <a:cubicBezTo>
                    <a:pt x="6067" y="16259"/>
                    <a:pt x="6201" y="17169"/>
                    <a:pt x="6224" y="18115"/>
                  </a:cubicBezTo>
                  <a:cubicBezTo>
                    <a:pt x="6224" y="18115"/>
                    <a:pt x="7819" y="17965"/>
                    <a:pt x="7461" y="16095"/>
                  </a:cubicBezTo>
                  <a:cubicBezTo>
                    <a:pt x="7360" y="15574"/>
                    <a:pt x="7267" y="15095"/>
                    <a:pt x="7182" y="14666"/>
                  </a:cubicBezTo>
                  <a:cubicBezTo>
                    <a:pt x="6897" y="13214"/>
                    <a:pt x="7271" y="11749"/>
                    <a:pt x="8097" y="10521"/>
                  </a:cubicBezTo>
                  <a:cubicBezTo>
                    <a:pt x="8765" y="9532"/>
                    <a:pt x="9334" y="8158"/>
                    <a:pt x="8943" y="6618"/>
                  </a:cubicBezTo>
                  <a:lnTo>
                    <a:pt x="8943" y="6618"/>
                  </a:lnTo>
                  <a:cubicBezTo>
                    <a:pt x="8943" y="6618"/>
                    <a:pt x="11289" y="7668"/>
                    <a:pt x="14682" y="7668"/>
                  </a:cubicBezTo>
                  <a:cubicBezTo>
                    <a:pt x="15708" y="7668"/>
                    <a:pt x="16831" y="7572"/>
                    <a:pt x="18013" y="7321"/>
                  </a:cubicBezTo>
                  <a:cubicBezTo>
                    <a:pt x="20160" y="6867"/>
                    <a:pt x="21617" y="6059"/>
                    <a:pt x="22214" y="5393"/>
                  </a:cubicBezTo>
                  <a:cubicBezTo>
                    <a:pt x="20075" y="2143"/>
                    <a:pt x="16446" y="0"/>
                    <a:pt x="12326"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827;p48"/>
            <p:cNvSpPr/>
            <p:nvPr/>
          </p:nvSpPr>
          <p:spPr>
            <a:xfrm>
              <a:off x="3506800" y="238125"/>
              <a:ext cx="647100" cy="258150"/>
            </a:xfrm>
            <a:custGeom>
              <a:avLst/>
              <a:gdLst/>
              <a:ahLst/>
              <a:cxnLst/>
              <a:rect l="l" t="t" r="r" b="b"/>
              <a:pathLst>
                <a:path w="25884" h="10326" extrusionOk="0">
                  <a:moveTo>
                    <a:pt x="8989" y="0"/>
                  </a:moveTo>
                  <a:cubicBezTo>
                    <a:pt x="6767" y="0"/>
                    <a:pt x="4745" y="550"/>
                    <a:pt x="3046" y="1838"/>
                  </a:cubicBezTo>
                  <a:cubicBezTo>
                    <a:pt x="0" y="4147"/>
                    <a:pt x="742" y="6510"/>
                    <a:pt x="742" y="6510"/>
                  </a:cubicBezTo>
                  <a:cubicBezTo>
                    <a:pt x="1163" y="6415"/>
                    <a:pt x="1601" y="6375"/>
                    <a:pt x="2043" y="6375"/>
                  </a:cubicBezTo>
                  <a:cubicBezTo>
                    <a:pt x="4498" y="6375"/>
                    <a:pt x="7066" y="7614"/>
                    <a:pt x="7360" y="7707"/>
                  </a:cubicBezTo>
                  <a:cubicBezTo>
                    <a:pt x="9440" y="9433"/>
                    <a:pt x="12682" y="10326"/>
                    <a:pt x="15824" y="10326"/>
                  </a:cubicBezTo>
                  <a:cubicBezTo>
                    <a:pt x="19995" y="10326"/>
                    <a:pt x="23989" y="8752"/>
                    <a:pt x="24851" y="5463"/>
                  </a:cubicBezTo>
                  <a:cubicBezTo>
                    <a:pt x="25884" y="1528"/>
                    <a:pt x="20561" y="3202"/>
                    <a:pt x="17129" y="1838"/>
                  </a:cubicBezTo>
                  <a:cubicBezTo>
                    <a:pt x="14278" y="704"/>
                    <a:pt x="11505" y="0"/>
                    <a:pt x="8989"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828;p48"/>
            <p:cNvSpPr/>
            <p:nvPr/>
          </p:nvSpPr>
          <p:spPr>
            <a:xfrm>
              <a:off x="3014025" y="1186050"/>
              <a:ext cx="508875" cy="1805075"/>
            </a:xfrm>
            <a:custGeom>
              <a:avLst/>
              <a:gdLst/>
              <a:ahLst/>
              <a:cxnLst/>
              <a:rect l="l" t="t" r="r" b="b"/>
              <a:pathLst>
                <a:path w="20355" h="72203" extrusionOk="0">
                  <a:moveTo>
                    <a:pt x="15350" y="1"/>
                  </a:moveTo>
                  <a:cubicBezTo>
                    <a:pt x="13772" y="1"/>
                    <a:pt x="11936" y="1270"/>
                    <a:pt x="10241" y="4459"/>
                  </a:cubicBezTo>
                  <a:cubicBezTo>
                    <a:pt x="7493" y="9631"/>
                    <a:pt x="3598" y="19256"/>
                    <a:pt x="1776" y="27032"/>
                  </a:cubicBezTo>
                  <a:cubicBezTo>
                    <a:pt x="892" y="30800"/>
                    <a:pt x="0" y="36941"/>
                    <a:pt x="798" y="44830"/>
                  </a:cubicBezTo>
                  <a:cubicBezTo>
                    <a:pt x="1356" y="50341"/>
                    <a:pt x="2725" y="54512"/>
                    <a:pt x="4501" y="59757"/>
                  </a:cubicBezTo>
                  <a:cubicBezTo>
                    <a:pt x="5388" y="62377"/>
                    <a:pt x="5097" y="65326"/>
                    <a:pt x="6635" y="67696"/>
                  </a:cubicBezTo>
                  <a:cubicBezTo>
                    <a:pt x="7074" y="68372"/>
                    <a:pt x="7525" y="69060"/>
                    <a:pt x="8151" y="69568"/>
                  </a:cubicBezTo>
                  <a:cubicBezTo>
                    <a:pt x="8901" y="70177"/>
                    <a:pt x="9845" y="70483"/>
                    <a:pt x="10765" y="70777"/>
                  </a:cubicBezTo>
                  <a:cubicBezTo>
                    <a:pt x="12645" y="71376"/>
                    <a:pt x="14556" y="71984"/>
                    <a:pt x="16531" y="72160"/>
                  </a:cubicBezTo>
                  <a:cubicBezTo>
                    <a:pt x="16754" y="72180"/>
                    <a:pt x="17095" y="72202"/>
                    <a:pt x="17467" y="72202"/>
                  </a:cubicBezTo>
                  <a:cubicBezTo>
                    <a:pt x="18690" y="72202"/>
                    <a:pt x="20244" y="71960"/>
                    <a:pt x="19024" y="70602"/>
                  </a:cubicBezTo>
                  <a:cubicBezTo>
                    <a:pt x="18178" y="69662"/>
                    <a:pt x="16707" y="68839"/>
                    <a:pt x="15375" y="66795"/>
                  </a:cubicBezTo>
                  <a:cubicBezTo>
                    <a:pt x="14425" y="65340"/>
                    <a:pt x="13946" y="64177"/>
                    <a:pt x="14257" y="64177"/>
                  </a:cubicBezTo>
                  <a:cubicBezTo>
                    <a:pt x="14264" y="64177"/>
                    <a:pt x="14270" y="64178"/>
                    <a:pt x="14277" y="64179"/>
                  </a:cubicBezTo>
                  <a:cubicBezTo>
                    <a:pt x="14628" y="64228"/>
                    <a:pt x="15138" y="65140"/>
                    <a:pt x="16483" y="65902"/>
                  </a:cubicBezTo>
                  <a:cubicBezTo>
                    <a:pt x="17097" y="66250"/>
                    <a:pt x="17804" y="66420"/>
                    <a:pt x="18414" y="66420"/>
                  </a:cubicBezTo>
                  <a:cubicBezTo>
                    <a:pt x="19080" y="66420"/>
                    <a:pt x="19629" y="66218"/>
                    <a:pt x="19813" y="65825"/>
                  </a:cubicBezTo>
                  <a:cubicBezTo>
                    <a:pt x="20164" y="65071"/>
                    <a:pt x="20084" y="65208"/>
                    <a:pt x="18878" y="64255"/>
                  </a:cubicBezTo>
                  <a:cubicBezTo>
                    <a:pt x="17674" y="63301"/>
                    <a:pt x="16902" y="62083"/>
                    <a:pt x="15098" y="60876"/>
                  </a:cubicBezTo>
                  <a:cubicBezTo>
                    <a:pt x="13509" y="59811"/>
                    <a:pt x="12873" y="59345"/>
                    <a:pt x="11885" y="57864"/>
                  </a:cubicBezTo>
                  <a:cubicBezTo>
                    <a:pt x="10814" y="56258"/>
                    <a:pt x="9667" y="50800"/>
                    <a:pt x="9122" y="45598"/>
                  </a:cubicBezTo>
                  <a:cubicBezTo>
                    <a:pt x="8477" y="39462"/>
                    <a:pt x="9806" y="31589"/>
                    <a:pt x="10848" y="28296"/>
                  </a:cubicBezTo>
                  <a:cubicBezTo>
                    <a:pt x="12964" y="21610"/>
                    <a:pt x="17444" y="12578"/>
                    <a:pt x="18900" y="8784"/>
                  </a:cubicBezTo>
                  <a:cubicBezTo>
                    <a:pt x="20354" y="4989"/>
                    <a:pt x="19416" y="3153"/>
                    <a:pt x="17897" y="1318"/>
                  </a:cubicBezTo>
                  <a:cubicBezTo>
                    <a:pt x="17212" y="492"/>
                    <a:pt x="16331" y="1"/>
                    <a:pt x="15350" y="1"/>
                  </a:cubicBezTo>
                  <a:close/>
                </a:path>
              </a:pathLst>
            </a:custGeom>
            <a:solidFill>
              <a:srgbClr val="F490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829;p48"/>
            <p:cNvSpPr/>
            <p:nvPr/>
          </p:nvSpPr>
          <p:spPr>
            <a:xfrm>
              <a:off x="2704400" y="2869775"/>
              <a:ext cx="866050" cy="1111925"/>
            </a:xfrm>
            <a:custGeom>
              <a:avLst/>
              <a:gdLst/>
              <a:ahLst/>
              <a:cxnLst/>
              <a:rect l="l" t="t" r="r" b="b"/>
              <a:pathLst>
                <a:path w="34642" h="44477" extrusionOk="0">
                  <a:moveTo>
                    <a:pt x="14527" y="0"/>
                  </a:moveTo>
                  <a:cubicBezTo>
                    <a:pt x="3146" y="0"/>
                    <a:pt x="0" y="29570"/>
                    <a:pt x="2722" y="34538"/>
                  </a:cubicBezTo>
                  <a:cubicBezTo>
                    <a:pt x="5590" y="39777"/>
                    <a:pt x="16371" y="44343"/>
                    <a:pt x="20045" y="44468"/>
                  </a:cubicBezTo>
                  <a:cubicBezTo>
                    <a:pt x="20213" y="44474"/>
                    <a:pt x="20382" y="44476"/>
                    <a:pt x="20552" y="44476"/>
                  </a:cubicBezTo>
                  <a:cubicBezTo>
                    <a:pt x="24094" y="44476"/>
                    <a:pt x="27993" y="43190"/>
                    <a:pt x="31240" y="38904"/>
                  </a:cubicBezTo>
                  <a:cubicBezTo>
                    <a:pt x="34642" y="34413"/>
                    <a:pt x="31878" y="11492"/>
                    <a:pt x="30405" y="7874"/>
                  </a:cubicBezTo>
                  <a:cubicBezTo>
                    <a:pt x="28931" y="4256"/>
                    <a:pt x="22094" y="1826"/>
                    <a:pt x="16464" y="273"/>
                  </a:cubicBezTo>
                  <a:cubicBezTo>
                    <a:pt x="15793" y="88"/>
                    <a:pt x="15148" y="0"/>
                    <a:pt x="145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830;p48"/>
            <p:cNvSpPr/>
            <p:nvPr/>
          </p:nvSpPr>
          <p:spPr>
            <a:xfrm>
              <a:off x="2781925" y="3431150"/>
              <a:ext cx="383500" cy="424400"/>
            </a:xfrm>
            <a:custGeom>
              <a:avLst/>
              <a:gdLst/>
              <a:ahLst/>
              <a:cxnLst/>
              <a:rect l="l" t="t" r="r" b="b"/>
              <a:pathLst>
                <a:path w="15340" h="16976" extrusionOk="0">
                  <a:moveTo>
                    <a:pt x="1975" y="1"/>
                  </a:moveTo>
                  <a:cubicBezTo>
                    <a:pt x="1689" y="1"/>
                    <a:pt x="1510" y="70"/>
                    <a:pt x="1467" y="222"/>
                  </a:cubicBezTo>
                  <a:cubicBezTo>
                    <a:pt x="1067" y="1636"/>
                    <a:pt x="1" y="8273"/>
                    <a:pt x="1418" y="10412"/>
                  </a:cubicBezTo>
                  <a:cubicBezTo>
                    <a:pt x="3266" y="13204"/>
                    <a:pt x="11161" y="16976"/>
                    <a:pt x="13677" y="16976"/>
                  </a:cubicBezTo>
                  <a:cubicBezTo>
                    <a:pt x="14140" y="16976"/>
                    <a:pt x="14421" y="16848"/>
                    <a:pt x="14448" y="16562"/>
                  </a:cubicBezTo>
                  <a:cubicBezTo>
                    <a:pt x="14619" y="14724"/>
                    <a:pt x="15339" y="6952"/>
                    <a:pt x="15339" y="6952"/>
                  </a:cubicBezTo>
                  <a:cubicBezTo>
                    <a:pt x="14207" y="4807"/>
                    <a:pt x="4358" y="1"/>
                    <a:pt x="197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831;p48"/>
            <p:cNvSpPr/>
            <p:nvPr/>
          </p:nvSpPr>
          <p:spPr>
            <a:xfrm>
              <a:off x="3213700" y="3043250"/>
              <a:ext cx="356800" cy="926100"/>
            </a:xfrm>
            <a:custGeom>
              <a:avLst/>
              <a:gdLst/>
              <a:ahLst/>
              <a:cxnLst/>
              <a:rect l="l" t="t" r="r" b="b"/>
              <a:pathLst>
                <a:path w="14272" h="37044" extrusionOk="0">
                  <a:moveTo>
                    <a:pt x="8603" y="1"/>
                  </a:moveTo>
                  <a:cubicBezTo>
                    <a:pt x="6707" y="1"/>
                    <a:pt x="4482" y="1998"/>
                    <a:pt x="3204" y="8378"/>
                  </a:cubicBezTo>
                  <a:cubicBezTo>
                    <a:pt x="1680" y="15980"/>
                    <a:pt x="241" y="28577"/>
                    <a:pt x="113" y="31965"/>
                  </a:cubicBezTo>
                  <a:cubicBezTo>
                    <a:pt x="1" y="34943"/>
                    <a:pt x="1107" y="37043"/>
                    <a:pt x="3355" y="37043"/>
                  </a:cubicBezTo>
                  <a:cubicBezTo>
                    <a:pt x="3551" y="37043"/>
                    <a:pt x="3757" y="37027"/>
                    <a:pt x="3971" y="36994"/>
                  </a:cubicBezTo>
                  <a:cubicBezTo>
                    <a:pt x="6360" y="36274"/>
                    <a:pt x="8752" y="34758"/>
                    <a:pt x="10868" y="31965"/>
                  </a:cubicBezTo>
                  <a:cubicBezTo>
                    <a:pt x="14271" y="27474"/>
                    <a:pt x="11506" y="4553"/>
                    <a:pt x="10033" y="935"/>
                  </a:cubicBezTo>
                  <a:cubicBezTo>
                    <a:pt x="9927" y="680"/>
                    <a:pt x="9797" y="436"/>
                    <a:pt x="9647" y="204"/>
                  </a:cubicBezTo>
                  <a:cubicBezTo>
                    <a:pt x="9317" y="74"/>
                    <a:pt x="8966" y="1"/>
                    <a:pt x="860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832;p48"/>
            <p:cNvSpPr/>
            <p:nvPr/>
          </p:nvSpPr>
          <p:spPr>
            <a:xfrm>
              <a:off x="2830150" y="3197050"/>
              <a:ext cx="463625" cy="183650"/>
            </a:xfrm>
            <a:custGeom>
              <a:avLst/>
              <a:gdLst/>
              <a:ahLst/>
              <a:cxnLst/>
              <a:rect l="l" t="t" r="r" b="b"/>
              <a:pathLst>
                <a:path w="18545" h="7346" extrusionOk="0">
                  <a:moveTo>
                    <a:pt x="0" y="0"/>
                  </a:moveTo>
                  <a:cubicBezTo>
                    <a:pt x="1" y="1"/>
                    <a:pt x="866" y="3279"/>
                    <a:pt x="7388" y="5836"/>
                  </a:cubicBezTo>
                  <a:cubicBezTo>
                    <a:pt x="9840" y="6799"/>
                    <a:pt x="11966" y="7345"/>
                    <a:pt x="13686" y="7345"/>
                  </a:cubicBezTo>
                  <a:cubicBezTo>
                    <a:pt x="16541" y="7345"/>
                    <a:pt x="18280" y="5839"/>
                    <a:pt x="18545" y="2226"/>
                  </a:cubicBezTo>
                  <a:lnTo>
                    <a:pt x="18545" y="2226"/>
                  </a:lnTo>
                  <a:cubicBezTo>
                    <a:pt x="18397" y="3589"/>
                    <a:pt x="17458" y="5633"/>
                    <a:pt x="14090" y="5633"/>
                  </a:cubicBezTo>
                  <a:cubicBezTo>
                    <a:pt x="13397" y="5633"/>
                    <a:pt x="12601" y="5546"/>
                    <a:pt x="11689" y="5349"/>
                  </a:cubicBezTo>
                  <a:cubicBezTo>
                    <a:pt x="6340" y="4198"/>
                    <a:pt x="1436" y="1925"/>
                    <a:pt x="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833;p48"/>
            <p:cNvSpPr/>
            <p:nvPr/>
          </p:nvSpPr>
          <p:spPr>
            <a:xfrm>
              <a:off x="3326175" y="2818125"/>
              <a:ext cx="122500" cy="190975"/>
            </a:xfrm>
            <a:custGeom>
              <a:avLst/>
              <a:gdLst/>
              <a:ahLst/>
              <a:cxnLst/>
              <a:rect l="l" t="t" r="r" b="b"/>
              <a:pathLst>
                <a:path w="4900" h="7639" extrusionOk="0">
                  <a:moveTo>
                    <a:pt x="2014" y="1"/>
                  </a:moveTo>
                  <a:cubicBezTo>
                    <a:pt x="2014" y="1"/>
                    <a:pt x="995" y="4183"/>
                    <a:pt x="0" y="5308"/>
                  </a:cubicBezTo>
                  <a:cubicBezTo>
                    <a:pt x="2" y="5308"/>
                    <a:pt x="2474" y="7045"/>
                    <a:pt x="3753" y="7639"/>
                  </a:cubicBezTo>
                  <a:cubicBezTo>
                    <a:pt x="3753" y="7639"/>
                    <a:pt x="4899" y="5065"/>
                    <a:pt x="4731" y="3676"/>
                  </a:cubicBezTo>
                  <a:cubicBezTo>
                    <a:pt x="4562" y="2285"/>
                    <a:pt x="2014" y="1"/>
                    <a:pt x="201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834;p48"/>
            <p:cNvSpPr/>
            <p:nvPr/>
          </p:nvSpPr>
          <p:spPr>
            <a:xfrm>
              <a:off x="3090375" y="1138675"/>
              <a:ext cx="456625" cy="621200"/>
            </a:xfrm>
            <a:custGeom>
              <a:avLst/>
              <a:gdLst/>
              <a:ahLst/>
              <a:cxnLst/>
              <a:rect l="l" t="t" r="r" b="b"/>
              <a:pathLst>
                <a:path w="18265" h="24848" extrusionOk="0">
                  <a:moveTo>
                    <a:pt x="14249" y="0"/>
                  </a:moveTo>
                  <a:cubicBezTo>
                    <a:pt x="10069" y="776"/>
                    <a:pt x="7629" y="2672"/>
                    <a:pt x="5018" y="7820"/>
                  </a:cubicBezTo>
                  <a:cubicBezTo>
                    <a:pt x="2459" y="12868"/>
                    <a:pt x="0" y="19353"/>
                    <a:pt x="0" y="19353"/>
                  </a:cubicBezTo>
                  <a:cubicBezTo>
                    <a:pt x="0" y="19353"/>
                    <a:pt x="3689" y="24847"/>
                    <a:pt x="10646" y="24847"/>
                  </a:cubicBezTo>
                  <a:cubicBezTo>
                    <a:pt x="10769" y="24847"/>
                    <a:pt x="10893" y="24846"/>
                    <a:pt x="11018" y="24842"/>
                  </a:cubicBezTo>
                  <a:cubicBezTo>
                    <a:pt x="11018" y="24842"/>
                    <a:pt x="15813" y="13129"/>
                    <a:pt x="16940" y="10016"/>
                  </a:cubicBezTo>
                  <a:cubicBezTo>
                    <a:pt x="18068" y="6905"/>
                    <a:pt x="18265" y="1114"/>
                    <a:pt x="14249"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835;p48"/>
            <p:cNvSpPr/>
            <p:nvPr/>
          </p:nvSpPr>
          <p:spPr>
            <a:xfrm>
              <a:off x="3453625" y="632200"/>
              <a:ext cx="153450" cy="193975"/>
            </a:xfrm>
            <a:custGeom>
              <a:avLst/>
              <a:gdLst/>
              <a:ahLst/>
              <a:cxnLst/>
              <a:rect l="l" t="t" r="r" b="b"/>
              <a:pathLst>
                <a:path w="6138" h="7759" extrusionOk="0">
                  <a:moveTo>
                    <a:pt x="3792" y="1"/>
                  </a:moveTo>
                  <a:cubicBezTo>
                    <a:pt x="3011" y="1"/>
                    <a:pt x="2228" y="301"/>
                    <a:pt x="1730" y="1081"/>
                  </a:cubicBezTo>
                  <a:cubicBezTo>
                    <a:pt x="1" y="3787"/>
                    <a:pt x="2458" y="7758"/>
                    <a:pt x="4611" y="7758"/>
                  </a:cubicBezTo>
                  <a:cubicBezTo>
                    <a:pt x="4640" y="7758"/>
                    <a:pt x="4669" y="7758"/>
                    <a:pt x="4697" y="7756"/>
                  </a:cubicBezTo>
                  <a:cubicBezTo>
                    <a:pt x="5861" y="7697"/>
                    <a:pt x="6138" y="7061"/>
                    <a:pt x="6138" y="7061"/>
                  </a:cubicBezTo>
                  <a:lnTo>
                    <a:pt x="6101" y="992"/>
                  </a:lnTo>
                  <a:cubicBezTo>
                    <a:pt x="5663" y="434"/>
                    <a:pt x="4729" y="1"/>
                    <a:pt x="3792" y="1"/>
                  </a:cubicBezTo>
                  <a:close/>
                </a:path>
              </a:pathLst>
            </a:custGeom>
            <a:solidFill>
              <a:srgbClr val="F490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836;p48"/>
            <p:cNvSpPr/>
            <p:nvPr/>
          </p:nvSpPr>
          <p:spPr>
            <a:xfrm>
              <a:off x="3978275" y="612900"/>
              <a:ext cx="45425" cy="47225"/>
            </a:xfrm>
            <a:custGeom>
              <a:avLst/>
              <a:gdLst/>
              <a:ahLst/>
              <a:cxnLst/>
              <a:rect l="l" t="t" r="r" b="b"/>
              <a:pathLst>
                <a:path w="1817" h="1889" extrusionOk="0">
                  <a:moveTo>
                    <a:pt x="909" y="0"/>
                  </a:moveTo>
                  <a:cubicBezTo>
                    <a:pt x="407" y="0"/>
                    <a:pt x="1" y="424"/>
                    <a:pt x="1" y="944"/>
                  </a:cubicBezTo>
                  <a:cubicBezTo>
                    <a:pt x="1" y="1467"/>
                    <a:pt x="407" y="1889"/>
                    <a:pt x="909" y="1889"/>
                  </a:cubicBezTo>
                  <a:cubicBezTo>
                    <a:pt x="1412" y="1889"/>
                    <a:pt x="1816" y="1467"/>
                    <a:pt x="1816" y="944"/>
                  </a:cubicBezTo>
                  <a:cubicBezTo>
                    <a:pt x="1816" y="424"/>
                    <a:pt x="1410" y="0"/>
                    <a:pt x="909" y="0"/>
                  </a:cubicBezTo>
                  <a:close/>
                </a:path>
              </a:pathLst>
            </a:custGeom>
            <a:solidFill>
              <a:srgbClr val="291D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837;p48"/>
            <p:cNvSpPr/>
            <p:nvPr/>
          </p:nvSpPr>
          <p:spPr>
            <a:xfrm>
              <a:off x="3788000" y="625175"/>
              <a:ext cx="45425" cy="47250"/>
            </a:xfrm>
            <a:custGeom>
              <a:avLst/>
              <a:gdLst/>
              <a:ahLst/>
              <a:cxnLst/>
              <a:rect l="l" t="t" r="r" b="b"/>
              <a:pathLst>
                <a:path w="1817" h="1890" extrusionOk="0">
                  <a:moveTo>
                    <a:pt x="909" y="1"/>
                  </a:moveTo>
                  <a:cubicBezTo>
                    <a:pt x="407" y="1"/>
                    <a:pt x="0" y="424"/>
                    <a:pt x="0" y="945"/>
                  </a:cubicBezTo>
                  <a:cubicBezTo>
                    <a:pt x="0" y="1467"/>
                    <a:pt x="407" y="1889"/>
                    <a:pt x="909" y="1889"/>
                  </a:cubicBezTo>
                  <a:cubicBezTo>
                    <a:pt x="1411" y="1889"/>
                    <a:pt x="1816" y="1467"/>
                    <a:pt x="1816" y="945"/>
                  </a:cubicBezTo>
                  <a:cubicBezTo>
                    <a:pt x="1816" y="424"/>
                    <a:pt x="1411" y="1"/>
                    <a:pt x="909" y="1"/>
                  </a:cubicBezTo>
                  <a:close/>
                </a:path>
              </a:pathLst>
            </a:custGeom>
            <a:solidFill>
              <a:srgbClr val="291D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838;p48"/>
            <p:cNvSpPr/>
            <p:nvPr/>
          </p:nvSpPr>
          <p:spPr>
            <a:xfrm>
              <a:off x="3896725" y="634175"/>
              <a:ext cx="90900" cy="154500"/>
            </a:xfrm>
            <a:custGeom>
              <a:avLst/>
              <a:gdLst/>
              <a:ahLst/>
              <a:cxnLst/>
              <a:rect l="l" t="t" r="r" b="b"/>
              <a:pathLst>
                <a:path w="3636" h="6180" extrusionOk="0">
                  <a:moveTo>
                    <a:pt x="640" y="0"/>
                  </a:moveTo>
                  <a:cubicBezTo>
                    <a:pt x="350" y="0"/>
                    <a:pt x="114" y="780"/>
                    <a:pt x="139" y="2005"/>
                  </a:cubicBezTo>
                  <a:cubicBezTo>
                    <a:pt x="162" y="3076"/>
                    <a:pt x="0" y="6000"/>
                    <a:pt x="699" y="6158"/>
                  </a:cubicBezTo>
                  <a:cubicBezTo>
                    <a:pt x="759" y="6172"/>
                    <a:pt x="851" y="6179"/>
                    <a:pt x="966" y="6179"/>
                  </a:cubicBezTo>
                  <a:cubicBezTo>
                    <a:pt x="1522" y="6179"/>
                    <a:pt x="2604" y="6000"/>
                    <a:pt x="3130" y="5464"/>
                  </a:cubicBezTo>
                  <a:cubicBezTo>
                    <a:pt x="3635" y="4948"/>
                    <a:pt x="2964" y="3895"/>
                    <a:pt x="2269" y="2429"/>
                  </a:cubicBezTo>
                  <a:cubicBezTo>
                    <a:pt x="1496" y="798"/>
                    <a:pt x="1005" y="152"/>
                    <a:pt x="716" y="18"/>
                  </a:cubicBezTo>
                  <a:cubicBezTo>
                    <a:pt x="690" y="6"/>
                    <a:pt x="665" y="0"/>
                    <a:pt x="640" y="0"/>
                  </a:cubicBezTo>
                  <a:close/>
                </a:path>
              </a:pathLst>
            </a:custGeom>
            <a:solidFill>
              <a:srgbClr val="E07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839;p48"/>
            <p:cNvSpPr/>
            <p:nvPr/>
          </p:nvSpPr>
          <p:spPr>
            <a:xfrm>
              <a:off x="3806075" y="811350"/>
              <a:ext cx="137525" cy="62775"/>
            </a:xfrm>
            <a:custGeom>
              <a:avLst/>
              <a:gdLst/>
              <a:ahLst/>
              <a:cxnLst/>
              <a:rect l="l" t="t" r="r" b="b"/>
              <a:pathLst>
                <a:path w="5501" h="2511" extrusionOk="0">
                  <a:moveTo>
                    <a:pt x="52" y="0"/>
                  </a:moveTo>
                  <a:cubicBezTo>
                    <a:pt x="21" y="0"/>
                    <a:pt x="0" y="14"/>
                    <a:pt x="11" y="54"/>
                  </a:cubicBezTo>
                  <a:cubicBezTo>
                    <a:pt x="496" y="1753"/>
                    <a:pt x="2045" y="2511"/>
                    <a:pt x="3461" y="2511"/>
                  </a:cubicBezTo>
                  <a:cubicBezTo>
                    <a:pt x="3930" y="2511"/>
                    <a:pt x="4386" y="2427"/>
                    <a:pt x="4782" y="2267"/>
                  </a:cubicBezTo>
                  <a:cubicBezTo>
                    <a:pt x="5408" y="2014"/>
                    <a:pt x="5501" y="1446"/>
                    <a:pt x="4956" y="1446"/>
                  </a:cubicBezTo>
                  <a:cubicBezTo>
                    <a:pt x="4895" y="1446"/>
                    <a:pt x="4827" y="1453"/>
                    <a:pt x="4751" y="1468"/>
                  </a:cubicBezTo>
                  <a:cubicBezTo>
                    <a:pt x="4317" y="1554"/>
                    <a:pt x="3914" y="1595"/>
                    <a:pt x="3539" y="1595"/>
                  </a:cubicBezTo>
                  <a:cubicBezTo>
                    <a:pt x="2113" y="1595"/>
                    <a:pt x="1083" y="1003"/>
                    <a:pt x="174" y="46"/>
                  </a:cubicBezTo>
                  <a:cubicBezTo>
                    <a:pt x="154" y="26"/>
                    <a:pt x="94" y="0"/>
                    <a:pt x="52" y="0"/>
                  </a:cubicBezTo>
                  <a:close/>
                </a:path>
              </a:pathLst>
            </a:custGeom>
            <a:solidFill>
              <a:srgbClr val="CC6D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840;p48"/>
            <p:cNvSpPr/>
            <p:nvPr/>
          </p:nvSpPr>
          <p:spPr>
            <a:xfrm>
              <a:off x="3723900" y="554125"/>
              <a:ext cx="128300" cy="49225"/>
            </a:xfrm>
            <a:custGeom>
              <a:avLst/>
              <a:gdLst/>
              <a:ahLst/>
              <a:cxnLst/>
              <a:rect l="l" t="t" r="r" b="b"/>
              <a:pathLst>
                <a:path w="5132" h="1969" extrusionOk="0">
                  <a:moveTo>
                    <a:pt x="3813" y="1"/>
                  </a:moveTo>
                  <a:cubicBezTo>
                    <a:pt x="3471" y="1"/>
                    <a:pt x="3130" y="46"/>
                    <a:pt x="2887" y="82"/>
                  </a:cubicBezTo>
                  <a:cubicBezTo>
                    <a:pt x="1958" y="221"/>
                    <a:pt x="655" y="897"/>
                    <a:pt x="125" y="1688"/>
                  </a:cubicBezTo>
                  <a:cubicBezTo>
                    <a:pt x="1" y="1873"/>
                    <a:pt x="281" y="1969"/>
                    <a:pt x="455" y="1969"/>
                  </a:cubicBezTo>
                  <a:cubicBezTo>
                    <a:pt x="490" y="1969"/>
                    <a:pt x="520" y="1965"/>
                    <a:pt x="543" y="1957"/>
                  </a:cubicBezTo>
                  <a:cubicBezTo>
                    <a:pt x="1079" y="1770"/>
                    <a:pt x="1549" y="1379"/>
                    <a:pt x="2090" y="1228"/>
                  </a:cubicBezTo>
                  <a:cubicBezTo>
                    <a:pt x="2354" y="1154"/>
                    <a:pt x="2623" y="1128"/>
                    <a:pt x="2894" y="1128"/>
                  </a:cubicBezTo>
                  <a:cubicBezTo>
                    <a:pt x="3496" y="1128"/>
                    <a:pt x="4107" y="1256"/>
                    <a:pt x="4697" y="1272"/>
                  </a:cubicBezTo>
                  <a:cubicBezTo>
                    <a:pt x="4707" y="1273"/>
                    <a:pt x="4716" y="1273"/>
                    <a:pt x="4726" y="1273"/>
                  </a:cubicBezTo>
                  <a:cubicBezTo>
                    <a:pt x="4797" y="1273"/>
                    <a:pt x="4869" y="1266"/>
                    <a:pt x="4932" y="1234"/>
                  </a:cubicBezTo>
                  <a:cubicBezTo>
                    <a:pt x="5054" y="1173"/>
                    <a:pt x="5119" y="1030"/>
                    <a:pt x="5120" y="894"/>
                  </a:cubicBezTo>
                  <a:cubicBezTo>
                    <a:pt x="5132" y="169"/>
                    <a:pt x="4470" y="1"/>
                    <a:pt x="3813" y="1"/>
                  </a:cubicBezTo>
                  <a:close/>
                </a:path>
              </a:pathLst>
            </a:custGeom>
            <a:solidFill>
              <a:srgbClr val="4328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41;p48"/>
            <p:cNvSpPr/>
            <p:nvPr/>
          </p:nvSpPr>
          <p:spPr>
            <a:xfrm>
              <a:off x="3947875" y="529525"/>
              <a:ext cx="112025" cy="57375"/>
            </a:xfrm>
            <a:custGeom>
              <a:avLst/>
              <a:gdLst/>
              <a:ahLst/>
              <a:cxnLst/>
              <a:rect l="l" t="t" r="r" b="b"/>
              <a:pathLst>
                <a:path w="4481" h="2295" extrusionOk="0">
                  <a:moveTo>
                    <a:pt x="1098" y="0"/>
                  </a:moveTo>
                  <a:cubicBezTo>
                    <a:pt x="916" y="0"/>
                    <a:pt x="739" y="28"/>
                    <a:pt x="577" y="97"/>
                  </a:cubicBezTo>
                  <a:cubicBezTo>
                    <a:pt x="320" y="207"/>
                    <a:pt x="0" y="556"/>
                    <a:pt x="175" y="848"/>
                  </a:cubicBezTo>
                  <a:cubicBezTo>
                    <a:pt x="388" y="1210"/>
                    <a:pt x="1111" y="1250"/>
                    <a:pt x="1465" y="1290"/>
                  </a:cubicBezTo>
                  <a:cubicBezTo>
                    <a:pt x="2493" y="1406"/>
                    <a:pt x="3304" y="1793"/>
                    <a:pt x="4209" y="2261"/>
                  </a:cubicBezTo>
                  <a:cubicBezTo>
                    <a:pt x="4254" y="2284"/>
                    <a:pt x="4291" y="2295"/>
                    <a:pt x="4320" y="2295"/>
                  </a:cubicBezTo>
                  <a:cubicBezTo>
                    <a:pt x="4481" y="2295"/>
                    <a:pt x="4419" y="1988"/>
                    <a:pt x="4377" y="1872"/>
                  </a:cubicBezTo>
                  <a:cubicBezTo>
                    <a:pt x="4102" y="1105"/>
                    <a:pt x="3206" y="575"/>
                    <a:pt x="2459" y="317"/>
                  </a:cubicBezTo>
                  <a:cubicBezTo>
                    <a:pt x="2063" y="180"/>
                    <a:pt x="1562" y="0"/>
                    <a:pt x="1098" y="0"/>
                  </a:cubicBezTo>
                  <a:close/>
                </a:path>
              </a:pathLst>
            </a:custGeom>
            <a:solidFill>
              <a:srgbClr val="43284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1" name="Google Shape;1779;p48"/>
          <p:cNvGrpSpPr/>
          <p:nvPr/>
        </p:nvGrpSpPr>
        <p:grpSpPr>
          <a:xfrm flipH="1">
            <a:off x="7867562" y="566365"/>
            <a:ext cx="1086922" cy="2852171"/>
            <a:chOff x="1308675" y="311600"/>
            <a:chExt cx="486275" cy="1276025"/>
          </a:xfrm>
        </p:grpSpPr>
        <p:sp>
          <p:nvSpPr>
            <p:cNvPr id="182" name="Google Shape;1780;p48"/>
            <p:cNvSpPr/>
            <p:nvPr/>
          </p:nvSpPr>
          <p:spPr>
            <a:xfrm>
              <a:off x="1308675" y="1340975"/>
              <a:ext cx="427475" cy="246650"/>
            </a:xfrm>
            <a:custGeom>
              <a:avLst/>
              <a:gdLst/>
              <a:ahLst/>
              <a:cxnLst/>
              <a:rect l="l" t="t" r="r" b="b"/>
              <a:pathLst>
                <a:path w="17099" h="9866" extrusionOk="0">
                  <a:moveTo>
                    <a:pt x="8550" y="0"/>
                  </a:moveTo>
                  <a:cubicBezTo>
                    <a:pt x="6282" y="0"/>
                    <a:pt x="4108" y="520"/>
                    <a:pt x="2505" y="1445"/>
                  </a:cubicBezTo>
                  <a:cubicBezTo>
                    <a:pt x="901" y="2370"/>
                    <a:pt x="1" y="3625"/>
                    <a:pt x="1" y="4934"/>
                  </a:cubicBezTo>
                  <a:cubicBezTo>
                    <a:pt x="1" y="6241"/>
                    <a:pt x="901" y="7496"/>
                    <a:pt x="2505" y="8421"/>
                  </a:cubicBezTo>
                  <a:cubicBezTo>
                    <a:pt x="4108" y="9346"/>
                    <a:pt x="6282" y="9866"/>
                    <a:pt x="8550" y="9866"/>
                  </a:cubicBezTo>
                  <a:cubicBezTo>
                    <a:pt x="10817" y="9866"/>
                    <a:pt x="12992" y="9346"/>
                    <a:pt x="14595" y="8421"/>
                  </a:cubicBezTo>
                  <a:cubicBezTo>
                    <a:pt x="16198" y="7496"/>
                    <a:pt x="17098" y="6241"/>
                    <a:pt x="17098" y="4934"/>
                  </a:cubicBezTo>
                  <a:cubicBezTo>
                    <a:pt x="17098" y="3625"/>
                    <a:pt x="16198" y="2370"/>
                    <a:pt x="14595" y="1445"/>
                  </a:cubicBezTo>
                  <a:cubicBezTo>
                    <a:pt x="12992" y="520"/>
                    <a:pt x="10817" y="0"/>
                    <a:pt x="8550" y="0"/>
                  </a:cubicBezTo>
                  <a:close/>
                </a:path>
              </a:pathLst>
            </a:custGeom>
            <a:solidFill>
              <a:srgbClr val="EAEC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781;p48"/>
            <p:cNvSpPr/>
            <p:nvPr/>
          </p:nvSpPr>
          <p:spPr>
            <a:xfrm>
              <a:off x="1420075" y="311600"/>
              <a:ext cx="95325" cy="226425"/>
            </a:xfrm>
            <a:custGeom>
              <a:avLst/>
              <a:gdLst/>
              <a:ahLst/>
              <a:cxnLst/>
              <a:rect l="l" t="t" r="r" b="b"/>
              <a:pathLst>
                <a:path w="3813" h="9057" extrusionOk="0">
                  <a:moveTo>
                    <a:pt x="2272" y="0"/>
                  </a:moveTo>
                  <a:cubicBezTo>
                    <a:pt x="2199" y="0"/>
                    <a:pt x="2121" y="4"/>
                    <a:pt x="2039" y="14"/>
                  </a:cubicBezTo>
                  <a:cubicBezTo>
                    <a:pt x="785" y="160"/>
                    <a:pt x="54" y="1067"/>
                    <a:pt x="109" y="3457"/>
                  </a:cubicBezTo>
                  <a:cubicBezTo>
                    <a:pt x="162" y="5848"/>
                    <a:pt x="235" y="7320"/>
                    <a:pt x="106" y="7822"/>
                  </a:cubicBezTo>
                  <a:cubicBezTo>
                    <a:pt x="0" y="8231"/>
                    <a:pt x="933" y="9057"/>
                    <a:pt x="1935" y="9057"/>
                  </a:cubicBezTo>
                  <a:cubicBezTo>
                    <a:pt x="2159" y="9057"/>
                    <a:pt x="2387" y="9015"/>
                    <a:pt x="2608" y="8918"/>
                  </a:cubicBezTo>
                  <a:cubicBezTo>
                    <a:pt x="3813" y="8390"/>
                    <a:pt x="3267" y="350"/>
                    <a:pt x="3267" y="350"/>
                  </a:cubicBezTo>
                  <a:cubicBezTo>
                    <a:pt x="3267" y="350"/>
                    <a:pt x="2939" y="0"/>
                    <a:pt x="2272" y="0"/>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782;p48"/>
            <p:cNvSpPr/>
            <p:nvPr/>
          </p:nvSpPr>
          <p:spPr>
            <a:xfrm>
              <a:off x="1470300" y="315575"/>
              <a:ext cx="34550" cy="22125"/>
            </a:xfrm>
            <a:custGeom>
              <a:avLst/>
              <a:gdLst/>
              <a:ahLst/>
              <a:cxnLst/>
              <a:rect l="l" t="t" r="r" b="b"/>
              <a:pathLst>
                <a:path w="1382" h="885" extrusionOk="0">
                  <a:moveTo>
                    <a:pt x="1060" y="0"/>
                  </a:moveTo>
                  <a:cubicBezTo>
                    <a:pt x="965" y="0"/>
                    <a:pt x="848" y="16"/>
                    <a:pt x="710" y="60"/>
                  </a:cubicBezTo>
                  <a:cubicBezTo>
                    <a:pt x="155" y="240"/>
                    <a:pt x="1" y="885"/>
                    <a:pt x="1" y="885"/>
                  </a:cubicBezTo>
                  <a:cubicBezTo>
                    <a:pt x="513" y="287"/>
                    <a:pt x="1382" y="80"/>
                    <a:pt x="1382" y="80"/>
                  </a:cubicBezTo>
                  <a:cubicBezTo>
                    <a:pt x="1382" y="80"/>
                    <a:pt x="1276" y="0"/>
                    <a:pt x="1060" y="0"/>
                  </a:cubicBezTo>
                  <a:close/>
                </a:path>
              </a:pathLst>
            </a:custGeom>
            <a:solidFill>
              <a:srgbClr val="E943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783;p48"/>
            <p:cNvSpPr/>
            <p:nvPr/>
          </p:nvSpPr>
          <p:spPr>
            <a:xfrm>
              <a:off x="1555350" y="497375"/>
              <a:ext cx="239600" cy="426950"/>
            </a:xfrm>
            <a:custGeom>
              <a:avLst/>
              <a:gdLst/>
              <a:ahLst/>
              <a:cxnLst/>
              <a:rect l="l" t="t" r="r" b="b"/>
              <a:pathLst>
                <a:path w="9584" h="17078" extrusionOk="0">
                  <a:moveTo>
                    <a:pt x="717" y="0"/>
                  </a:moveTo>
                  <a:cubicBezTo>
                    <a:pt x="307" y="0"/>
                    <a:pt x="35" y="383"/>
                    <a:pt x="20" y="1488"/>
                  </a:cubicBezTo>
                  <a:cubicBezTo>
                    <a:pt x="0" y="2943"/>
                    <a:pt x="117" y="5628"/>
                    <a:pt x="597" y="7552"/>
                  </a:cubicBezTo>
                  <a:cubicBezTo>
                    <a:pt x="830" y="8484"/>
                    <a:pt x="1259" y="9925"/>
                    <a:pt x="2331" y="11576"/>
                  </a:cubicBezTo>
                  <a:cubicBezTo>
                    <a:pt x="3079" y="12730"/>
                    <a:pt x="3830" y="13573"/>
                    <a:pt x="4818" y="14529"/>
                  </a:cubicBezTo>
                  <a:cubicBezTo>
                    <a:pt x="5087" y="14790"/>
                    <a:pt x="5223" y="15051"/>
                    <a:pt x="5678" y="15608"/>
                  </a:cubicBezTo>
                  <a:cubicBezTo>
                    <a:pt x="6131" y="16166"/>
                    <a:pt x="6791" y="16701"/>
                    <a:pt x="7356" y="16911"/>
                  </a:cubicBezTo>
                  <a:cubicBezTo>
                    <a:pt x="7679" y="17031"/>
                    <a:pt x="7895" y="17078"/>
                    <a:pt x="8038" y="17078"/>
                  </a:cubicBezTo>
                  <a:cubicBezTo>
                    <a:pt x="8144" y="17078"/>
                    <a:pt x="8209" y="17052"/>
                    <a:pt x="8249" y="17011"/>
                  </a:cubicBezTo>
                  <a:cubicBezTo>
                    <a:pt x="8365" y="16892"/>
                    <a:pt x="8295" y="16750"/>
                    <a:pt x="8049" y="16624"/>
                  </a:cubicBezTo>
                  <a:cubicBezTo>
                    <a:pt x="7804" y="16499"/>
                    <a:pt x="7373" y="16331"/>
                    <a:pt x="6952" y="15910"/>
                  </a:cubicBezTo>
                  <a:lnTo>
                    <a:pt x="6952" y="15910"/>
                  </a:lnTo>
                  <a:cubicBezTo>
                    <a:pt x="6952" y="15911"/>
                    <a:pt x="7477" y="16213"/>
                    <a:pt x="7808" y="16364"/>
                  </a:cubicBezTo>
                  <a:cubicBezTo>
                    <a:pt x="8139" y="16517"/>
                    <a:pt x="8482" y="16615"/>
                    <a:pt x="8732" y="16652"/>
                  </a:cubicBezTo>
                  <a:cubicBezTo>
                    <a:pt x="8752" y="16655"/>
                    <a:pt x="8772" y="16656"/>
                    <a:pt x="8791" y="16656"/>
                  </a:cubicBezTo>
                  <a:cubicBezTo>
                    <a:pt x="9081" y="16656"/>
                    <a:pt x="9345" y="16352"/>
                    <a:pt x="9116" y="16227"/>
                  </a:cubicBezTo>
                  <a:cubicBezTo>
                    <a:pt x="8870" y="16095"/>
                    <a:pt x="8644" y="16060"/>
                    <a:pt x="8157" y="15826"/>
                  </a:cubicBezTo>
                  <a:cubicBezTo>
                    <a:pt x="7714" y="15613"/>
                    <a:pt x="7433" y="15371"/>
                    <a:pt x="7433" y="15371"/>
                  </a:cubicBezTo>
                  <a:lnTo>
                    <a:pt x="7433" y="15371"/>
                  </a:lnTo>
                  <a:cubicBezTo>
                    <a:pt x="7433" y="15371"/>
                    <a:pt x="7974" y="15596"/>
                    <a:pt x="8463" y="15699"/>
                  </a:cubicBezTo>
                  <a:cubicBezTo>
                    <a:pt x="8662" y="15740"/>
                    <a:pt x="8817" y="15755"/>
                    <a:pt x="8940" y="15755"/>
                  </a:cubicBezTo>
                  <a:cubicBezTo>
                    <a:pt x="9119" y="15755"/>
                    <a:pt x="9232" y="15724"/>
                    <a:pt x="9318" y="15696"/>
                  </a:cubicBezTo>
                  <a:cubicBezTo>
                    <a:pt x="9462" y="15650"/>
                    <a:pt x="9583" y="15399"/>
                    <a:pt x="9257" y="15276"/>
                  </a:cubicBezTo>
                  <a:cubicBezTo>
                    <a:pt x="8963" y="15164"/>
                    <a:pt x="8545" y="15148"/>
                    <a:pt x="8018" y="14849"/>
                  </a:cubicBezTo>
                  <a:cubicBezTo>
                    <a:pt x="7636" y="14631"/>
                    <a:pt x="7395" y="14424"/>
                    <a:pt x="7478" y="14396"/>
                  </a:cubicBezTo>
                  <a:cubicBezTo>
                    <a:pt x="7486" y="14393"/>
                    <a:pt x="7495" y="14392"/>
                    <a:pt x="7505" y="14392"/>
                  </a:cubicBezTo>
                  <a:cubicBezTo>
                    <a:pt x="7604" y="14392"/>
                    <a:pt x="7813" y="14512"/>
                    <a:pt x="8161" y="14526"/>
                  </a:cubicBezTo>
                  <a:cubicBezTo>
                    <a:pt x="8174" y="14526"/>
                    <a:pt x="8188" y="14527"/>
                    <a:pt x="8201" y="14527"/>
                  </a:cubicBezTo>
                  <a:cubicBezTo>
                    <a:pt x="8554" y="14527"/>
                    <a:pt x="8894" y="14330"/>
                    <a:pt x="8887" y="14131"/>
                  </a:cubicBezTo>
                  <a:cubicBezTo>
                    <a:pt x="8880" y="13925"/>
                    <a:pt x="8805" y="14029"/>
                    <a:pt x="8431" y="13956"/>
                  </a:cubicBezTo>
                  <a:cubicBezTo>
                    <a:pt x="8057" y="13881"/>
                    <a:pt x="7760" y="13677"/>
                    <a:pt x="7225" y="13616"/>
                  </a:cubicBezTo>
                  <a:cubicBezTo>
                    <a:pt x="6753" y="13561"/>
                    <a:pt x="6448" y="13509"/>
                    <a:pt x="6038" y="13342"/>
                  </a:cubicBezTo>
                  <a:cubicBezTo>
                    <a:pt x="5630" y="13173"/>
                    <a:pt x="4704" y="12140"/>
                    <a:pt x="3992" y="11054"/>
                  </a:cubicBezTo>
                  <a:cubicBezTo>
                    <a:pt x="3154" y="9773"/>
                    <a:pt x="2559" y="7901"/>
                    <a:pt x="2413" y="7055"/>
                  </a:cubicBezTo>
                  <a:cubicBezTo>
                    <a:pt x="2097" y="5233"/>
                    <a:pt x="2049" y="2713"/>
                    <a:pt x="2092" y="1833"/>
                  </a:cubicBezTo>
                  <a:cubicBezTo>
                    <a:pt x="2145" y="778"/>
                    <a:pt x="1685" y="336"/>
                    <a:pt x="1142" y="104"/>
                  </a:cubicBezTo>
                  <a:cubicBezTo>
                    <a:pt x="989" y="38"/>
                    <a:pt x="846" y="0"/>
                    <a:pt x="717"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784;p48"/>
            <p:cNvSpPr/>
            <p:nvPr/>
          </p:nvSpPr>
          <p:spPr>
            <a:xfrm>
              <a:off x="1478600" y="1338100"/>
              <a:ext cx="133200" cy="111325"/>
            </a:xfrm>
            <a:custGeom>
              <a:avLst/>
              <a:gdLst/>
              <a:ahLst/>
              <a:cxnLst/>
              <a:rect l="l" t="t" r="r" b="b"/>
              <a:pathLst>
                <a:path w="5328" h="4453" extrusionOk="0">
                  <a:moveTo>
                    <a:pt x="514" y="0"/>
                  </a:moveTo>
                  <a:cubicBezTo>
                    <a:pt x="514" y="0"/>
                    <a:pt x="412" y="377"/>
                    <a:pt x="281" y="677"/>
                  </a:cubicBezTo>
                  <a:cubicBezTo>
                    <a:pt x="149" y="976"/>
                    <a:pt x="0" y="1484"/>
                    <a:pt x="18" y="1746"/>
                  </a:cubicBezTo>
                  <a:cubicBezTo>
                    <a:pt x="37" y="2009"/>
                    <a:pt x="581" y="2459"/>
                    <a:pt x="975" y="2572"/>
                  </a:cubicBezTo>
                  <a:cubicBezTo>
                    <a:pt x="1369" y="2685"/>
                    <a:pt x="1927" y="3205"/>
                    <a:pt x="2111" y="3529"/>
                  </a:cubicBezTo>
                  <a:cubicBezTo>
                    <a:pt x="2374" y="3992"/>
                    <a:pt x="3199" y="4429"/>
                    <a:pt x="3769" y="4448"/>
                  </a:cubicBezTo>
                  <a:cubicBezTo>
                    <a:pt x="3854" y="4451"/>
                    <a:pt x="3940" y="4453"/>
                    <a:pt x="4027" y="4453"/>
                  </a:cubicBezTo>
                  <a:cubicBezTo>
                    <a:pt x="4522" y="4453"/>
                    <a:pt x="5015" y="4399"/>
                    <a:pt x="5159" y="4223"/>
                  </a:cubicBezTo>
                  <a:cubicBezTo>
                    <a:pt x="5327" y="4016"/>
                    <a:pt x="5177" y="3735"/>
                    <a:pt x="4127" y="2722"/>
                  </a:cubicBezTo>
                  <a:cubicBezTo>
                    <a:pt x="3077" y="1709"/>
                    <a:pt x="2365" y="1084"/>
                    <a:pt x="2110" y="252"/>
                  </a:cubicBezTo>
                  <a:lnTo>
                    <a:pt x="514"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785;p48"/>
            <p:cNvSpPr/>
            <p:nvPr/>
          </p:nvSpPr>
          <p:spPr>
            <a:xfrm>
              <a:off x="1438550" y="1415825"/>
              <a:ext cx="63675" cy="140225"/>
            </a:xfrm>
            <a:custGeom>
              <a:avLst/>
              <a:gdLst/>
              <a:ahLst/>
              <a:cxnLst/>
              <a:rect l="l" t="t" r="r" b="b"/>
              <a:pathLst>
                <a:path w="2547" h="5609" extrusionOk="0">
                  <a:moveTo>
                    <a:pt x="469" y="1"/>
                  </a:moveTo>
                  <a:cubicBezTo>
                    <a:pt x="346" y="321"/>
                    <a:pt x="110" y="500"/>
                    <a:pt x="176" y="1342"/>
                  </a:cubicBezTo>
                  <a:cubicBezTo>
                    <a:pt x="241" y="2182"/>
                    <a:pt x="166" y="2517"/>
                    <a:pt x="84" y="3205"/>
                  </a:cubicBezTo>
                  <a:cubicBezTo>
                    <a:pt x="1" y="3892"/>
                    <a:pt x="351" y="4835"/>
                    <a:pt x="680" y="5273"/>
                  </a:cubicBezTo>
                  <a:cubicBezTo>
                    <a:pt x="834" y="5478"/>
                    <a:pt x="1112" y="5608"/>
                    <a:pt x="1394" y="5608"/>
                  </a:cubicBezTo>
                  <a:cubicBezTo>
                    <a:pt x="1715" y="5608"/>
                    <a:pt x="2041" y="5440"/>
                    <a:pt x="2193" y="5024"/>
                  </a:cubicBezTo>
                  <a:cubicBezTo>
                    <a:pt x="2478" y="4243"/>
                    <a:pt x="2546" y="3585"/>
                    <a:pt x="2346" y="2800"/>
                  </a:cubicBezTo>
                  <a:cubicBezTo>
                    <a:pt x="2145" y="2013"/>
                    <a:pt x="2412" y="1415"/>
                    <a:pt x="2280" y="888"/>
                  </a:cubicBezTo>
                  <a:cubicBezTo>
                    <a:pt x="2149" y="362"/>
                    <a:pt x="1962" y="1"/>
                    <a:pt x="1962"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786;p48"/>
            <p:cNvSpPr/>
            <p:nvPr/>
          </p:nvSpPr>
          <p:spPr>
            <a:xfrm>
              <a:off x="1408925" y="822025"/>
              <a:ext cx="231125" cy="599250"/>
            </a:xfrm>
            <a:custGeom>
              <a:avLst/>
              <a:gdLst/>
              <a:ahLst/>
              <a:cxnLst/>
              <a:rect l="l" t="t" r="r" b="b"/>
              <a:pathLst>
                <a:path w="9245" h="23970" extrusionOk="0">
                  <a:moveTo>
                    <a:pt x="4917" y="4039"/>
                  </a:moveTo>
                  <a:lnTo>
                    <a:pt x="5155" y="4107"/>
                  </a:lnTo>
                  <a:lnTo>
                    <a:pt x="5711" y="10980"/>
                  </a:lnTo>
                  <a:cubicBezTo>
                    <a:pt x="5711" y="10980"/>
                    <a:pt x="4950" y="12196"/>
                    <a:pt x="4629" y="13437"/>
                  </a:cubicBezTo>
                  <a:cubicBezTo>
                    <a:pt x="4371" y="14439"/>
                    <a:pt x="3665" y="18519"/>
                    <a:pt x="3402" y="20055"/>
                  </a:cubicBezTo>
                  <a:lnTo>
                    <a:pt x="3402" y="20055"/>
                  </a:lnTo>
                  <a:cubicBezTo>
                    <a:pt x="3478" y="19078"/>
                    <a:pt x="3563" y="18104"/>
                    <a:pt x="3646" y="17409"/>
                  </a:cubicBezTo>
                  <a:cubicBezTo>
                    <a:pt x="3894" y="15312"/>
                    <a:pt x="3977" y="13782"/>
                    <a:pt x="4194" y="12556"/>
                  </a:cubicBezTo>
                  <a:cubicBezTo>
                    <a:pt x="4464" y="11029"/>
                    <a:pt x="4917" y="4039"/>
                    <a:pt x="4917" y="4039"/>
                  </a:cubicBezTo>
                  <a:close/>
                  <a:moveTo>
                    <a:pt x="8517" y="1"/>
                  </a:moveTo>
                  <a:lnTo>
                    <a:pt x="577" y="408"/>
                  </a:lnTo>
                  <a:cubicBezTo>
                    <a:pt x="0" y="2878"/>
                    <a:pt x="763" y="6790"/>
                    <a:pt x="885" y="8818"/>
                  </a:cubicBezTo>
                  <a:cubicBezTo>
                    <a:pt x="1008" y="10845"/>
                    <a:pt x="1189" y="13203"/>
                    <a:pt x="1189" y="13203"/>
                  </a:cubicBezTo>
                  <a:cubicBezTo>
                    <a:pt x="1189" y="13203"/>
                    <a:pt x="569" y="15342"/>
                    <a:pt x="600" y="16989"/>
                  </a:cubicBezTo>
                  <a:cubicBezTo>
                    <a:pt x="632" y="18740"/>
                    <a:pt x="1654" y="23753"/>
                    <a:pt x="1654" y="23753"/>
                  </a:cubicBezTo>
                  <a:cubicBezTo>
                    <a:pt x="1654" y="23753"/>
                    <a:pt x="1946" y="23969"/>
                    <a:pt x="2388" y="23969"/>
                  </a:cubicBezTo>
                  <a:cubicBezTo>
                    <a:pt x="2610" y="23969"/>
                    <a:pt x="2869" y="23915"/>
                    <a:pt x="3148" y="23753"/>
                  </a:cubicBezTo>
                  <a:cubicBezTo>
                    <a:pt x="3148" y="23753"/>
                    <a:pt x="3235" y="22305"/>
                    <a:pt x="3354" y="20695"/>
                  </a:cubicBezTo>
                  <a:lnTo>
                    <a:pt x="3354" y="20695"/>
                  </a:lnTo>
                  <a:cubicBezTo>
                    <a:pt x="3478" y="20812"/>
                    <a:pt x="3815" y="21084"/>
                    <a:pt x="4262" y="21084"/>
                  </a:cubicBezTo>
                  <a:cubicBezTo>
                    <a:pt x="4456" y="21084"/>
                    <a:pt x="4671" y="21033"/>
                    <a:pt x="4897" y="20895"/>
                  </a:cubicBezTo>
                  <a:cubicBezTo>
                    <a:pt x="4897" y="20895"/>
                    <a:pt x="8295" y="12829"/>
                    <a:pt x="8721" y="12092"/>
                  </a:cubicBezTo>
                  <a:cubicBezTo>
                    <a:pt x="9176" y="11304"/>
                    <a:pt x="9245" y="2160"/>
                    <a:pt x="8517"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787;p48"/>
            <p:cNvSpPr/>
            <p:nvPr/>
          </p:nvSpPr>
          <p:spPr>
            <a:xfrm>
              <a:off x="1451000" y="448025"/>
              <a:ext cx="143250" cy="150500"/>
            </a:xfrm>
            <a:custGeom>
              <a:avLst/>
              <a:gdLst/>
              <a:ahLst/>
              <a:cxnLst/>
              <a:rect l="l" t="t" r="r" b="b"/>
              <a:pathLst>
                <a:path w="5730" h="6020" extrusionOk="0">
                  <a:moveTo>
                    <a:pt x="1317" y="0"/>
                  </a:moveTo>
                  <a:cubicBezTo>
                    <a:pt x="1317" y="1"/>
                    <a:pt x="1445" y="2323"/>
                    <a:pt x="1403" y="2493"/>
                  </a:cubicBezTo>
                  <a:cubicBezTo>
                    <a:pt x="1361" y="2662"/>
                    <a:pt x="490" y="2826"/>
                    <a:pt x="245" y="3028"/>
                  </a:cubicBezTo>
                  <a:cubicBezTo>
                    <a:pt x="1" y="3230"/>
                    <a:pt x="1500" y="5591"/>
                    <a:pt x="2266" y="5942"/>
                  </a:cubicBezTo>
                  <a:cubicBezTo>
                    <a:pt x="2381" y="5994"/>
                    <a:pt x="2533" y="6019"/>
                    <a:pt x="2708" y="6019"/>
                  </a:cubicBezTo>
                  <a:cubicBezTo>
                    <a:pt x="3696" y="6019"/>
                    <a:pt x="5431" y="5231"/>
                    <a:pt x="5574" y="4229"/>
                  </a:cubicBezTo>
                  <a:cubicBezTo>
                    <a:pt x="5729" y="3143"/>
                    <a:pt x="4901" y="2295"/>
                    <a:pt x="4582" y="1999"/>
                  </a:cubicBezTo>
                  <a:cubicBezTo>
                    <a:pt x="4499" y="1982"/>
                    <a:pt x="4398" y="1977"/>
                    <a:pt x="4298" y="1977"/>
                  </a:cubicBezTo>
                  <a:cubicBezTo>
                    <a:pt x="4180" y="1977"/>
                    <a:pt x="4065" y="1984"/>
                    <a:pt x="3990" y="1984"/>
                  </a:cubicBezTo>
                  <a:cubicBezTo>
                    <a:pt x="3964" y="1984"/>
                    <a:pt x="3942" y="1983"/>
                    <a:pt x="3927" y="1981"/>
                  </a:cubicBezTo>
                  <a:lnTo>
                    <a:pt x="3861" y="854"/>
                  </a:lnTo>
                  <a:cubicBezTo>
                    <a:pt x="2824" y="523"/>
                    <a:pt x="1317" y="0"/>
                    <a:pt x="1317"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788;p48"/>
            <p:cNvSpPr/>
            <p:nvPr/>
          </p:nvSpPr>
          <p:spPr>
            <a:xfrm>
              <a:off x="1483900" y="448025"/>
              <a:ext cx="65000" cy="55575"/>
            </a:xfrm>
            <a:custGeom>
              <a:avLst/>
              <a:gdLst/>
              <a:ahLst/>
              <a:cxnLst/>
              <a:rect l="l" t="t" r="r" b="b"/>
              <a:pathLst>
                <a:path w="2600" h="2223" extrusionOk="0">
                  <a:moveTo>
                    <a:pt x="1" y="0"/>
                  </a:moveTo>
                  <a:cubicBezTo>
                    <a:pt x="1" y="0"/>
                    <a:pt x="20" y="421"/>
                    <a:pt x="34" y="729"/>
                  </a:cubicBezTo>
                  <a:cubicBezTo>
                    <a:pt x="34" y="729"/>
                    <a:pt x="107" y="1525"/>
                    <a:pt x="1419" y="2144"/>
                  </a:cubicBezTo>
                  <a:cubicBezTo>
                    <a:pt x="1506" y="2185"/>
                    <a:pt x="1686" y="2222"/>
                    <a:pt x="1879" y="2222"/>
                  </a:cubicBezTo>
                  <a:cubicBezTo>
                    <a:pt x="2198" y="2222"/>
                    <a:pt x="2553" y="2121"/>
                    <a:pt x="2599" y="1768"/>
                  </a:cubicBezTo>
                  <a:lnTo>
                    <a:pt x="2545" y="857"/>
                  </a:lnTo>
                  <a:lnTo>
                    <a:pt x="1806" y="613"/>
                  </a:lnTo>
                  <a:lnTo>
                    <a:pt x="1" y="0"/>
                  </a:lnTo>
                  <a:close/>
                </a:path>
              </a:pathLst>
            </a:custGeom>
            <a:solidFill>
              <a:srgbClr val="912B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789;p48"/>
            <p:cNvSpPr/>
            <p:nvPr/>
          </p:nvSpPr>
          <p:spPr>
            <a:xfrm>
              <a:off x="1449250" y="312850"/>
              <a:ext cx="151500" cy="178100"/>
            </a:xfrm>
            <a:custGeom>
              <a:avLst/>
              <a:gdLst/>
              <a:ahLst/>
              <a:cxnLst/>
              <a:rect l="l" t="t" r="r" b="b"/>
              <a:pathLst>
                <a:path w="6060" h="7124" extrusionOk="0">
                  <a:moveTo>
                    <a:pt x="3053" y="1"/>
                  </a:moveTo>
                  <a:cubicBezTo>
                    <a:pt x="2999" y="1"/>
                    <a:pt x="2945" y="2"/>
                    <a:pt x="2890" y="6"/>
                  </a:cubicBezTo>
                  <a:cubicBezTo>
                    <a:pt x="1255" y="96"/>
                    <a:pt x="1" y="1497"/>
                    <a:pt x="91" y="3135"/>
                  </a:cubicBezTo>
                  <a:cubicBezTo>
                    <a:pt x="144" y="4091"/>
                    <a:pt x="652" y="4905"/>
                    <a:pt x="1387" y="5407"/>
                  </a:cubicBezTo>
                  <a:cubicBezTo>
                    <a:pt x="1387" y="5407"/>
                    <a:pt x="1572" y="5883"/>
                    <a:pt x="1668" y="5997"/>
                  </a:cubicBezTo>
                  <a:cubicBezTo>
                    <a:pt x="2170" y="6584"/>
                    <a:pt x="3314" y="7123"/>
                    <a:pt x="3942" y="7123"/>
                  </a:cubicBezTo>
                  <a:cubicBezTo>
                    <a:pt x="3995" y="7123"/>
                    <a:pt x="4044" y="7119"/>
                    <a:pt x="4089" y="7111"/>
                  </a:cubicBezTo>
                  <a:cubicBezTo>
                    <a:pt x="4496" y="7039"/>
                    <a:pt x="4860" y="6733"/>
                    <a:pt x="5249" y="6092"/>
                  </a:cubicBezTo>
                  <a:cubicBezTo>
                    <a:pt x="6060" y="4760"/>
                    <a:pt x="5860" y="3280"/>
                    <a:pt x="5733" y="2543"/>
                  </a:cubicBezTo>
                  <a:cubicBezTo>
                    <a:pt x="5513" y="1103"/>
                    <a:pt x="4505" y="1"/>
                    <a:pt x="3053"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790;p48"/>
            <p:cNvSpPr/>
            <p:nvPr/>
          </p:nvSpPr>
          <p:spPr>
            <a:xfrm>
              <a:off x="1447825" y="312875"/>
              <a:ext cx="139200" cy="135175"/>
            </a:xfrm>
            <a:custGeom>
              <a:avLst/>
              <a:gdLst/>
              <a:ahLst/>
              <a:cxnLst/>
              <a:rect l="l" t="t" r="r" b="b"/>
              <a:pathLst>
                <a:path w="5568" h="5407" extrusionOk="0">
                  <a:moveTo>
                    <a:pt x="3112" y="0"/>
                  </a:moveTo>
                  <a:cubicBezTo>
                    <a:pt x="2909" y="0"/>
                    <a:pt x="2702" y="21"/>
                    <a:pt x="2492" y="64"/>
                  </a:cubicBezTo>
                  <a:cubicBezTo>
                    <a:pt x="1238" y="324"/>
                    <a:pt x="222" y="1379"/>
                    <a:pt x="106" y="2654"/>
                  </a:cubicBezTo>
                  <a:cubicBezTo>
                    <a:pt x="0" y="3800"/>
                    <a:pt x="600" y="4827"/>
                    <a:pt x="1444" y="5406"/>
                  </a:cubicBezTo>
                  <a:cubicBezTo>
                    <a:pt x="1411" y="5305"/>
                    <a:pt x="632" y="4145"/>
                    <a:pt x="1430" y="3888"/>
                  </a:cubicBezTo>
                  <a:lnTo>
                    <a:pt x="1430" y="3888"/>
                  </a:lnTo>
                  <a:cubicBezTo>
                    <a:pt x="1558" y="4036"/>
                    <a:pt x="1591" y="4263"/>
                    <a:pt x="1597" y="4498"/>
                  </a:cubicBezTo>
                  <a:cubicBezTo>
                    <a:pt x="1597" y="4498"/>
                    <a:pt x="1993" y="4460"/>
                    <a:pt x="1904" y="3996"/>
                  </a:cubicBezTo>
                  <a:cubicBezTo>
                    <a:pt x="1879" y="3866"/>
                    <a:pt x="1856" y="3748"/>
                    <a:pt x="1835" y="3640"/>
                  </a:cubicBezTo>
                  <a:cubicBezTo>
                    <a:pt x="1764" y="3280"/>
                    <a:pt x="1857" y="2916"/>
                    <a:pt x="2062" y="2611"/>
                  </a:cubicBezTo>
                  <a:cubicBezTo>
                    <a:pt x="2228" y="2367"/>
                    <a:pt x="2370" y="2025"/>
                    <a:pt x="2272" y="1642"/>
                  </a:cubicBezTo>
                  <a:lnTo>
                    <a:pt x="2272" y="1642"/>
                  </a:lnTo>
                  <a:cubicBezTo>
                    <a:pt x="2272" y="1643"/>
                    <a:pt x="2855" y="1903"/>
                    <a:pt x="3697" y="1903"/>
                  </a:cubicBezTo>
                  <a:cubicBezTo>
                    <a:pt x="3952" y="1903"/>
                    <a:pt x="4231" y="1880"/>
                    <a:pt x="4524" y="1817"/>
                  </a:cubicBezTo>
                  <a:cubicBezTo>
                    <a:pt x="5057" y="1705"/>
                    <a:pt x="5419" y="1505"/>
                    <a:pt x="5567" y="1339"/>
                  </a:cubicBezTo>
                  <a:cubicBezTo>
                    <a:pt x="5036" y="532"/>
                    <a:pt x="4135" y="0"/>
                    <a:pt x="3112" y="0"/>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791;p48"/>
            <p:cNvSpPr/>
            <p:nvPr/>
          </p:nvSpPr>
          <p:spPr>
            <a:xfrm>
              <a:off x="1445725" y="403950"/>
              <a:ext cx="38200" cy="48175"/>
            </a:xfrm>
            <a:custGeom>
              <a:avLst/>
              <a:gdLst/>
              <a:ahLst/>
              <a:cxnLst/>
              <a:rect l="l" t="t" r="r" b="b"/>
              <a:pathLst>
                <a:path w="1528" h="1927" extrusionOk="0">
                  <a:moveTo>
                    <a:pt x="942" y="0"/>
                  </a:moveTo>
                  <a:cubicBezTo>
                    <a:pt x="748" y="0"/>
                    <a:pt x="553" y="75"/>
                    <a:pt x="429" y="269"/>
                  </a:cubicBezTo>
                  <a:cubicBezTo>
                    <a:pt x="1" y="941"/>
                    <a:pt x="611" y="1927"/>
                    <a:pt x="1146" y="1927"/>
                  </a:cubicBezTo>
                  <a:cubicBezTo>
                    <a:pt x="1153" y="1927"/>
                    <a:pt x="1160" y="1926"/>
                    <a:pt x="1167" y="1926"/>
                  </a:cubicBezTo>
                  <a:cubicBezTo>
                    <a:pt x="1456" y="1911"/>
                    <a:pt x="1528" y="1763"/>
                    <a:pt x="1528" y="1763"/>
                  </a:cubicBezTo>
                  <a:lnTo>
                    <a:pt x="1516" y="247"/>
                  </a:lnTo>
                  <a:cubicBezTo>
                    <a:pt x="1407" y="108"/>
                    <a:pt x="1175" y="0"/>
                    <a:pt x="942"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792;p48"/>
            <p:cNvSpPr/>
            <p:nvPr/>
          </p:nvSpPr>
          <p:spPr>
            <a:xfrm>
              <a:off x="1350325" y="497375"/>
              <a:ext cx="311225" cy="504275"/>
            </a:xfrm>
            <a:custGeom>
              <a:avLst/>
              <a:gdLst/>
              <a:ahLst/>
              <a:cxnLst/>
              <a:rect l="l" t="t" r="r" b="b"/>
              <a:pathLst>
                <a:path w="12449" h="20171" extrusionOk="0">
                  <a:moveTo>
                    <a:pt x="8419" y="0"/>
                  </a:moveTo>
                  <a:cubicBezTo>
                    <a:pt x="8310" y="0"/>
                    <a:pt x="8203" y="4"/>
                    <a:pt x="8126" y="9"/>
                  </a:cubicBezTo>
                  <a:cubicBezTo>
                    <a:pt x="8126" y="9"/>
                    <a:pt x="8776" y="587"/>
                    <a:pt x="9098" y="1324"/>
                  </a:cubicBezTo>
                  <a:cubicBezTo>
                    <a:pt x="9393" y="2000"/>
                    <a:pt x="9169" y="2705"/>
                    <a:pt x="8600" y="2956"/>
                  </a:cubicBezTo>
                  <a:cubicBezTo>
                    <a:pt x="8340" y="3071"/>
                    <a:pt x="8101" y="3128"/>
                    <a:pt x="7875" y="3128"/>
                  </a:cubicBezTo>
                  <a:cubicBezTo>
                    <a:pt x="7384" y="3128"/>
                    <a:pt x="6950" y="2861"/>
                    <a:pt x="6472" y="2346"/>
                  </a:cubicBezTo>
                  <a:cubicBezTo>
                    <a:pt x="5998" y="1833"/>
                    <a:pt x="5772" y="1170"/>
                    <a:pt x="5016" y="745"/>
                  </a:cubicBezTo>
                  <a:cubicBezTo>
                    <a:pt x="4364" y="842"/>
                    <a:pt x="3617" y="1189"/>
                    <a:pt x="3513" y="1546"/>
                  </a:cubicBezTo>
                  <a:cubicBezTo>
                    <a:pt x="3392" y="1962"/>
                    <a:pt x="3127" y="3926"/>
                    <a:pt x="3688" y="5422"/>
                  </a:cubicBezTo>
                  <a:cubicBezTo>
                    <a:pt x="4168" y="6707"/>
                    <a:pt x="4720" y="7633"/>
                    <a:pt x="5071" y="8279"/>
                  </a:cubicBezTo>
                  <a:cubicBezTo>
                    <a:pt x="5134" y="8398"/>
                    <a:pt x="5173" y="8523"/>
                    <a:pt x="5167" y="8679"/>
                  </a:cubicBezTo>
                  <a:cubicBezTo>
                    <a:pt x="4626" y="10483"/>
                    <a:pt x="1415" y="12562"/>
                    <a:pt x="1" y="16325"/>
                  </a:cubicBezTo>
                  <a:cubicBezTo>
                    <a:pt x="1" y="16325"/>
                    <a:pt x="1541" y="19747"/>
                    <a:pt x="6456" y="20132"/>
                  </a:cubicBezTo>
                  <a:cubicBezTo>
                    <a:pt x="6797" y="20159"/>
                    <a:pt x="7119" y="20171"/>
                    <a:pt x="7424" y="20171"/>
                  </a:cubicBezTo>
                  <a:cubicBezTo>
                    <a:pt x="11414" y="20171"/>
                    <a:pt x="12449" y="18054"/>
                    <a:pt x="12449" y="18054"/>
                  </a:cubicBezTo>
                  <a:cubicBezTo>
                    <a:pt x="11914" y="14518"/>
                    <a:pt x="10105" y="8643"/>
                    <a:pt x="10060" y="8496"/>
                  </a:cubicBezTo>
                  <a:cubicBezTo>
                    <a:pt x="10030" y="8327"/>
                    <a:pt x="10003" y="8149"/>
                    <a:pt x="9979" y="7946"/>
                  </a:cubicBezTo>
                  <a:cubicBezTo>
                    <a:pt x="9979" y="7946"/>
                    <a:pt x="10210" y="6730"/>
                    <a:pt x="10223" y="5872"/>
                  </a:cubicBezTo>
                  <a:cubicBezTo>
                    <a:pt x="12330" y="4046"/>
                    <a:pt x="10542" y="1781"/>
                    <a:pt x="8767" y="19"/>
                  </a:cubicBezTo>
                  <a:cubicBezTo>
                    <a:pt x="8674" y="5"/>
                    <a:pt x="8545" y="0"/>
                    <a:pt x="841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793;p48"/>
            <p:cNvSpPr/>
            <p:nvPr/>
          </p:nvSpPr>
          <p:spPr>
            <a:xfrm>
              <a:off x="1350325" y="529975"/>
              <a:ext cx="186925" cy="471575"/>
            </a:xfrm>
            <a:custGeom>
              <a:avLst/>
              <a:gdLst/>
              <a:ahLst/>
              <a:cxnLst/>
              <a:rect l="l" t="t" r="r" b="b"/>
              <a:pathLst>
                <a:path w="7477" h="18863" extrusionOk="0">
                  <a:moveTo>
                    <a:pt x="5036" y="1"/>
                  </a:moveTo>
                  <a:lnTo>
                    <a:pt x="3609" y="79"/>
                  </a:lnTo>
                  <a:cubicBezTo>
                    <a:pt x="3565" y="133"/>
                    <a:pt x="3529" y="187"/>
                    <a:pt x="3513" y="242"/>
                  </a:cubicBezTo>
                  <a:cubicBezTo>
                    <a:pt x="3392" y="659"/>
                    <a:pt x="3127" y="2623"/>
                    <a:pt x="3688" y="4119"/>
                  </a:cubicBezTo>
                  <a:cubicBezTo>
                    <a:pt x="4168" y="5403"/>
                    <a:pt x="4719" y="6330"/>
                    <a:pt x="5070" y="6975"/>
                  </a:cubicBezTo>
                  <a:cubicBezTo>
                    <a:pt x="5134" y="7094"/>
                    <a:pt x="5173" y="7220"/>
                    <a:pt x="5167" y="7375"/>
                  </a:cubicBezTo>
                  <a:cubicBezTo>
                    <a:pt x="4626" y="9179"/>
                    <a:pt x="1415" y="11258"/>
                    <a:pt x="1" y="15021"/>
                  </a:cubicBezTo>
                  <a:cubicBezTo>
                    <a:pt x="1" y="15021"/>
                    <a:pt x="1541" y="18443"/>
                    <a:pt x="6456" y="18828"/>
                  </a:cubicBezTo>
                  <a:cubicBezTo>
                    <a:pt x="6780" y="18853"/>
                    <a:pt x="7082" y="18863"/>
                    <a:pt x="7373" y="18863"/>
                  </a:cubicBezTo>
                  <a:cubicBezTo>
                    <a:pt x="7407" y="18863"/>
                    <a:pt x="7442" y="18862"/>
                    <a:pt x="7476" y="18862"/>
                  </a:cubicBezTo>
                  <a:cubicBezTo>
                    <a:pt x="3976" y="18351"/>
                    <a:pt x="2800" y="16318"/>
                    <a:pt x="2740" y="14222"/>
                  </a:cubicBezTo>
                  <a:cubicBezTo>
                    <a:pt x="2680" y="12122"/>
                    <a:pt x="4900" y="9755"/>
                    <a:pt x="5882" y="8956"/>
                  </a:cubicBezTo>
                  <a:cubicBezTo>
                    <a:pt x="6866" y="8157"/>
                    <a:pt x="7088" y="7329"/>
                    <a:pt x="6730" y="6293"/>
                  </a:cubicBezTo>
                  <a:cubicBezTo>
                    <a:pt x="6371" y="5258"/>
                    <a:pt x="5195" y="4458"/>
                    <a:pt x="5491" y="3129"/>
                  </a:cubicBezTo>
                  <a:cubicBezTo>
                    <a:pt x="5786" y="1798"/>
                    <a:pt x="5373" y="554"/>
                    <a:pt x="5036" y="1"/>
                  </a:cubicBezTo>
                  <a:close/>
                </a:path>
              </a:pathLst>
            </a:custGeom>
            <a:solidFill>
              <a:srgbClr val="324788">
                <a:alpha val="474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794;p48"/>
            <p:cNvSpPr/>
            <p:nvPr/>
          </p:nvSpPr>
          <p:spPr>
            <a:xfrm>
              <a:off x="1515450" y="496975"/>
              <a:ext cx="85400" cy="322575"/>
            </a:xfrm>
            <a:custGeom>
              <a:avLst/>
              <a:gdLst/>
              <a:ahLst/>
              <a:cxnLst/>
              <a:rect l="l" t="t" r="r" b="b"/>
              <a:pathLst>
                <a:path w="3416" h="12903" extrusionOk="0">
                  <a:moveTo>
                    <a:pt x="1715" y="0"/>
                  </a:moveTo>
                  <a:cubicBezTo>
                    <a:pt x="1611" y="0"/>
                    <a:pt x="1513" y="9"/>
                    <a:pt x="1419" y="28"/>
                  </a:cubicBezTo>
                  <a:cubicBezTo>
                    <a:pt x="1419" y="28"/>
                    <a:pt x="2370" y="546"/>
                    <a:pt x="2596" y="2199"/>
                  </a:cubicBezTo>
                  <a:cubicBezTo>
                    <a:pt x="2700" y="2961"/>
                    <a:pt x="2433" y="5252"/>
                    <a:pt x="2042" y="6642"/>
                  </a:cubicBezTo>
                  <a:cubicBezTo>
                    <a:pt x="801" y="11053"/>
                    <a:pt x="0" y="12625"/>
                    <a:pt x="0" y="12625"/>
                  </a:cubicBezTo>
                  <a:lnTo>
                    <a:pt x="531" y="12903"/>
                  </a:lnTo>
                  <a:cubicBezTo>
                    <a:pt x="531" y="12903"/>
                    <a:pt x="2223" y="8584"/>
                    <a:pt x="2820" y="5565"/>
                  </a:cubicBezTo>
                  <a:cubicBezTo>
                    <a:pt x="3415" y="2546"/>
                    <a:pt x="3292" y="873"/>
                    <a:pt x="1970" y="17"/>
                  </a:cubicBezTo>
                  <a:cubicBezTo>
                    <a:pt x="1882" y="6"/>
                    <a:pt x="1797" y="0"/>
                    <a:pt x="171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795;p48"/>
            <p:cNvSpPr/>
            <p:nvPr/>
          </p:nvSpPr>
          <p:spPr>
            <a:xfrm>
              <a:off x="1353025" y="784000"/>
              <a:ext cx="197750" cy="160400"/>
            </a:xfrm>
            <a:custGeom>
              <a:avLst/>
              <a:gdLst/>
              <a:ahLst/>
              <a:cxnLst/>
              <a:rect l="l" t="t" r="r" b="b"/>
              <a:pathLst>
                <a:path w="7910" h="6416" extrusionOk="0">
                  <a:moveTo>
                    <a:pt x="2791" y="1"/>
                  </a:moveTo>
                  <a:cubicBezTo>
                    <a:pt x="2650" y="1"/>
                    <a:pt x="2541" y="21"/>
                    <a:pt x="2475" y="67"/>
                  </a:cubicBezTo>
                  <a:cubicBezTo>
                    <a:pt x="2257" y="218"/>
                    <a:pt x="0" y="3441"/>
                    <a:pt x="1083" y="4496"/>
                  </a:cubicBezTo>
                  <a:cubicBezTo>
                    <a:pt x="2080" y="5467"/>
                    <a:pt x="5103" y="6415"/>
                    <a:pt x="6179" y="6415"/>
                  </a:cubicBezTo>
                  <a:cubicBezTo>
                    <a:pt x="6271" y="6415"/>
                    <a:pt x="6349" y="6409"/>
                    <a:pt x="6410" y="6394"/>
                  </a:cubicBezTo>
                  <a:cubicBezTo>
                    <a:pt x="7186" y="6211"/>
                    <a:pt x="7855" y="5746"/>
                    <a:pt x="7883" y="5204"/>
                  </a:cubicBezTo>
                  <a:cubicBezTo>
                    <a:pt x="7910" y="4662"/>
                    <a:pt x="7356" y="1693"/>
                    <a:pt x="7028" y="1420"/>
                  </a:cubicBezTo>
                  <a:cubicBezTo>
                    <a:pt x="6738" y="1179"/>
                    <a:pt x="3853" y="1"/>
                    <a:pt x="27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796;p48"/>
            <p:cNvSpPr/>
            <p:nvPr/>
          </p:nvSpPr>
          <p:spPr>
            <a:xfrm>
              <a:off x="1493000" y="816500"/>
              <a:ext cx="57825" cy="126500"/>
            </a:xfrm>
            <a:custGeom>
              <a:avLst/>
              <a:gdLst/>
              <a:ahLst/>
              <a:cxnLst/>
              <a:rect l="l" t="t" r="r" b="b"/>
              <a:pathLst>
                <a:path w="2313" h="5060" extrusionOk="0">
                  <a:moveTo>
                    <a:pt x="1221" y="0"/>
                  </a:moveTo>
                  <a:cubicBezTo>
                    <a:pt x="918" y="0"/>
                    <a:pt x="375" y="2739"/>
                    <a:pt x="173" y="3550"/>
                  </a:cubicBezTo>
                  <a:cubicBezTo>
                    <a:pt x="1" y="4236"/>
                    <a:pt x="43" y="5060"/>
                    <a:pt x="745" y="5060"/>
                  </a:cubicBezTo>
                  <a:cubicBezTo>
                    <a:pt x="878" y="5060"/>
                    <a:pt x="1034" y="5031"/>
                    <a:pt x="1216" y="4966"/>
                  </a:cubicBezTo>
                  <a:cubicBezTo>
                    <a:pt x="1806" y="4737"/>
                    <a:pt x="2261" y="4347"/>
                    <a:pt x="2284" y="3904"/>
                  </a:cubicBezTo>
                  <a:cubicBezTo>
                    <a:pt x="2312" y="3362"/>
                    <a:pt x="1757" y="393"/>
                    <a:pt x="1429" y="120"/>
                  </a:cubicBezTo>
                  <a:cubicBezTo>
                    <a:pt x="1396" y="92"/>
                    <a:pt x="1320" y="49"/>
                    <a:pt x="1225" y="0"/>
                  </a:cubicBezTo>
                  <a:cubicBezTo>
                    <a:pt x="1223" y="0"/>
                    <a:pt x="1222" y="0"/>
                    <a:pt x="12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797;p48"/>
            <p:cNvSpPr/>
            <p:nvPr/>
          </p:nvSpPr>
          <p:spPr>
            <a:xfrm>
              <a:off x="1348750" y="520400"/>
              <a:ext cx="136375" cy="386150"/>
            </a:xfrm>
            <a:custGeom>
              <a:avLst/>
              <a:gdLst/>
              <a:ahLst/>
              <a:cxnLst/>
              <a:rect l="l" t="t" r="r" b="b"/>
              <a:pathLst>
                <a:path w="5455" h="15446" extrusionOk="0">
                  <a:moveTo>
                    <a:pt x="4441" y="0"/>
                  </a:moveTo>
                  <a:cubicBezTo>
                    <a:pt x="4000" y="0"/>
                    <a:pt x="3463" y="360"/>
                    <a:pt x="2933" y="1081"/>
                  </a:cubicBezTo>
                  <a:cubicBezTo>
                    <a:pt x="2074" y="2253"/>
                    <a:pt x="1419" y="3005"/>
                    <a:pt x="708" y="4582"/>
                  </a:cubicBezTo>
                  <a:cubicBezTo>
                    <a:pt x="313" y="5458"/>
                    <a:pt x="0" y="6319"/>
                    <a:pt x="334" y="8259"/>
                  </a:cubicBezTo>
                  <a:cubicBezTo>
                    <a:pt x="569" y="9617"/>
                    <a:pt x="898" y="10528"/>
                    <a:pt x="1428" y="11798"/>
                  </a:cubicBezTo>
                  <a:cubicBezTo>
                    <a:pt x="1572" y="12143"/>
                    <a:pt x="1594" y="12435"/>
                    <a:pt x="1792" y="13128"/>
                  </a:cubicBezTo>
                  <a:cubicBezTo>
                    <a:pt x="1990" y="13820"/>
                    <a:pt x="2385" y="14571"/>
                    <a:pt x="2821" y="14986"/>
                  </a:cubicBezTo>
                  <a:cubicBezTo>
                    <a:pt x="3183" y="15331"/>
                    <a:pt x="3398" y="15445"/>
                    <a:pt x="3531" y="15445"/>
                  </a:cubicBezTo>
                  <a:cubicBezTo>
                    <a:pt x="3557" y="15445"/>
                    <a:pt x="3581" y="15441"/>
                    <a:pt x="3601" y="15432"/>
                  </a:cubicBezTo>
                  <a:cubicBezTo>
                    <a:pt x="3756" y="15367"/>
                    <a:pt x="3748" y="15208"/>
                    <a:pt x="3571" y="14997"/>
                  </a:cubicBezTo>
                  <a:cubicBezTo>
                    <a:pt x="3393" y="14784"/>
                    <a:pt x="3066" y="14461"/>
                    <a:pt x="2844" y="13908"/>
                  </a:cubicBezTo>
                  <a:lnTo>
                    <a:pt x="2844" y="13908"/>
                  </a:lnTo>
                  <a:cubicBezTo>
                    <a:pt x="2844" y="13908"/>
                    <a:pt x="3208" y="14393"/>
                    <a:pt x="3452" y="14663"/>
                  </a:cubicBezTo>
                  <a:cubicBezTo>
                    <a:pt x="3696" y="14933"/>
                    <a:pt x="3973" y="15158"/>
                    <a:pt x="4189" y="15292"/>
                  </a:cubicBezTo>
                  <a:cubicBezTo>
                    <a:pt x="4260" y="15335"/>
                    <a:pt x="4342" y="15354"/>
                    <a:pt x="4422" y="15354"/>
                  </a:cubicBezTo>
                  <a:cubicBezTo>
                    <a:pt x="4639" y="15354"/>
                    <a:pt x="4835" y="15213"/>
                    <a:pt x="4708" y="15053"/>
                  </a:cubicBezTo>
                  <a:cubicBezTo>
                    <a:pt x="4536" y="14834"/>
                    <a:pt x="4341" y="14712"/>
                    <a:pt x="3987" y="14306"/>
                  </a:cubicBezTo>
                  <a:cubicBezTo>
                    <a:pt x="3663" y="13936"/>
                    <a:pt x="3500" y="13602"/>
                    <a:pt x="3500" y="13602"/>
                  </a:cubicBezTo>
                  <a:lnTo>
                    <a:pt x="3500" y="13602"/>
                  </a:lnTo>
                  <a:cubicBezTo>
                    <a:pt x="3500" y="13602"/>
                    <a:pt x="3908" y="14022"/>
                    <a:pt x="4316" y="14308"/>
                  </a:cubicBezTo>
                  <a:cubicBezTo>
                    <a:pt x="4724" y="14596"/>
                    <a:pt x="4952" y="14630"/>
                    <a:pt x="5102" y="14643"/>
                  </a:cubicBezTo>
                  <a:cubicBezTo>
                    <a:pt x="5108" y="14644"/>
                    <a:pt x="5114" y="14644"/>
                    <a:pt x="5120" y="14644"/>
                  </a:cubicBezTo>
                  <a:cubicBezTo>
                    <a:pt x="5269" y="14644"/>
                    <a:pt x="5455" y="14467"/>
                    <a:pt x="5212" y="14233"/>
                  </a:cubicBezTo>
                  <a:cubicBezTo>
                    <a:pt x="4987" y="14015"/>
                    <a:pt x="4609" y="13836"/>
                    <a:pt x="4244" y="13353"/>
                  </a:cubicBezTo>
                  <a:cubicBezTo>
                    <a:pt x="3981" y="13005"/>
                    <a:pt x="3842" y="12724"/>
                    <a:pt x="3924" y="12724"/>
                  </a:cubicBezTo>
                  <a:cubicBezTo>
                    <a:pt x="3925" y="12724"/>
                    <a:pt x="3926" y="12724"/>
                    <a:pt x="3927" y="12724"/>
                  </a:cubicBezTo>
                  <a:cubicBezTo>
                    <a:pt x="4015" y="12730"/>
                    <a:pt x="4156" y="12948"/>
                    <a:pt x="4503" y="13113"/>
                  </a:cubicBezTo>
                  <a:cubicBezTo>
                    <a:pt x="4640" y="13179"/>
                    <a:pt x="4793" y="13210"/>
                    <a:pt x="4930" y="13210"/>
                  </a:cubicBezTo>
                  <a:cubicBezTo>
                    <a:pt x="5122" y="13210"/>
                    <a:pt x="5283" y="13149"/>
                    <a:pt x="5326" y="13036"/>
                  </a:cubicBezTo>
                  <a:cubicBezTo>
                    <a:pt x="5401" y="12844"/>
                    <a:pt x="5289" y="12910"/>
                    <a:pt x="4975" y="12695"/>
                  </a:cubicBezTo>
                  <a:cubicBezTo>
                    <a:pt x="4660" y="12479"/>
                    <a:pt x="4467" y="12175"/>
                    <a:pt x="4000" y="11907"/>
                  </a:cubicBezTo>
                  <a:cubicBezTo>
                    <a:pt x="3588" y="11671"/>
                    <a:pt x="3329" y="11457"/>
                    <a:pt x="3089" y="11086"/>
                  </a:cubicBezTo>
                  <a:cubicBezTo>
                    <a:pt x="2794" y="10631"/>
                    <a:pt x="2411" y="9440"/>
                    <a:pt x="2186" y="8161"/>
                  </a:cubicBezTo>
                  <a:cubicBezTo>
                    <a:pt x="1921" y="6652"/>
                    <a:pt x="2405" y="5760"/>
                    <a:pt x="2877" y="5043"/>
                  </a:cubicBezTo>
                  <a:cubicBezTo>
                    <a:pt x="3915" y="3464"/>
                    <a:pt x="4448" y="2860"/>
                    <a:pt x="4934" y="2124"/>
                  </a:cubicBezTo>
                  <a:cubicBezTo>
                    <a:pt x="5402" y="1415"/>
                    <a:pt x="5400" y="671"/>
                    <a:pt x="4991" y="243"/>
                  </a:cubicBezTo>
                  <a:cubicBezTo>
                    <a:pt x="4837" y="81"/>
                    <a:pt x="4650" y="0"/>
                    <a:pt x="4441"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1798;p48"/>
            <p:cNvSpPr/>
            <p:nvPr/>
          </p:nvSpPr>
          <p:spPr>
            <a:xfrm>
              <a:off x="1542625" y="448525"/>
              <a:ext cx="29975" cy="8275"/>
            </a:xfrm>
            <a:custGeom>
              <a:avLst/>
              <a:gdLst/>
              <a:ahLst/>
              <a:cxnLst/>
              <a:rect l="l" t="t" r="r" b="b"/>
              <a:pathLst>
                <a:path w="1199" h="331" extrusionOk="0">
                  <a:moveTo>
                    <a:pt x="997" y="1"/>
                  </a:moveTo>
                  <a:cubicBezTo>
                    <a:pt x="975" y="1"/>
                    <a:pt x="950" y="3"/>
                    <a:pt x="923" y="7"/>
                  </a:cubicBezTo>
                  <a:cubicBezTo>
                    <a:pt x="591" y="61"/>
                    <a:pt x="348" y="210"/>
                    <a:pt x="1" y="217"/>
                  </a:cubicBezTo>
                  <a:cubicBezTo>
                    <a:pt x="268" y="297"/>
                    <a:pt x="462" y="330"/>
                    <a:pt x="615" y="330"/>
                  </a:cubicBezTo>
                  <a:cubicBezTo>
                    <a:pt x="812" y="330"/>
                    <a:pt x="941" y="275"/>
                    <a:pt x="1070" y="191"/>
                  </a:cubicBezTo>
                  <a:cubicBezTo>
                    <a:pt x="1198" y="101"/>
                    <a:pt x="1153" y="1"/>
                    <a:pt x="997" y="1"/>
                  </a:cubicBezTo>
                  <a:close/>
                </a:path>
              </a:pathLst>
            </a:custGeom>
            <a:solidFill>
              <a:srgbClr val="771D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1799;p48"/>
            <p:cNvSpPr/>
            <p:nvPr/>
          </p:nvSpPr>
          <p:spPr>
            <a:xfrm>
              <a:off x="1543250" y="453275"/>
              <a:ext cx="28950" cy="11925"/>
            </a:xfrm>
            <a:custGeom>
              <a:avLst/>
              <a:gdLst/>
              <a:ahLst/>
              <a:cxnLst/>
              <a:rect l="l" t="t" r="r" b="b"/>
              <a:pathLst>
                <a:path w="1158" h="477" extrusionOk="0">
                  <a:moveTo>
                    <a:pt x="1046" y="1"/>
                  </a:moveTo>
                  <a:lnTo>
                    <a:pt x="1046" y="1"/>
                  </a:lnTo>
                  <a:cubicBezTo>
                    <a:pt x="920" y="72"/>
                    <a:pt x="766" y="105"/>
                    <a:pt x="578" y="105"/>
                  </a:cubicBezTo>
                  <a:cubicBezTo>
                    <a:pt x="413" y="105"/>
                    <a:pt x="222" y="80"/>
                    <a:pt x="0" y="33"/>
                  </a:cubicBezTo>
                  <a:lnTo>
                    <a:pt x="0" y="33"/>
                  </a:lnTo>
                  <a:cubicBezTo>
                    <a:pt x="0" y="33"/>
                    <a:pt x="96" y="477"/>
                    <a:pt x="569" y="477"/>
                  </a:cubicBezTo>
                  <a:cubicBezTo>
                    <a:pt x="635" y="477"/>
                    <a:pt x="708" y="468"/>
                    <a:pt x="789" y="449"/>
                  </a:cubicBezTo>
                  <a:cubicBezTo>
                    <a:pt x="1157" y="359"/>
                    <a:pt x="1046" y="1"/>
                    <a:pt x="1046" y="1"/>
                  </a:cubicBezTo>
                  <a:close/>
                </a:path>
              </a:pathLst>
            </a:custGeom>
            <a:solidFill>
              <a:srgbClr val="912B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1800;p48"/>
            <p:cNvSpPr/>
            <p:nvPr/>
          </p:nvSpPr>
          <p:spPr>
            <a:xfrm>
              <a:off x="1528675" y="402600"/>
              <a:ext cx="14475" cy="12425"/>
            </a:xfrm>
            <a:custGeom>
              <a:avLst/>
              <a:gdLst/>
              <a:ahLst/>
              <a:cxnLst/>
              <a:rect l="l" t="t" r="r" b="b"/>
              <a:pathLst>
                <a:path w="579" h="497" extrusionOk="0">
                  <a:moveTo>
                    <a:pt x="250" y="0"/>
                  </a:moveTo>
                  <a:cubicBezTo>
                    <a:pt x="123" y="0"/>
                    <a:pt x="1" y="99"/>
                    <a:pt x="1" y="249"/>
                  </a:cubicBezTo>
                  <a:cubicBezTo>
                    <a:pt x="1" y="385"/>
                    <a:pt x="111" y="496"/>
                    <a:pt x="248" y="496"/>
                  </a:cubicBezTo>
                  <a:cubicBezTo>
                    <a:pt x="468" y="496"/>
                    <a:pt x="578" y="230"/>
                    <a:pt x="423" y="73"/>
                  </a:cubicBezTo>
                  <a:cubicBezTo>
                    <a:pt x="373" y="23"/>
                    <a:pt x="311" y="0"/>
                    <a:pt x="250" y="0"/>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1801;p48"/>
            <p:cNvSpPr/>
            <p:nvPr/>
          </p:nvSpPr>
          <p:spPr>
            <a:xfrm>
              <a:off x="1573475" y="400325"/>
              <a:ext cx="14500" cy="12400"/>
            </a:xfrm>
            <a:custGeom>
              <a:avLst/>
              <a:gdLst/>
              <a:ahLst/>
              <a:cxnLst/>
              <a:rect l="l" t="t" r="r" b="b"/>
              <a:pathLst>
                <a:path w="580" h="496" extrusionOk="0">
                  <a:moveTo>
                    <a:pt x="250" y="0"/>
                  </a:moveTo>
                  <a:cubicBezTo>
                    <a:pt x="123" y="0"/>
                    <a:pt x="1" y="99"/>
                    <a:pt x="1" y="248"/>
                  </a:cubicBezTo>
                  <a:cubicBezTo>
                    <a:pt x="1" y="385"/>
                    <a:pt x="112" y="496"/>
                    <a:pt x="248" y="496"/>
                  </a:cubicBezTo>
                  <a:cubicBezTo>
                    <a:pt x="469" y="496"/>
                    <a:pt x="579" y="229"/>
                    <a:pt x="424" y="74"/>
                  </a:cubicBezTo>
                  <a:cubicBezTo>
                    <a:pt x="373" y="23"/>
                    <a:pt x="311" y="0"/>
                    <a:pt x="250" y="0"/>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1802;p48"/>
            <p:cNvSpPr/>
            <p:nvPr/>
          </p:nvSpPr>
          <p:spPr>
            <a:xfrm>
              <a:off x="1514925" y="385700"/>
              <a:ext cx="27175" cy="14000"/>
            </a:xfrm>
            <a:custGeom>
              <a:avLst/>
              <a:gdLst/>
              <a:ahLst/>
              <a:cxnLst/>
              <a:rect l="l" t="t" r="r" b="b"/>
              <a:pathLst>
                <a:path w="1087" h="560" extrusionOk="0">
                  <a:moveTo>
                    <a:pt x="754" y="0"/>
                  </a:moveTo>
                  <a:cubicBezTo>
                    <a:pt x="604" y="0"/>
                    <a:pt x="448" y="53"/>
                    <a:pt x="327" y="130"/>
                  </a:cubicBezTo>
                  <a:cubicBezTo>
                    <a:pt x="207" y="206"/>
                    <a:pt x="0" y="350"/>
                    <a:pt x="74" y="514"/>
                  </a:cubicBezTo>
                  <a:cubicBezTo>
                    <a:pt x="82" y="531"/>
                    <a:pt x="98" y="559"/>
                    <a:pt x="120" y="559"/>
                  </a:cubicBezTo>
                  <a:cubicBezTo>
                    <a:pt x="122" y="560"/>
                    <a:pt x="123" y="560"/>
                    <a:pt x="125" y="560"/>
                  </a:cubicBezTo>
                  <a:cubicBezTo>
                    <a:pt x="224" y="560"/>
                    <a:pt x="392" y="454"/>
                    <a:pt x="476" y="411"/>
                  </a:cubicBezTo>
                  <a:cubicBezTo>
                    <a:pt x="545" y="377"/>
                    <a:pt x="611" y="343"/>
                    <a:pt x="685" y="322"/>
                  </a:cubicBezTo>
                  <a:cubicBezTo>
                    <a:pt x="787" y="294"/>
                    <a:pt x="891" y="309"/>
                    <a:pt x="986" y="267"/>
                  </a:cubicBezTo>
                  <a:cubicBezTo>
                    <a:pt x="1087" y="223"/>
                    <a:pt x="1036" y="73"/>
                    <a:pt x="953" y="37"/>
                  </a:cubicBezTo>
                  <a:cubicBezTo>
                    <a:pt x="891" y="12"/>
                    <a:pt x="823" y="0"/>
                    <a:pt x="754" y="0"/>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1803;p48"/>
            <p:cNvSpPr/>
            <p:nvPr/>
          </p:nvSpPr>
          <p:spPr>
            <a:xfrm>
              <a:off x="1572300" y="381250"/>
              <a:ext cx="27175" cy="10625"/>
            </a:xfrm>
            <a:custGeom>
              <a:avLst/>
              <a:gdLst/>
              <a:ahLst/>
              <a:cxnLst/>
              <a:rect l="l" t="t" r="r" b="b"/>
              <a:pathLst>
                <a:path w="1087" h="425" extrusionOk="0">
                  <a:moveTo>
                    <a:pt x="439" y="0"/>
                  </a:moveTo>
                  <a:cubicBezTo>
                    <a:pt x="312" y="0"/>
                    <a:pt x="186" y="30"/>
                    <a:pt x="88" y="100"/>
                  </a:cubicBezTo>
                  <a:cubicBezTo>
                    <a:pt x="15" y="153"/>
                    <a:pt x="0" y="312"/>
                    <a:pt x="107" y="333"/>
                  </a:cubicBezTo>
                  <a:cubicBezTo>
                    <a:pt x="127" y="336"/>
                    <a:pt x="147" y="338"/>
                    <a:pt x="167" y="338"/>
                  </a:cubicBezTo>
                  <a:cubicBezTo>
                    <a:pt x="244" y="338"/>
                    <a:pt x="319" y="316"/>
                    <a:pt x="398" y="316"/>
                  </a:cubicBezTo>
                  <a:cubicBezTo>
                    <a:pt x="403" y="316"/>
                    <a:pt x="407" y="316"/>
                    <a:pt x="412" y="317"/>
                  </a:cubicBezTo>
                  <a:cubicBezTo>
                    <a:pt x="491" y="320"/>
                    <a:pt x="562" y="339"/>
                    <a:pt x="637" y="356"/>
                  </a:cubicBezTo>
                  <a:cubicBezTo>
                    <a:pt x="716" y="374"/>
                    <a:pt x="865" y="424"/>
                    <a:pt x="966" y="424"/>
                  </a:cubicBezTo>
                  <a:cubicBezTo>
                    <a:pt x="985" y="424"/>
                    <a:pt x="1003" y="422"/>
                    <a:pt x="1018" y="418"/>
                  </a:cubicBezTo>
                  <a:cubicBezTo>
                    <a:pt x="1040" y="413"/>
                    <a:pt x="1048" y="381"/>
                    <a:pt x="1052" y="363"/>
                  </a:cubicBezTo>
                  <a:cubicBezTo>
                    <a:pt x="1086" y="187"/>
                    <a:pt x="853" y="94"/>
                    <a:pt x="718" y="48"/>
                  </a:cubicBezTo>
                  <a:cubicBezTo>
                    <a:pt x="633" y="17"/>
                    <a:pt x="535" y="0"/>
                    <a:pt x="439" y="0"/>
                  </a:cubicBezTo>
                  <a:close/>
                </a:path>
              </a:pathLst>
            </a:custGeom>
            <a:solidFill>
              <a:srgbClr val="180D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1804;p48"/>
            <p:cNvSpPr/>
            <p:nvPr/>
          </p:nvSpPr>
          <p:spPr>
            <a:xfrm>
              <a:off x="1554725" y="402600"/>
              <a:ext cx="19300" cy="34525"/>
            </a:xfrm>
            <a:custGeom>
              <a:avLst/>
              <a:gdLst/>
              <a:ahLst/>
              <a:cxnLst/>
              <a:rect l="l" t="t" r="r" b="b"/>
              <a:pathLst>
                <a:path w="772" h="1381" extrusionOk="0">
                  <a:moveTo>
                    <a:pt x="117" y="0"/>
                  </a:moveTo>
                  <a:cubicBezTo>
                    <a:pt x="58" y="0"/>
                    <a:pt x="33" y="163"/>
                    <a:pt x="39" y="430"/>
                  </a:cubicBezTo>
                  <a:cubicBezTo>
                    <a:pt x="44" y="662"/>
                    <a:pt x="0" y="1381"/>
                    <a:pt x="140" y="1381"/>
                  </a:cubicBezTo>
                  <a:cubicBezTo>
                    <a:pt x="141" y="1381"/>
                    <a:pt x="142" y="1381"/>
                    <a:pt x="143" y="1381"/>
                  </a:cubicBezTo>
                  <a:cubicBezTo>
                    <a:pt x="222" y="1376"/>
                    <a:pt x="523" y="1335"/>
                    <a:pt x="662" y="1195"/>
                  </a:cubicBezTo>
                  <a:cubicBezTo>
                    <a:pt x="772" y="1082"/>
                    <a:pt x="626" y="852"/>
                    <a:pt x="473" y="531"/>
                  </a:cubicBezTo>
                  <a:cubicBezTo>
                    <a:pt x="304" y="175"/>
                    <a:pt x="197" y="34"/>
                    <a:pt x="134" y="5"/>
                  </a:cubicBezTo>
                  <a:cubicBezTo>
                    <a:pt x="128" y="2"/>
                    <a:pt x="123" y="0"/>
                    <a:pt x="117" y="0"/>
                  </a:cubicBezTo>
                  <a:close/>
                </a:path>
              </a:pathLst>
            </a:custGeom>
            <a:solidFill>
              <a:srgbClr val="912B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07" name="Picture 206">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729" y="-22901"/>
            <a:ext cx="1085507" cy="108560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32"/>
        <p:cNvGrpSpPr/>
        <p:nvPr/>
      </p:nvGrpSpPr>
      <p:grpSpPr>
        <a:xfrm>
          <a:off x="0" y="0"/>
          <a:ext cx="0" cy="0"/>
          <a:chOff x="0" y="0"/>
          <a:chExt cx="0" cy="0"/>
        </a:xfrm>
      </p:grpSpPr>
      <p:sp>
        <p:nvSpPr>
          <p:cNvPr id="1933" name="Google Shape;1933;p50"/>
          <p:cNvSpPr txBox="1">
            <a:spLocks noGrp="1"/>
          </p:cNvSpPr>
          <p:nvPr>
            <p:ph type="title"/>
          </p:nvPr>
        </p:nvSpPr>
        <p:spPr>
          <a:xfrm>
            <a:off x="2858909" y="123478"/>
            <a:ext cx="5056500" cy="555526"/>
          </a:xfrm>
          <a:prstGeom prst="rect">
            <a:avLst/>
          </a:prstGeom>
        </p:spPr>
        <p:txBody>
          <a:bodyPr spcFirstLastPara="1" wrap="square" lIns="91425" tIns="91425" rIns="91425" bIns="91425" anchor="t" anchorCtr="0">
            <a:noAutofit/>
          </a:bodyPr>
          <a:lstStyle/>
          <a:p>
            <a:pPr lvl="0" algn="r"/>
            <a:r>
              <a:rPr lang="id-ID" sz="2800" b="1" dirty="0">
                <a:solidFill>
                  <a:schemeClr val="accent6">
                    <a:lumMod val="75000"/>
                  </a:schemeClr>
                </a:solidFill>
                <a:latin typeface="Arial"/>
                <a:cs typeface="Arial"/>
              </a:rPr>
              <a:t>Rapat Umum</a:t>
            </a:r>
            <a:endParaRPr sz="2800" dirty="0">
              <a:solidFill>
                <a:schemeClr val="accent6">
                  <a:lumMod val="75000"/>
                </a:schemeClr>
              </a:solidFill>
            </a:endParaRPr>
          </a:p>
        </p:txBody>
      </p:sp>
      <p:sp>
        <p:nvSpPr>
          <p:cNvPr id="1934" name="Google Shape;1934;p50"/>
          <p:cNvSpPr/>
          <p:nvPr/>
        </p:nvSpPr>
        <p:spPr>
          <a:xfrm>
            <a:off x="5004048" y="1428472"/>
            <a:ext cx="1800200" cy="1594800"/>
          </a:xfrm>
          <a:prstGeom prst="round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50"/>
          </a:p>
        </p:txBody>
      </p:sp>
      <p:sp>
        <p:nvSpPr>
          <p:cNvPr id="1935" name="Google Shape;1935;p50"/>
          <p:cNvSpPr/>
          <p:nvPr/>
        </p:nvSpPr>
        <p:spPr>
          <a:xfrm>
            <a:off x="-495300" y="3641246"/>
            <a:ext cx="2209800" cy="1378776"/>
          </a:xfrm>
          <a:prstGeom prst="round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 name="Google Shape;1936;p50"/>
          <p:cNvSpPr txBox="1">
            <a:spLocks noGrp="1"/>
          </p:cNvSpPr>
          <p:nvPr>
            <p:ph type="subTitle" idx="4294967295"/>
          </p:nvPr>
        </p:nvSpPr>
        <p:spPr>
          <a:xfrm flipH="1">
            <a:off x="251517" y="1181756"/>
            <a:ext cx="4968554" cy="2686138"/>
          </a:xfrm>
          <a:prstGeom prst="rect">
            <a:avLst/>
          </a:prstGeom>
        </p:spPr>
        <p:txBody>
          <a:bodyPr spcFirstLastPara="1" wrap="square" lIns="91425" tIns="91425" rIns="91425" bIns="91425" anchor="t" anchorCtr="0">
            <a:noAutofit/>
          </a:bodyPr>
          <a:lstStyle/>
          <a:p>
            <a:pPr marL="177800" indent="-177800">
              <a:buSzPct val="100000"/>
              <a:buFont typeface="+mj-lt"/>
              <a:buAutoNum type="arabicPeriod"/>
            </a:pPr>
            <a:r>
              <a:rPr lang="sv-SE" sz="1050" dirty="0">
                <a:latin typeface="Arial"/>
                <a:cs typeface="Arial"/>
              </a:rPr>
              <a:t>dilakukan di ruang terbuka</a:t>
            </a:r>
            <a:endParaRPr lang="id-ID" sz="1050" dirty="0">
              <a:latin typeface="Arial"/>
              <a:cs typeface="Arial"/>
            </a:endParaRPr>
          </a:p>
          <a:p>
            <a:pPr marL="177800" indent="-177800">
              <a:buSzPct val="100000"/>
              <a:buFont typeface="+mj-lt"/>
              <a:buAutoNum type="arabicPeriod"/>
            </a:pPr>
            <a:r>
              <a:rPr lang="sv-SE" sz="1050" dirty="0">
                <a:latin typeface="Arial"/>
                <a:cs typeface="Arial"/>
              </a:rPr>
              <a:t>dimulai pukul 09.00 </a:t>
            </a:r>
            <a:r>
              <a:rPr lang="id-ID" sz="1050" dirty="0">
                <a:latin typeface="Arial"/>
                <a:cs typeface="Arial"/>
              </a:rPr>
              <a:t>waktu setempat dan berakhir paling lambat pukul 1</a:t>
            </a:r>
            <a:r>
              <a:rPr lang="en-US" sz="1050" dirty="0">
                <a:latin typeface="Arial"/>
                <a:cs typeface="Arial"/>
              </a:rPr>
              <a:t>7</a:t>
            </a:r>
            <a:r>
              <a:rPr lang="id-ID" sz="1050" dirty="0">
                <a:latin typeface="Arial"/>
                <a:cs typeface="Arial"/>
              </a:rPr>
              <a:t>.00 waktu setempat dengan menghormati hari </a:t>
            </a:r>
            <a:r>
              <a:rPr lang="it-IT" sz="1050" dirty="0">
                <a:latin typeface="Arial"/>
                <a:cs typeface="Arial"/>
              </a:rPr>
              <a:t>dan waktu ibadah di Indonesia</a:t>
            </a:r>
            <a:endParaRPr lang="id-ID" sz="1050" dirty="0">
              <a:latin typeface="Arial"/>
              <a:cs typeface="Arial"/>
            </a:endParaRPr>
          </a:p>
          <a:p>
            <a:pPr marL="177800" indent="-177800">
              <a:buSzPct val="100000"/>
              <a:buFont typeface="+mj-lt"/>
              <a:buAutoNum type="arabicPeriod"/>
            </a:pPr>
            <a:r>
              <a:rPr lang="it-IT" sz="1050" dirty="0">
                <a:latin typeface="Arial"/>
                <a:cs typeface="Arial"/>
              </a:rPr>
              <a:t>dilakukan di wilayah setempat yang telah dinyatakan bebas COVID-19 oleh </a:t>
            </a:r>
            <a:r>
              <a:rPr lang="en-US" sz="1050" dirty="0" err="1">
                <a:latin typeface="Arial"/>
                <a:cs typeface="Arial"/>
              </a:rPr>
              <a:t>Gugus</a:t>
            </a:r>
            <a:r>
              <a:rPr lang="en-US" sz="1050" dirty="0">
                <a:latin typeface="Arial"/>
                <a:cs typeface="Arial"/>
              </a:rPr>
              <a:t> </a:t>
            </a:r>
            <a:r>
              <a:rPr lang="en-US" sz="1050" dirty="0" err="1">
                <a:latin typeface="Arial"/>
                <a:cs typeface="Arial"/>
              </a:rPr>
              <a:t>Tugas</a:t>
            </a:r>
            <a:r>
              <a:rPr lang="en-US" sz="1050" dirty="0">
                <a:latin typeface="Arial"/>
                <a:cs typeface="Arial"/>
              </a:rPr>
              <a:t> </a:t>
            </a:r>
            <a:r>
              <a:rPr lang="en-US" sz="1050" dirty="0" err="1">
                <a:latin typeface="Arial"/>
                <a:cs typeface="Arial"/>
              </a:rPr>
              <a:t>Percepatan</a:t>
            </a:r>
            <a:r>
              <a:rPr lang="en-US" sz="1050" dirty="0">
                <a:latin typeface="Arial"/>
                <a:cs typeface="Arial"/>
              </a:rPr>
              <a:t> </a:t>
            </a:r>
            <a:r>
              <a:rPr lang="en-US" sz="1050" dirty="0" err="1">
                <a:latin typeface="Arial"/>
                <a:cs typeface="Arial"/>
              </a:rPr>
              <a:t>Penanganan</a:t>
            </a:r>
            <a:r>
              <a:rPr lang="en-US" sz="1050" dirty="0">
                <a:latin typeface="Arial"/>
                <a:cs typeface="Arial"/>
              </a:rPr>
              <a:t> COVID-19 di </a:t>
            </a:r>
            <a:r>
              <a:rPr lang="en-US" sz="1050" dirty="0" err="1">
                <a:latin typeface="Arial"/>
                <a:cs typeface="Arial"/>
              </a:rPr>
              <a:t>wilayah</a:t>
            </a:r>
            <a:r>
              <a:rPr lang="en-US" sz="1050" dirty="0">
                <a:latin typeface="Arial"/>
                <a:cs typeface="Arial"/>
              </a:rPr>
              <a:t> </a:t>
            </a:r>
            <a:r>
              <a:rPr lang="en-US" sz="1050" dirty="0" err="1">
                <a:latin typeface="Arial"/>
                <a:cs typeface="Arial"/>
              </a:rPr>
              <a:t>setempat</a:t>
            </a:r>
            <a:endParaRPr lang="en-US" sz="1050" dirty="0">
              <a:latin typeface="Arial"/>
              <a:cs typeface="Arial"/>
            </a:endParaRPr>
          </a:p>
          <a:p>
            <a:pPr marL="177800" indent="-177800">
              <a:buSzPct val="100000"/>
              <a:buFont typeface="+mj-lt"/>
              <a:buAutoNum type="arabicPeriod"/>
            </a:pPr>
            <a:r>
              <a:rPr lang="en-US" sz="1050" dirty="0" err="1">
                <a:latin typeface="Arial"/>
                <a:cs typeface="Arial"/>
              </a:rPr>
              <a:t>membatasi</a:t>
            </a:r>
            <a:r>
              <a:rPr lang="en-US" sz="1050" dirty="0">
                <a:latin typeface="Arial"/>
                <a:cs typeface="Arial"/>
              </a:rPr>
              <a:t> </a:t>
            </a:r>
            <a:r>
              <a:rPr lang="en-US" sz="1050" dirty="0" err="1">
                <a:latin typeface="Arial"/>
                <a:cs typeface="Arial"/>
              </a:rPr>
              <a:t>jumlah</a:t>
            </a:r>
            <a:r>
              <a:rPr lang="en-US" sz="1050" dirty="0">
                <a:latin typeface="Arial"/>
                <a:cs typeface="Arial"/>
              </a:rPr>
              <a:t> </a:t>
            </a:r>
            <a:r>
              <a:rPr lang="en-US" sz="1050" dirty="0" err="1">
                <a:latin typeface="Arial"/>
                <a:cs typeface="Arial"/>
              </a:rPr>
              <a:t>peserta</a:t>
            </a:r>
            <a:r>
              <a:rPr lang="en-US" sz="1050" dirty="0">
                <a:latin typeface="Arial"/>
                <a:cs typeface="Arial"/>
              </a:rPr>
              <a:t> yang </a:t>
            </a:r>
            <a:r>
              <a:rPr lang="en-US" sz="1050" dirty="0" err="1">
                <a:latin typeface="Arial"/>
                <a:cs typeface="Arial"/>
              </a:rPr>
              <a:t>hadir</a:t>
            </a:r>
            <a:r>
              <a:rPr lang="en-US" sz="1050" dirty="0">
                <a:latin typeface="Arial"/>
                <a:cs typeface="Arial"/>
              </a:rPr>
              <a:t> paling </a:t>
            </a:r>
            <a:r>
              <a:rPr lang="en-US" sz="1050" dirty="0" err="1">
                <a:latin typeface="Arial"/>
                <a:cs typeface="Arial"/>
              </a:rPr>
              <a:t>banyak</a:t>
            </a:r>
            <a:r>
              <a:rPr lang="en-US" sz="1050" dirty="0">
                <a:latin typeface="Arial"/>
                <a:cs typeface="Arial"/>
              </a:rPr>
              <a:t> 50 % </a:t>
            </a:r>
            <a:r>
              <a:rPr lang="en-US" sz="1050" dirty="0" err="1">
                <a:latin typeface="Arial"/>
                <a:cs typeface="Arial"/>
              </a:rPr>
              <a:t>dari</a:t>
            </a:r>
            <a:r>
              <a:rPr lang="en-US" sz="1050" dirty="0">
                <a:latin typeface="Arial"/>
                <a:cs typeface="Arial"/>
              </a:rPr>
              <a:t> </a:t>
            </a:r>
            <a:r>
              <a:rPr lang="en-US" sz="1050" dirty="0" err="1">
                <a:latin typeface="Arial"/>
                <a:cs typeface="Arial"/>
              </a:rPr>
              <a:t>kapasitas</a:t>
            </a:r>
            <a:r>
              <a:rPr lang="en-US" sz="1050" dirty="0">
                <a:latin typeface="Arial"/>
                <a:cs typeface="Arial"/>
              </a:rPr>
              <a:t> </a:t>
            </a:r>
            <a:r>
              <a:rPr lang="en-US" sz="1050" dirty="0" err="1">
                <a:latin typeface="Arial"/>
                <a:cs typeface="Arial"/>
              </a:rPr>
              <a:t>ruang</a:t>
            </a:r>
            <a:r>
              <a:rPr lang="en-US" sz="1050" dirty="0">
                <a:latin typeface="Arial"/>
                <a:cs typeface="Arial"/>
              </a:rPr>
              <a:t> </a:t>
            </a:r>
            <a:r>
              <a:rPr lang="en-US" sz="1050" dirty="0" err="1">
                <a:latin typeface="Arial"/>
                <a:cs typeface="Arial"/>
              </a:rPr>
              <a:t>terbuka</a:t>
            </a:r>
            <a:r>
              <a:rPr lang="en-US" sz="1050" dirty="0">
                <a:latin typeface="Arial"/>
                <a:cs typeface="Arial"/>
              </a:rPr>
              <a:t> </a:t>
            </a:r>
            <a:r>
              <a:rPr lang="en-US" sz="1050" dirty="0" err="1">
                <a:latin typeface="Arial"/>
                <a:cs typeface="Arial"/>
              </a:rPr>
              <a:t>dengan</a:t>
            </a:r>
            <a:r>
              <a:rPr lang="en-US" sz="1050" dirty="0">
                <a:latin typeface="Arial"/>
                <a:cs typeface="Arial"/>
              </a:rPr>
              <a:t> </a:t>
            </a:r>
            <a:r>
              <a:rPr lang="en-US" sz="1050" dirty="0" err="1">
                <a:latin typeface="Arial"/>
                <a:cs typeface="Arial"/>
              </a:rPr>
              <a:t>memperhitungkan</a:t>
            </a:r>
            <a:r>
              <a:rPr lang="en-US" sz="1050" dirty="0">
                <a:latin typeface="Arial"/>
                <a:cs typeface="Arial"/>
              </a:rPr>
              <a:t> </a:t>
            </a:r>
            <a:r>
              <a:rPr lang="en-US" sz="1050" dirty="0" err="1">
                <a:latin typeface="Arial"/>
                <a:cs typeface="Arial"/>
              </a:rPr>
              <a:t>jaga</a:t>
            </a:r>
            <a:r>
              <a:rPr lang="en-US" sz="1050" dirty="0">
                <a:latin typeface="Arial"/>
                <a:cs typeface="Arial"/>
              </a:rPr>
              <a:t> </a:t>
            </a:r>
            <a:r>
              <a:rPr lang="en-US" sz="1050" dirty="0" err="1">
                <a:latin typeface="Arial"/>
                <a:cs typeface="Arial"/>
              </a:rPr>
              <a:t>jarak</a:t>
            </a:r>
            <a:r>
              <a:rPr lang="en-US" sz="1050" dirty="0">
                <a:latin typeface="Arial"/>
                <a:cs typeface="Arial"/>
              </a:rPr>
              <a:t> minimal 1 meter </a:t>
            </a:r>
            <a:r>
              <a:rPr lang="en-US" sz="1050" dirty="0" err="1">
                <a:latin typeface="Arial"/>
                <a:cs typeface="Arial"/>
              </a:rPr>
              <a:t>antar</a:t>
            </a:r>
            <a:r>
              <a:rPr lang="en-US" sz="1050" dirty="0">
                <a:latin typeface="Arial"/>
                <a:cs typeface="Arial"/>
              </a:rPr>
              <a:t> </a:t>
            </a:r>
            <a:r>
              <a:rPr lang="en-US" sz="1050" dirty="0" err="1">
                <a:latin typeface="Arial"/>
                <a:cs typeface="Arial"/>
              </a:rPr>
              <a:t>peserta</a:t>
            </a:r>
            <a:r>
              <a:rPr lang="en-US" sz="1050" dirty="0">
                <a:latin typeface="Arial"/>
                <a:cs typeface="Arial"/>
              </a:rPr>
              <a:t> </a:t>
            </a:r>
            <a:r>
              <a:rPr lang="en-US" sz="1050" dirty="0" err="1">
                <a:latin typeface="Arial"/>
                <a:cs typeface="Arial"/>
              </a:rPr>
              <a:t>rapat</a:t>
            </a:r>
            <a:r>
              <a:rPr lang="en-US" sz="1050" dirty="0">
                <a:latin typeface="Arial"/>
                <a:cs typeface="Arial"/>
              </a:rPr>
              <a:t> </a:t>
            </a:r>
            <a:r>
              <a:rPr lang="en-US" sz="1050" dirty="0" err="1">
                <a:latin typeface="Arial"/>
                <a:cs typeface="Arial"/>
              </a:rPr>
              <a:t>umum</a:t>
            </a:r>
            <a:endParaRPr lang="id-ID" sz="1050" dirty="0">
              <a:latin typeface="Arial"/>
              <a:cs typeface="Arial"/>
            </a:endParaRPr>
          </a:p>
          <a:p>
            <a:pPr marL="177800" indent="-177800">
              <a:buSzPct val="100000"/>
              <a:buFont typeface="+mj-lt"/>
              <a:buAutoNum type="arabicPeriod"/>
            </a:pPr>
            <a:r>
              <a:rPr lang="en-US" sz="1050" dirty="0" err="1">
                <a:latin typeface="Arial"/>
                <a:cs typeface="Arial"/>
              </a:rPr>
              <a:t>pelaksanaan</a:t>
            </a:r>
            <a:r>
              <a:rPr lang="en-US" sz="1050" dirty="0">
                <a:latin typeface="Arial"/>
                <a:cs typeface="Arial"/>
              </a:rPr>
              <a:t> </a:t>
            </a:r>
            <a:r>
              <a:rPr lang="en-US" sz="1050" dirty="0" err="1">
                <a:latin typeface="Arial"/>
                <a:cs typeface="Arial"/>
              </a:rPr>
              <a:t>rapat</a:t>
            </a:r>
            <a:r>
              <a:rPr lang="en-US" sz="1050" dirty="0">
                <a:latin typeface="Arial"/>
                <a:cs typeface="Arial"/>
              </a:rPr>
              <a:t> </a:t>
            </a:r>
            <a:r>
              <a:rPr lang="en-US" sz="1050" dirty="0" err="1">
                <a:latin typeface="Arial"/>
                <a:cs typeface="Arial"/>
              </a:rPr>
              <a:t>umum</a:t>
            </a:r>
            <a:r>
              <a:rPr lang="en-US" sz="1050" dirty="0">
                <a:latin typeface="Arial"/>
                <a:cs typeface="Arial"/>
              </a:rPr>
              <a:t> </a:t>
            </a:r>
            <a:r>
              <a:rPr lang="en-US" sz="1050" dirty="0" err="1">
                <a:latin typeface="Arial"/>
                <a:cs typeface="Arial"/>
              </a:rPr>
              <a:t>harus</a:t>
            </a:r>
            <a:r>
              <a:rPr lang="en-US" sz="1050" dirty="0">
                <a:latin typeface="Arial"/>
                <a:cs typeface="Arial"/>
              </a:rPr>
              <a:t> </a:t>
            </a:r>
            <a:r>
              <a:rPr lang="en-US" sz="1050" dirty="0" err="1">
                <a:latin typeface="Arial"/>
                <a:cs typeface="Arial"/>
              </a:rPr>
              <a:t>menerapkan</a:t>
            </a:r>
            <a:r>
              <a:rPr lang="en-US" sz="1050" dirty="0">
                <a:latin typeface="Arial"/>
                <a:cs typeface="Arial"/>
              </a:rPr>
              <a:t> </a:t>
            </a:r>
            <a:r>
              <a:rPr lang="en-US" sz="1050" dirty="0" err="1">
                <a:latin typeface="Arial"/>
                <a:cs typeface="Arial"/>
              </a:rPr>
              <a:t>protokol</a:t>
            </a:r>
            <a:r>
              <a:rPr lang="en-US" sz="1050" dirty="0">
                <a:latin typeface="Arial"/>
                <a:cs typeface="Arial"/>
              </a:rPr>
              <a:t> </a:t>
            </a:r>
            <a:r>
              <a:rPr lang="en-US" sz="1050" dirty="0" err="1">
                <a:latin typeface="Arial"/>
                <a:cs typeface="Arial"/>
              </a:rPr>
              <a:t>kesehatan</a:t>
            </a:r>
            <a:r>
              <a:rPr lang="en-US" sz="1050" dirty="0">
                <a:latin typeface="Arial"/>
                <a:cs typeface="Arial"/>
              </a:rPr>
              <a:t> </a:t>
            </a:r>
            <a:r>
              <a:rPr lang="en-US" sz="1050" dirty="0" err="1">
                <a:latin typeface="Arial"/>
                <a:cs typeface="Arial"/>
              </a:rPr>
              <a:t>pencegahan</a:t>
            </a:r>
            <a:r>
              <a:rPr lang="en-US" sz="1050" dirty="0">
                <a:latin typeface="Arial"/>
                <a:cs typeface="Arial"/>
              </a:rPr>
              <a:t> </a:t>
            </a:r>
            <a:r>
              <a:rPr lang="en-US" sz="1050" dirty="0" err="1">
                <a:latin typeface="Arial"/>
                <a:cs typeface="Arial"/>
              </a:rPr>
              <a:t>dan</a:t>
            </a:r>
            <a:r>
              <a:rPr lang="en-US" sz="1050" dirty="0">
                <a:latin typeface="Arial"/>
                <a:cs typeface="Arial"/>
              </a:rPr>
              <a:t> </a:t>
            </a:r>
            <a:r>
              <a:rPr lang="en-US" sz="1050" dirty="0" err="1">
                <a:latin typeface="Arial"/>
                <a:cs typeface="Arial"/>
              </a:rPr>
              <a:t>pengendalian</a:t>
            </a:r>
            <a:r>
              <a:rPr lang="en-US" sz="1050" dirty="0">
                <a:latin typeface="Arial"/>
                <a:cs typeface="Arial"/>
              </a:rPr>
              <a:t> COVID-19</a:t>
            </a:r>
          </a:p>
          <a:p>
            <a:pPr marL="177800" indent="-177800">
              <a:buSzPct val="100000"/>
              <a:buFont typeface="+mj-lt"/>
              <a:buAutoNum type="arabicPeriod"/>
            </a:pPr>
            <a:r>
              <a:rPr lang="en-US" sz="1050" dirty="0" err="1">
                <a:latin typeface="Arial"/>
                <a:cs typeface="Arial"/>
              </a:rPr>
              <a:t>wajib</a:t>
            </a:r>
            <a:r>
              <a:rPr lang="en-US" sz="1050" dirty="0">
                <a:latin typeface="Arial"/>
                <a:cs typeface="Arial"/>
              </a:rPr>
              <a:t> </a:t>
            </a:r>
            <a:r>
              <a:rPr lang="en-US" sz="1050" dirty="0" err="1">
                <a:latin typeface="Arial"/>
                <a:cs typeface="Arial"/>
              </a:rPr>
              <a:t>mematuhi</a:t>
            </a:r>
            <a:r>
              <a:rPr lang="en-US" sz="1050" dirty="0">
                <a:latin typeface="Arial"/>
                <a:cs typeface="Arial"/>
              </a:rPr>
              <a:t> </a:t>
            </a:r>
            <a:r>
              <a:rPr lang="en-US" sz="1050" dirty="0" err="1">
                <a:latin typeface="Arial"/>
                <a:cs typeface="Arial"/>
              </a:rPr>
              <a:t>ketentuan</a:t>
            </a:r>
            <a:r>
              <a:rPr lang="en-US" sz="1050" dirty="0">
                <a:latin typeface="Arial"/>
                <a:cs typeface="Arial"/>
              </a:rPr>
              <a:t> </a:t>
            </a:r>
            <a:r>
              <a:rPr lang="en-US" sz="1050" dirty="0" err="1">
                <a:latin typeface="Arial"/>
                <a:cs typeface="Arial"/>
              </a:rPr>
              <a:t>mengenai</a:t>
            </a:r>
            <a:r>
              <a:rPr lang="en-US" sz="1050" dirty="0">
                <a:latin typeface="Arial"/>
                <a:cs typeface="Arial"/>
              </a:rPr>
              <a:t> status </a:t>
            </a:r>
            <a:r>
              <a:rPr lang="en-US" sz="1050" dirty="0" err="1">
                <a:latin typeface="Arial"/>
                <a:cs typeface="Arial"/>
              </a:rPr>
              <a:t>penanganan</a:t>
            </a:r>
            <a:r>
              <a:rPr lang="en-US" sz="1050" dirty="0">
                <a:latin typeface="Arial"/>
                <a:cs typeface="Arial"/>
              </a:rPr>
              <a:t> COVID-19 </a:t>
            </a:r>
            <a:r>
              <a:rPr lang="en-US" sz="1050" dirty="0" err="1">
                <a:latin typeface="Arial"/>
                <a:cs typeface="Arial"/>
              </a:rPr>
              <a:t>pada</a:t>
            </a:r>
            <a:r>
              <a:rPr lang="en-US" sz="1050" dirty="0">
                <a:latin typeface="Arial"/>
                <a:cs typeface="Arial"/>
              </a:rPr>
              <a:t> </a:t>
            </a:r>
            <a:r>
              <a:rPr lang="en-US" sz="1050" dirty="0" err="1">
                <a:latin typeface="Arial"/>
                <a:cs typeface="Arial"/>
              </a:rPr>
              <a:t>wilayah</a:t>
            </a:r>
            <a:r>
              <a:rPr lang="en-US" sz="1050" dirty="0">
                <a:latin typeface="Arial"/>
                <a:cs typeface="Arial"/>
              </a:rPr>
              <a:t> </a:t>
            </a:r>
            <a:r>
              <a:rPr lang="en-US" sz="1050" dirty="0" err="1">
                <a:latin typeface="Arial"/>
                <a:cs typeface="Arial"/>
              </a:rPr>
              <a:t>setempat</a:t>
            </a:r>
            <a:endParaRPr lang="en-US" sz="1050" dirty="0">
              <a:latin typeface="Arial"/>
              <a:cs typeface="Arial"/>
            </a:endParaRPr>
          </a:p>
          <a:p>
            <a:pPr marL="0" indent="0">
              <a:buSzPct val="100000"/>
              <a:buNone/>
            </a:pPr>
            <a:endParaRPr lang="en-US" sz="1050" dirty="0">
              <a:latin typeface="Arial"/>
              <a:cs typeface="Arial"/>
            </a:endParaRPr>
          </a:p>
          <a:p>
            <a:pPr marL="177800" indent="-177800">
              <a:buSzPct val="100000"/>
              <a:buFont typeface="+mj-lt"/>
              <a:buAutoNum type="arabicPeriod"/>
            </a:pPr>
            <a:endParaRPr lang="it-IT" sz="1050" dirty="0">
              <a:latin typeface="Arial"/>
              <a:cs typeface="Arial"/>
            </a:endParaRPr>
          </a:p>
          <a:p>
            <a:pPr marL="688975" indent="-403225">
              <a:buFont typeface="+mj-lt"/>
              <a:buAutoNum type="arabicPeriod"/>
            </a:pPr>
            <a:endParaRPr lang="sv-SE" sz="1050" dirty="0">
              <a:latin typeface="Arial"/>
              <a:cs typeface="Arial"/>
            </a:endParaRPr>
          </a:p>
        </p:txBody>
      </p:sp>
      <p:sp>
        <p:nvSpPr>
          <p:cNvPr id="1937" name="Google Shape;1937;p50"/>
          <p:cNvSpPr txBox="1">
            <a:spLocks noGrp="1"/>
          </p:cNvSpPr>
          <p:nvPr>
            <p:ph type="ctrTitle" idx="4294967295"/>
          </p:nvPr>
        </p:nvSpPr>
        <p:spPr>
          <a:xfrm flipH="1">
            <a:off x="251520" y="699542"/>
            <a:ext cx="3937646" cy="577800"/>
          </a:xfrm>
          <a:prstGeom prst="rect">
            <a:avLst/>
          </a:prstGeom>
        </p:spPr>
        <p:txBody>
          <a:bodyPr spcFirstLastPara="1" wrap="square" lIns="91425" tIns="91425" rIns="91425" bIns="91425" anchor="t" anchorCtr="0">
            <a:noAutofit/>
          </a:bodyPr>
          <a:lstStyle/>
          <a:p>
            <a:pPr lvl="0"/>
            <a:r>
              <a:rPr lang="sv-SE" sz="1200" dirty="0">
                <a:latin typeface="Arial"/>
                <a:cs typeface="Arial"/>
              </a:rPr>
              <a:t>dalam hal tidak dilakukan melalui media daring, rapat umum dilakukan dengan ketentuan</a:t>
            </a:r>
            <a:endParaRPr sz="1400" dirty="0"/>
          </a:p>
        </p:txBody>
      </p:sp>
      <p:sp>
        <p:nvSpPr>
          <p:cNvPr id="1938" name="Google Shape;1938;p50"/>
          <p:cNvSpPr txBox="1">
            <a:spLocks noGrp="1"/>
          </p:cNvSpPr>
          <p:nvPr>
            <p:ph type="ctrTitle" idx="4294967295"/>
          </p:nvPr>
        </p:nvSpPr>
        <p:spPr>
          <a:xfrm flipH="1">
            <a:off x="5270401" y="1833646"/>
            <a:ext cx="8793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GB" sz="4800" dirty="0"/>
              <a:t>01</a:t>
            </a:r>
            <a:endParaRPr sz="4800" dirty="0"/>
          </a:p>
        </p:txBody>
      </p:sp>
      <p:sp>
        <p:nvSpPr>
          <p:cNvPr id="1940" name="Google Shape;1940;p50"/>
          <p:cNvSpPr txBox="1">
            <a:spLocks noGrp="1"/>
          </p:cNvSpPr>
          <p:nvPr>
            <p:ph type="ctrTitle" idx="4294967295"/>
          </p:nvPr>
        </p:nvSpPr>
        <p:spPr>
          <a:xfrm>
            <a:off x="1714500" y="3795886"/>
            <a:ext cx="4022346" cy="1502254"/>
          </a:xfrm>
          <a:prstGeom prst="rect">
            <a:avLst/>
          </a:prstGeom>
        </p:spPr>
        <p:txBody>
          <a:bodyPr spcFirstLastPara="1" wrap="square" lIns="91425" tIns="91425" rIns="91425" bIns="91425" anchor="t" anchorCtr="0">
            <a:noAutofit/>
          </a:bodyPr>
          <a:lstStyle/>
          <a:p>
            <a:r>
              <a:rPr lang="en-US" sz="1200" dirty="0">
                <a:latin typeface="Arial"/>
                <a:cs typeface="Arial"/>
              </a:rPr>
              <a:t>KPU </a:t>
            </a:r>
            <a:r>
              <a:rPr lang="en-US" sz="1200" dirty="0" err="1">
                <a:latin typeface="Arial"/>
                <a:cs typeface="Arial"/>
              </a:rPr>
              <a:t>Provinsi</a:t>
            </a:r>
            <a:r>
              <a:rPr lang="en-US" sz="1200" dirty="0">
                <a:latin typeface="Arial"/>
                <a:cs typeface="Arial"/>
              </a:rPr>
              <a:t> </a:t>
            </a:r>
            <a:r>
              <a:rPr lang="en-US" sz="1200" dirty="0" err="1">
                <a:latin typeface="Arial"/>
                <a:cs typeface="Arial"/>
              </a:rPr>
              <a:t>dan</a:t>
            </a:r>
            <a:r>
              <a:rPr lang="en-US" sz="1200" dirty="0">
                <a:latin typeface="Arial"/>
                <a:cs typeface="Arial"/>
              </a:rPr>
              <a:t> KPU </a:t>
            </a:r>
            <a:r>
              <a:rPr lang="en-US" sz="1200" dirty="0" err="1">
                <a:latin typeface="Arial"/>
                <a:cs typeface="Arial"/>
              </a:rPr>
              <a:t>Kabupaten</a:t>
            </a:r>
            <a:r>
              <a:rPr lang="en-US" sz="1200" dirty="0">
                <a:latin typeface="Arial"/>
                <a:cs typeface="Arial"/>
              </a:rPr>
              <a:t>/Kota </a:t>
            </a:r>
            <a:r>
              <a:rPr lang="en-US" sz="1200" dirty="0" err="1">
                <a:latin typeface="Arial"/>
                <a:cs typeface="Arial"/>
              </a:rPr>
              <a:t>menyusun</a:t>
            </a:r>
            <a:r>
              <a:rPr lang="en-US" sz="1200" dirty="0">
                <a:latin typeface="Arial"/>
                <a:cs typeface="Arial"/>
              </a:rPr>
              <a:t> </a:t>
            </a:r>
            <a:r>
              <a:rPr lang="en-US" sz="1200" dirty="0" err="1">
                <a:latin typeface="Arial"/>
                <a:cs typeface="Arial"/>
              </a:rPr>
              <a:t>jadwal</a:t>
            </a:r>
            <a:r>
              <a:rPr lang="en-US" sz="1200" dirty="0">
                <a:latin typeface="Arial"/>
                <a:cs typeface="Arial"/>
              </a:rPr>
              <a:t> </a:t>
            </a:r>
            <a:r>
              <a:rPr lang="en-US" sz="1200" dirty="0" err="1">
                <a:latin typeface="Arial"/>
                <a:cs typeface="Arial"/>
              </a:rPr>
              <a:t>Kampanye</a:t>
            </a:r>
            <a:r>
              <a:rPr lang="en-US" sz="1200" dirty="0">
                <a:latin typeface="Arial"/>
                <a:cs typeface="Arial"/>
              </a:rPr>
              <a:t> </a:t>
            </a:r>
            <a:r>
              <a:rPr lang="en-US" sz="1200" dirty="0" err="1">
                <a:latin typeface="Arial"/>
                <a:cs typeface="Arial"/>
              </a:rPr>
              <a:t>rapat</a:t>
            </a:r>
            <a:r>
              <a:rPr lang="en-US" sz="1200" dirty="0">
                <a:latin typeface="Arial"/>
                <a:cs typeface="Arial"/>
              </a:rPr>
              <a:t> </a:t>
            </a:r>
            <a:r>
              <a:rPr lang="en-US" sz="1200" dirty="0" err="1">
                <a:latin typeface="Arial"/>
                <a:cs typeface="Arial"/>
              </a:rPr>
              <a:t>umum</a:t>
            </a:r>
            <a:r>
              <a:rPr lang="en-US" sz="1200" dirty="0">
                <a:latin typeface="Arial"/>
                <a:cs typeface="Arial"/>
              </a:rPr>
              <a:t> </a:t>
            </a:r>
            <a:r>
              <a:rPr lang="en-US" sz="1200" dirty="0" err="1">
                <a:latin typeface="Arial"/>
                <a:cs typeface="Arial"/>
              </a:rPr>
              <a:t>berkoordinasi</a:t>
            </a:r>
            <a:r>
              <a:rPr lang="en-US" sz="1200" dirty="0">
                <a:latin typeface="Arial"/>
                <a:cs typeface="Arial"/>
              </a:rPr>
              <a:t> </a:t>
            </a:r>
            <a:r>
              <a:rPr lang="en-US" sz="1200" dirty="0" err="1">
                <a:latin typeface="Arial"/>
                <a:cs typeface="Arial"/>
              </a:rPr>
              <a:t>dengan</a:t>
            </a:r>
            <a:r>
              <a:rPr lang="en-US" sz="1200" dirty="0">
                <a:latin typeface="Arial"/>
                <a:cs typeface="Arial"/>
              </a:rPr>
              <a:t> </a:t>
            </a:r>
            <a:r>
              <a:rPr lang="en-US" sz="1200" dirty="0" err="1">
                <a:latin typeface="Arial"/>
                <a:cs typeface="Arial"/>
              </a:rPr>
              <a:t>Parpol</a:t>
            </a:r>
            <a:r>
              <a:rPr lang="en-US" sz="1200" dirty="0">
                <a:latin typeface="Arial"/>
                <a:cs typeface="Arial"/>
              </a:rPr>
              <a:t> </a:t>
            </a:r>
            <a:r>
              <a:rPr lang="en-US" sz="1200" dirty="0" err="1">
                <a:latin typeface="Arial"/>
                <a:cs typeface="Arial"/>
              </a:rPr>
              <a:t>atau</a:t>
            </a:r>
            <a:r>
              <a:rPr lang="en-US" sz="1200" dirty="0">
                <a:latin typeface="Arial"/>
                <a:cs typeface="Arial"/>
              </a:rPr>
              <a:t> </a:t>
            </a:r>
            <a:r>
              <a:rPr lang="en-US" sz="1200" dirty="0" err="1">
                <a:latin typeface="Arial"/>
                <a:cs typeface="Arial"/>
              </a:rPr>
              <a:t>Gabungan</a:t>
            </a:r>
            <a:r>
              <a:rPr lang="en-US" sz="1200" dirty="0">
                <a:latin typeface="Arial"/>
                <a:cs typeface="Arial"/>
              </a:rPr>
              <a:t> </a:t>
            </a:r>
            <a:r>
              <a:rPr lang="en-US" sz="1200" dirty="0" err="1">
                <a:latin typeface="Arial"/>
                <a:cs typeface="Arial"/>
              </a:rPr>
              <a:t>Parpol</a:t>
            </a:r>
            <a:r>
              <a:rPr lang="en-US" sz="1200" dirty="0">
                <a:latin typeface="Arial"/>
                <a:cs typeface="Arial"/>
              </a:rPr>
              <a:t>, </a:t>
            </a:r>
            <a:r>
              <a:rPr lang="en-US" sz="1200" dirty="0" err="1">
                <a:latin typeface="Arial"/>
                <a:cs typeface="Arial"/>
              </a:rPr>
              <a:t>Paslon</a:t>
            </a:r>
            <a:r>
              <a:rPr lang="en-US" sz="1200" dirty="0">
                <a:latin typeface="Arial"/>
                <a:cs typeface="Arial"/>
              </a:rPr>
              <a:t> </a:t>
            </a:r>
            <a:r>
              <a:rPr lang="en-US" sz="1200" dirty="0" err="1">
                <a:latin typeface="Arial"/>
                <a:cs typeface="Arial"/>
              </a:rPr>
              <a:t>dan</a:t>
            </a:r>
            <a:r>
              <a:rPr lang="en-US" sz="1200" dirty="0">
                <a:latin typeface="Arial"/>
                <a:cs typeface="Arial"/>
              </a:rPr>
              <a:t>/</a:t>
            </a:r>
            <a:r>
              <a:rPr lang="en-US" sz="1200" dirty="0" err="1">
                <a:latin typeface="Arial"/>
                <a:cs typeface="Arial"/>
              </a:rPr>
              <a:t>atau</a:t>
            </a:r>
            <a:r>
              <a:rPr lang="en-US" sz="1200" dirty="0">
                <a:latin typeface="Arial"/>
                <a:cs typeface="Arial"/>
              </a:rPr>
              <a:t> Tim </a:t>
            </a:r>
            <a:r>
              <a:rPr lang="en-US" sz="1200" dirty="0" err="1">
                <a:latin typeface="Arial"/>
                <a:cs typeface="Arial"/>
              </a:rPr>
              <a:t>Kampanye</a:t>
            </a:r>
            <a:r>
              <a:rPr lang="en-US" sz="1200" dirty="0">
                <a:latin typeface="Arial"/>
                <a:cs typeface="Arial"/>
              </a:rPr>
              <a:t>, </a:t>
            </a:r>
            <a:r>
              <a:rPr lang="en-US" sz="1200" dirty="0" err="1">
                <a:latin typeface="Arial"/>
                <a:cs typeface="Arial"/>
              </a:rPr>
              <a:t>dan</a:t>
            </a:r>
            <a:r>
              <a:rPr lang="en-US" sz="1200" dirty="0">
                <a:latin typeface="Arial"/>
                <a:cs typeface="Arial"/>
              </a:rPr>
              <a:t> </a:t>
            </a:r>
            <a:r>
              <a:rPr lang="en-US" sz="1200" dirty="0" err="1">
                <a:latin typeface="Arial"/>
                <a:cs typeface="Arial"/>
              </a:rPr>
              <a:t>Gugus</a:t>
            </a:r>
            <a:r>
              <a:rPr lang="en-US" sz="1200" dirty="0">
                <a:latin typeface="Arial"/>
                <a:cs typeface="Arial"/>
              </a:rPr>
              <a:t> </a:t>
            </a:r>
            <a:r>
              <a:rPr lang="en-US" sz="1200" dirty="0" err="1">
                <a:latin typeface="Arial"/>
                <a:cs typeface="Arial"/>
              </a:rPr>
              <a:t>Tugas</a:t>
            </a:r>
            <a:r>
              <a:rPr lang="en-US" sz="1200" dirty="0">
                <a:latin typeface="Arial"/>
                <a:cs typeface="Arial"/>
              </a:rPr>
              <a:t> </a:t>
            </a:r>
            <a:r>
              <a:rPr lang="en-US" sz="1200" dirty="0" err="1">
                <a:latin typeface="Arial"/>
                <a:cs typeface="Arial"/>
              </a:rPr>
              <a:t>Percepatan</a:t>
            </a:r>
            <a:r>
              <a:rPr lang="en-US" sz="1200" dirty="0">
                <a:latin typeface="Arial"/>
                <a:cs typeface="Arial"/>
              </a:rPr>
              <a:t> </a:t>
            </a:r>
            <a:r>
              <a:rPr lang="en-US" sz="1200" dirty="0" err="1">
                <a:latin typeface="Arial"/>
                <a:cs typeface="Arial"/>
              </a:rPr>
              <a:t>Penanganan</a:t>
            </a:r>
            <a:r>
              <a:rPr lang="en-US" sz="1200" dirty="0">
                <a:latin typeface="Arial"/>
                <a:cs typeface="Arial"/>
              </a:rPr>
              <a:t> COVID-19 di </a:t>
            </a:r>
            <a:r>
              <a:rPr lang="en-US" sz="1200" dirty="0" err="1">
                <a:latin typeface="Arial"/>
                <a:cs typeface="Arial"/>
              </a:rPr>
              <a:t>wilayah</a:t>
            </a:r>
            <a:r>
              <a:rPr lang="en-US" sz="1200" dirty="0">
                <a:latin typeface="Arial"/>
                <a:cs typeface="Arial"/>
              </a:rPr>
              <a:t> </a:t>
            </a:r>
            <a:r>
              <a:rPr lang="en-US" sz="1200" dirty="0" err="1">
                <a:latin typeface="Arial"/>
                <a:cs typeface="Arial"/>
              </a:rPr>
              <a:t>setempat</a:t>
            </a:r>
            <a:endParaRPr lang="id-ID" sz="1200" dirty="0">
              <a:latin typeface="Arial"/>
              <a:cs typeface="Arial"/>
            </a:endParaRPr>
          </a:p>
        </p:txBody>
      </p:sp>
      <p:sp>
        <p:nvSpPr>
          <p:cNvPr id="1941" name="Google Shape;1941;p50"/>
          <p:cNvSpPr txBox="1">
            <a:spLocks noGrp="1"/>
          </p:cNvSpPr>
          <p:nvPr>
            <p:ph type="ctrTitle" idx="4294967295"/>
          </p:nvPr>
        </p:nvSpPr>
        <p:spPr>
          <a:xfrm>
            <a:off x="460700" y="4082172"/>
            <a:ext cx="11229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GB" sz="6000"/>
              <a:t>02</a:t>
            </a:r>
            <a:endParaRPr sz="6000"/>
          </a:p>
        </p:txBody>
      </p:sp>
      <p:pic>
        <p:nvPicPr>
          <p:cNvPr id="26" name="Picture 25" descr="rapat umum.png"/>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66667" y="1821895"/>
            <a:ext cx="2630414" cy="1973991"/>
          </a:xfrm>
          <a:prstGeom prst="rect">
            <a:avLst/>
          </a:prstGeom>
        </p:spPr>
      </p:pic>
      <p:sp>
        <p:nvSpPr>
          <p:cNvPr id="2" name="Rectangle 1"/>
          <p:cNvSpPr/>
          <p:nvPr/>
        </p:nvSpPr>
        <p:spPr>
          <a:xfrm>
            <a:off x="5710051" y="3914097"/>
            <a:ext cx="3306909" cy="523220"/>
          </a:xfrm>
          <a:prstGeom prst="rect">
            <a:avLst/>
          </a:prstGeom>
        </p:spPr>
        <p:txBody>
          <a:bodyPr wrap="square">
            <a:spAutoFit/>
          </a:bodyPr>
          <a:lstStyle/>
          <a:p>
            <a:pPr algn="ctr"/>
            <a:r>
              <a:rPr lang="sv-SE" dirty="0"/>
              <a:t>Rapat umum diupayakan dilakukan melalui media daring</a:t>
            </a:r>
            <a:endParaRPr lang="en-US" dirty="0"/>
          </a:p>
        </p:txBody>
      </p:sp>
      <p:pic>
        <p:nvPicPr>
          <p:cNvPr id="28" name="Picture 27">
            <a:extLst>
              <a:ext uri="{FF2B5EF4-FFF2-40B4-BE49-F238E27FC236}">
                <a16:creationId xmlns:a16="http://schemas.microsoft.com/office/drawing/2014/main" id="{287FF35B-9A88-4CFB-82E5-1CD1DCAA80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39473" y="-15098"/>
            <a:ext cx="1085987" cy="1086084"/>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B0F8521B-E3CC-4282-BC82-A61357E2B4B0}"/>
              </a:ext>
            </a:extLst>
          </p:cNvPr>
          <p:cNvSpPr>
            <a:spLocks noGrp="1"/>
          </p:cNvSpPr>
          <p:nvPr>
            <p:ph type="body" sz="quarter" idx="12"/>
          </p:nvPr>
        </p:nvSpPr>
        <p:spPr/>
        <p:txBody>
          <a:bodyPr/>
          <a:lstStyle/>
          <a:p>
            <a:endParaRPr lang="en-ID"/>
          </a:p>
        </p:txBody>
      </p:sp>
      <p:sp>
        <p:nvSpPr>
          <p:cNvPr id="15" name="object 2">
            <a:extLst>
              <a:ext uri="{FF2B5EF4-FFF2-40B4-BE49-F238E27FC236}">
                <a16:creationId xmlns:a16="http://schemas.microsoft.com/office/drawing/2014/main" id="{5A96116A-9584-4A93-9E08-98BD9DB7A092}"/>
              </a:ext>
            </a:extLst>
          </p:cNvPr>
          <p:cNvSpPr txBox="1">
            <a:spLocks noGrp="1"/>
          </p:cNvSpPr>
          <p:nvPr>
            <p:ph type="title" idx="4294967295"/>
          </p:nvPr>
        </p:nvSpPr>
        <p:spPr>
          <a:xfrm>
            <a:off x="29406" y="40852"/>
            <a:ext cx="8858250" cy="233782"/>
          </a:xfrm>
          <a:prstGeom prst="rect">
            <a:avLst/>
          </a:prstGeom>
        </p:spPr>
        <p:txBody>
          <a:bodyPr vert="horz" wrap="square" lIns="0" tIns="12065" rIns="0" bIns="0" rtlCol="0" anchor="ctr">
            <a:spAutoFit/>
          </a:bodyPr>
          <a:lstStyle/>
          <a:p>
            <a:pPr marL="12700" algn="ctr">
              <a:spcBef>
                <a:spcPts val="95"/>
              </a:spcBef>
            </a:pPr>
            <a:r>
              <a:rPr lang="en-US" sz="1600" dirty="0" err="1">
                <a:solidFill>
                  <a:schemeClr val="bg1"/>
                </a:solidFill>
              </a:rPr>
              <a:t>Perubahan</a:t>
            </a:r>
            <a:r>
              <a:rPr lang="en-US" sz="1600" dirty="0">
                <a:solidFill>
                  <a:schemeClr val="bg1"/>
                </a:solidFill>
              </a:rPr>
              <a:t> </a:t>
            </a:r>
            <a:r>
              <a:rPr lang="en-US" sz="1600" dirty="0" err="1">
                <a:solidFill>
                  <a:schemeClr val="bg1"/>
                </a:solidFill>
              </a:rPr>
              <a:t>terhadap</a:t>
            </a:r>
            <a:r>
              <a:rPr lang="en-US" sz="1600" dirty="0">
                <a:solidFill>
                  <a:schemeClr val="bg1"/>
                </a:solidFill>
              </a:rPr>
              <a:t> PKPU </a:t>
            </a:r>
            <a:r>
              <a:rPr lang="en-US" sz="1600" dirty="0" err="1">
                <a:solidFill>
                  <a:schemeClr val="bg1"/>
                </a:solidFill>
              </a:rPr>
              <a:t>Nomor</a:t>
            </a:r>
            <a:r>
              <a:rPr lang="en-US" sz="1600" dirty="0">
                <a:solidFill>
                  <a:schemeClr val="bg1"/>
                </a:solidFill>
              </a:rPr>
              <a:t> 4 </a:t>
            </a:r>
            <a:r>
              <a:rPr lang="en-US" sz="1600" dirty="0" err="1">
                <a:solidFill>
                  <a:schemeClr val="bg1"/>
                </a:solidFill>
              </a:rPr>
              <a:t>Tahun</a:t>
            </a:r>
            <a:r>
              <a:rPr lang="en-US" sz="1600" dirty="0">
                <a:solidFill>
                  <a:schemeClr val="bg1"/>
                </a:solidFill>
              </a:rPr>
              <a:t> 2017 </a:t>
            </a:r>
            <a:r>
              <a:rPr lang="en-US" sz="1600" dirty="0" err="1">
                <a:solidFill>
                  <a:schemeClr val="bg1"/>
                </a:solidFill>
              </a:rPr>
              <a:t>tentang</a:t>
            </a:r>
            <a:r>
              <a:rPr lang="en-US" sz="1600" dirty="0">
                <a:solidFill>
                  <a:schemeClr val="bg1"/>
                </a:solidFill>
              </a:rPr>
              <a:t> </a:t>
            </a:r>
            <a:r>
              <a:rPr lang="id-ID" sz="1600" dirty="0">
                <a:solidFill>
                  <a:schemeClr val="bg1"/>
                </a:solidFill>
              </a:rPr>
              <a:t>Kampanye </a:t>
            </a:r>
            <a:r>
              <a:rPr lang="en-US" sz="1600" dirty="0" err="1">
                <a:solidFill>
                  <a:schemeClr val="bg1"/>
                </a:solidFill>
              </a:rPr>
              <a:t>Pemilihan</a:t>
            </a:r>
            <a:r>
              <a:rPr lang="en-US" sz="1600" dirty="0">
                <a:solidFill>
                  <a:schemeClr val="bg1"/>
                </a:solidFill>
              </a:rPr>
              <a:t> (</a:t>
            </a:r>
            <a:r>
              <a:rPr lang="en-US" sz="1600" dirty="0" err="1">
                <a:solidFill>
                  <a:schemeClr val="bg1"/>
                </a:solidFill>
              </a:rPr>
              <a:t>Kondisi</a:t>
            </a:r>
            <a:r>
              <a:rPr lang="en-US" sz="1600" dirty="0">
                <a:solidFill>
                  <a:schemeClr val="bg1"/>
                </a:solidFill>
              </a:rPr>
              <a:t> </a:t>
            </a:r>
            <a:r>
              <a:rPr lang="en-US" sz="1600" dirty="0" err="1">
                <a:solidFill>
                  <a:schemeClr val="bg1"/>
                </a:solidFill>
              </a:rPr>
              <a:t>Umum</a:t>
            </a:r>
            <a:r>
              <a:rPr lang="en-US" sz="1600" dirty="0">
                <a:solidFill>
                  <a:schemeClr val="bg1"/>
                </a:solidFill>
              </a:rPr>
              <a:t>)</a:t>
            </a:r>
            <a:endParaRPr sz="1600" dirty="0">
              <a:solidFill>
                <a:schemeClr val="bg1"/>
              </a:solidFill>
            </a:endParaRPr>
          </a:p>
        </p:txBody>
      </p:sp>
      <p:pic>
        <p:nvPicPr>
          <p:cNvPr id="17" name="Picture 16">
            <a:extLst>
              <a:ext uri="{FF2B5EF4-FFF2-40B4-BE49-F238E27FC236}">
                <a16:creationId xmlns:a16="http://schemas.microsoft.com/office/drawing/2014/main" id="{7B4CDEDB-073C-446D-92A4-6C023236791E}"/>
              </a:ext>
            </a:extLst>
          </p:cNvPr>
          <p:cNvPicPr>
            <a:picLocks noChangeAspect="1"/>
          </p:cNvPicPr>
          <p:nvPr/>
        </p:nvPicPr>
        <p:blipFill>
          <a:blip r:embed="rId2"/>
          <a:stretch>
            <a:fillRect/>
          </a:stretch>
        </p:blipFill>
        <p:spPr>
          <a:xfrm>
            <a:off x="100744" y="416270"/>
            <a:ext cx="8942512" cy="4310959"/>
          </a:xfrm>
          <a:prstGeom prst="rect">
            <a:avLst/>
          </a:prstGeom>
        </p:spPr>
      </p:pic>
    </p:spTree>
    <p:extLst>
      <p:ext uri="{BB962C8B-B14F-4D97-AF65-F5344CB8AC3E}">
        <p14:creationId xmlns:p14="http://schemas.microsoft.com/office/powerpoint/2010/main" val="4638935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4F656E3-B293-4192-A08D-73FCB1F3B1F0}"/>
              </a:ext>
            </a:extLst>
          </p:cNvPr>
          <p:cNvPicPr>
            <a:picLocks noChangeAspect="1"/>
          </p:cNvPicPr>
          <p:nvPr/>
        </p:nvPicPr>
        <p:blipFill>
          <a:blip r:embed="rId2"/>
          <a:stretch>
            <a:fillRect/>
          </a:stretch>
        </p:blipFill>
        <p:spPr>
          <a:xfrm>
            <a:off x="464326" y="504567"/>
            <a:ext cx="8284138" cy="4586828"/>
          </a:xfrm>
          <a:prstGeom prst="rect">
            <a:avLst/>
          </a:prstGeom>
        </p:spPr>
      </p:pic>
      <p:graphicFrame>
        <p:nvGraphicFramePr>
          <p:cNvPr id="6" name="Table 5">
            <a:extLst>
              <a:ext uri="{FF2B5EF4-FFF2-40B4-BE49-F238E27FC236}">
                <a16:creationId xmlns:a16="http://schemas.microsoft.com/office/drawing/2014/main" id="{9899DC01-49EE-4A60-BEC0-56CADA2DB073}"/>
              </a:ext>
            </a:extLst>
          </p:cNvPr>
          <p:cNvGraphicFramePr>
            <a:graphicFrameLocks noGrp="1"/>
          </p:cNvGraphicFramePr>
          <p:nvPr>
            <p:extLst>
              <p:ext uri="{D42A27DB-BD31-4B8C-83A1-F6EECF244321}">
                <p14:modId xmlns:p14="http://schemas.microsoft.com/office/powerpoint/2010/main" val="3379392187"/>
              </p:ext>
            </p:extLst>
          </p:nvPr>
        </p:nvGraphicFramePr>
        <p:xfrm>
          <a:off x="464326" y="323116"/>
          <a:ext cx="8284138" cy="197104"/>
        </p:xfrm>
        <a:graphic>
          <a:graphicData uri="http://schemas.openxmlformats.org/drawingml/2006/table">
            <a:tbl>
              <a:tblPr firstRow="1" firstCol="1" bandRow="1"/>
              <a:tblGrid>
                <a:gridCol w="291250">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76264">
                  <a:extLst>
                    <a:ext uri="{9D8B030D-6E8A-4147-A177-3AD203B41FA5}">
                      <a16:colId xmlns:a16="http://schemas.microsoft.com/office/drawing/2014/main" val="1502276933"/>
                    </a:ext>
                  </a:extLst>
                </a:gridCol>
              </a:tblGrid>
              <a:tr h="45719">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7" name="object 2">
            <a:extLst>
              <a:ext uri="{FF2B5EF4-FFF2-40B4-BE49-F238E27FC236}">
                <a16:creationId xmlns:a16="http://schemas.microsoft.com/office/drawing/2014/main" id="{875B6005-C0C2-4F7B-96C7-822A4E5C6C5E}"/>
              </a:ext>
            </a:extLst>
          </p:cNvPr>
          <p:cNvSpPr txBox="1">
            <a:spLocks/>
          </p:cNvSpPr>
          <p:nvPr/>
        </p:nvSpPr>
        <p:spPr>
          <a:xfrm>
            <a:off x="29406" y="40852"/>
            <a:ext cx="8858250" cy="233782"/>
          </a:xfrm>
          <a:prstGeom prst="rect">
            <a:avLst/>
          </a:prstGeom>
        </p:spPr>
        <p:txBody>
          <a:bodyPr vert="horz" wrap="square" lIns="0" tIns="12065" rIns="0" bIns="0" rtlCol="0" anchor="ctr">
            <a:sp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12700" algn="ctr">
              <a:spcBef>
                <a:spcPts val="95"/>
              </a:spcBef>
              <a:buClrTx/>
              <a:buFontTx/>
            </a:pPr>
            <a:r>
              <a:rPr lang="en-US" sz="1600" dirty="0" err="1">
                <a:solidFill>
                  <a:schemeClr val="bg1"/>
                </a:solidFill>
              </a:rPr>
              <a:t>Perubahan</a:t>
            </a:r>
            <a:r>
              <a:rPr lang="en-US" sz="1600" dirty="0">
                <a:solidFill>
                  <a:schemeClr val="bg1"/>
                </a:solidFill>
              </a:rPr>
              <a:t> </a:t>
            </a:r>
            <a:r>
              <a:rPr lang="en-US" sz="1600" dirty="0" err="1">
                <a:solidFill>
                  <a:schemeClr val="bg1"/>
                </a:solidFill>
              </a:rPr>
              <a:t>terhadap</a:t>
            </a:r>
            <a:r>
              <a:rPr lang="en-US" sz="1600" dirty="0">
                <a:solidFill>
                  <a:schemeClr val="bg1"/>
                </a:solidFill>
              </a:rPr>
              <a:t> PKPU </a:t>
            </a:r>
            <a:r>
              <a:rPr lang="en-US" sz="1600" dirty="0" err="1">
                <a:solidFill>
                  <a:schemeClr val="bg1"/>
                </a:solidFill>
              </a:rPr>
              <a:t>Nomor</a:t>
            </a:r>
            <a:r>
              <a:rPr lang="en-US" sz="1600" dirty="0">
                <a:solidFill>
                  <a:schemeClr val="bg1"/>
                </a:solidFill>
              </a:rPr>
              <a:t> 4 </a:t>
            </a:r>
            <a:r>
              <a:rPr lang="en-US" sz="1600" dirty="0" err="1">
                <a:solidFill>
                  <a:schemeClr val="bg1"/>
                </a:solidFill>
              </a:rPr>
              <a:t>Tahun</a:t>
            </a:r>
            <a:r>
              <a:rPr lang="en-US" sz="1600" dirty="0">
                <a:solidFill>
                  <a:schemeClr val="bg1"/>
                </a:solidFill>
              </a:rPr>
              <a:t> 2017 </a:t>
            </a:r>
            <a:r>
              <a:rPr lang="en-US" sz="1600" dirty="0" err="1">
                <a:solidFill>
                  <a:schemeClr val="bg1"/>
                </a:solidFill>
              </a:rPr>
              <a:t>tentang</a:t>
            </a:r>
            <a:r>
              <a:rPr lang="en-US" sz="1600" dirty="0">
                <a:solidFill>
                  <a:schemeClr val="bg1"/>
                </a:solidFill>
              </a:rPr>
              <a:t> </a:t>
            </a:r>
            <a:r>
              <a:rPr lang="en-US" sz="1600" dirty="0" err="1">
                <a:solidFill>
                  <a:schemeClr val="bg1"/>
                </a:solidFill>
              </a:rPr>
              <a:t>Kampanye</a:t>
            </a:r>
            <a:r>
              <a:rPr lang="en-US" sz="1600" dirty="0">
                <a:solidFill>
                  <a:schemeClr val="bg1"/>
                </a:solidFill>
              </a:rPr>
              <a:t> </a:t>
            </a:r>
            <a:r>
              <a:rPr lang="en-US" sz="1600" dirty="0" err="1">
                <a:solidFill>
                  <a:schemeClr val="bg1"/>
                </a:solidFill>
              </a:rPr>
              <a:t>Pemilihan</a:t>
            </a:r>
            <a:r>
              <a:rPr lang="en-US" sz="1600" dirty="0">
                <a:solidFill>
                  <a:schemeClr val="bg1"/>
                </a:solidFill>
              </a:rPr>
              <a:t> (</a:t>
            </a:r>
            <a:r>
              <a:rPr lang="en-US" sz="1600" dirty="0" err="1">
                <a:solidFill>
                  <a:schemeClr val="bg1"/>
                </a:solidFill>
              </a:rPr>
              <a:t>Kondisi</a:t>
            </a:r>
            <a:r>
              <a:rPr lang="en-US" sz="1600" dirty="0">
                <a:solidFill>
                  <a:schemeClr val="bg1"/>
                </a:solidFill>
              </a:rPr>
              <a:t> </a:t>
            </a:r>
            <a:r>
              <a:rPr lang="en-US" sz="1600" dirty="0" err="1">
                <a:solidFill>
                  <a:schemeClr val="bg1"/>
                </a:solidFill>
              </a:rPr>
              <a:t>Umum</a:t>
            </a:r>
            <a:r>
              <a:rPr lang="en-US" sz="1600" dirty="0">
                <a:solidFill>
                  <a:schemeClr val="bg1"/>
                </a:solidFill>
              </a:rPr>
              <a:t>)</a:t>
            </a:r>
          </a:p>
        </p:txBody>
      </p:sp>
    </p:spTree>
    <p:extLst>
      <p:ext uri="{BB962C8B-B14F-4D97-AF65-F5344CB8AC3E}">
        <p14:creationId xmlns:p14="http://schemas.microsoft.com/office/powerpoint/2010/main" val="2261285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9DD6A25-B523-452C-BA56-BA60BADE8D1C}"/>
              </a:ext>
            </a:extLst>
          </p:cNvPr>
          <p:cNvPicPr>
            <a:picLocks noChangeAspect="1"/>
          </p:cNvPicPr>
          <p:nvPr/>
        </p:nvPicPr>
        <p:blipFill>
          <a:blip r:embed="rId2"/>
          <a:stretch>
            <a:fillRect/>
          </a:stretch>
        </p:blipFill>
        <p:spPr>
          <a:xfrm>
            <a:off x="515845" y="545747"/>
            <a:ext cx="8232617" cy="4595630"/>
          </a:xfrm>
          <a:prstGeom prst="rect">
            <a:avLst/>
          </a:prstGeom>
        </p:spPr>
      </p:pic>
      <p:graphicFrame>
        <p:nvGraphicFramePr>
          <p:cNvPr id="5" name="Table 4">
            <a:extLst>
              <a:ext uri="{FF2B5EF4-FFF2-40B4-BE49-F238E27FC236}">
                <a16:creationId xmlns:a16="http://schemas.microsoft.com/office/drawing/2014/main" id="{FCC7D5C5-D055-4891-BBC7-EF44F1020953}"/>
              </a:ext>
            </a:extLst>
          </p:cNvPr>
          <p:cNvGraphicFramePr>
            <a:graphicFrameLocks noGrp="1"/>
          </p:cNvGraphicFramePr>
          <p:nvPr>
            <p:extLst>
              <p:ext uri="{D42A27DB-BD31-4B8C-83A1-F6EECF244321}">
                <p14:modId xmlns:p14="http://schemas.microsoft.com/office/powerpoint/2010/main" val="228332136"/>
              </p:ext>
            </p:extLst>
          </p:nvPr>
        </p:nvGraphicFramePr>
        <p:xfrm>
          <a:off x="515845" y="323116"/>
          <a:ext cx="8232616" cy="227626"/>
        </p:xfrm>
        <a:graphic>
          <a:graphicData uri="http://schemas.openxmlformats.org/drawingml/2006/table">
            <a:tbl>
              <a:tblPr firstRow="1" firstCol="1" bandRow="1"/>
              <a:tblGrid>
                <a:gridCol w="289439">
                  <a:extLst>
                    <a:ext uri="{9D8B030D-6E8A-4147-A177-3AD203B41FA5}">
                      <a16:colId xmlns:a16="http://schemas.microsoft.com/office/drawing/2014/main" val="1298127909"/>
                    </a:ext>
                  </a:extLst>
                </a:gridCol>
                <a:gridCol w="2790846">
                  <a:extLst>
                    <a:ext uri="{9D8B030D-6E8A-4147-A177-3AD203B41FA5}">
                      <a16:colId xmlns:a16="http://schemas.microsoft.com/office/drawing/2014/main" val="2119760871"/>
                    </a:ext>
                  </a:extLst>
                </a:gridCol>
                <a:gridCol w="2790846">
                  <a:extLst>
                    <a:ext uri="{9D8B030D-6E8A-4147-A177-3AD203B41FA5}">
                      <a16:colId xmlns:a16="http://schemas.microsoft.com/office/drawing/2014/main" val="3811957137"/>
                    </a:ext>
                  </a:extLst>
                </a:gridCol>
                <a:gridCol w="2361485">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8" name="object 2">
            <a:extLst>
              <a:ext uri="{FF2B5EF4-FFF2-40B4-BE49-F238E27FC236}">
                <a16:creationId xmlns:a16="http://schemas.microsoft.com/office/drawing/2014/main" id="{FDE5447E-A523-428F-BA79-C66E18A59503}"/>
              </a:ext>
            </a:extLst>
          </p:cNvPr>
          <p:cNvSpPr txBox="1">
            <a:spLocks/>
          </p:cNvSpPr>
          <p:nvPr/>
        </p:nvSpPr>
        <p:spPr>
          <a:xfrm>
            <a:off x="143507" y="2123"/>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(Tim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29995958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655BA9E-34D5-4DD1-B7C2-CDF7DFAD1249}"/>
              </a:ext>
            </a:extLst>
          </p:cNvPr>
          <p:cNvPicPr>
            <a:picLocks noChangeAspect="1"/>
          </p:cNvPicPr>
          <p:nvPr/>
        </p:nvPicPr>
        <p:blipFill>
          <a:blip r:embed="rId2"/>
          <a:stretch>
            <a:fillRect/>
          </a:stretch>
        </p:blipFill>
        <p:spPr>
          <a:xfrm>
            <a:off x="494363" y="537142"/>
            <a:ext cx="8254098" cy="4577472"/>
          </a:xfrm>
          <a:prstGeom prst="rect">
            <a:avLst/>
          </a:prstGeom>
        </p:spPr>
      </p:pic>
      <p:graphicFrame>
        <p:nvGraphicFramePr>
          <p:cNvPr id="3" name="Table 2">
            <a:extLst>
              <a:ext uri="{FF2B5EF4-FFF2-40B4-BE49-F238E27FC236}">
                <a16:creationId xmlns:a16="http://schemas.microsoft.com/office/drawing/2014/main" id="{B9F9BCDA-4BEA-406F-A3EC-66790EB7BDED}"/>
              </a:ext>
            </a:extLst>
          </p:cNvPr>
          <p:cNvGraphicFramePr>
            <a:graphicFrameLocks noGrp="1"/>
          </p:cNvGraphicFramePr>
          <p:nvPr>
            <p:extLst>
              <p:ext uri="{D42A27DB-BD31-4B8C-83A1-F6EECF244321}">
                <p14:modId xmlns:p14="http://schemas.microsoft.com/office/powerpoint/2010/main" val="2347986199"/>
              </p:ext>
            </p:extLst>
          </p:nvPr>
        </p:nvGraphicFramePr>
        <p:xfrm>
          <a:off x="515845" y="323116"/>
          <a:ext cx="8232616" cy="227626"/>
        </p:xfrm>
        <a:graphic>
          <a:graphicData uri="http://schemas.openxmlformats.org/drawingml/2006/table">
            <a:tbl>
              <a:tblPr firstRow="1" firstCol="1" bandRow="1"/>
              <a:tblGrid>
                <a:gridCol w="289439">
                  <a:extLst>
                    <a:ext uri="{9D8B030D-6E8A-4147-A177-3AD203B41FA5}">
                      <a16:colId xmlns:a16="http://schemas.microsoft.com/office/drawing/2014/main" val="1298127909"/>
                    </a:ext>
                  </a:extLst>
                </a:gridCol>
                <a:gridCol w="2790846">
                  <a:extLst>
                    <a:ext uri="{9D8B030D-6E8A-4147-A177-3AD203B41FA5}">
                      <a16:colId xmlns:a16="http://schemas.microsoft.com/office/drawing/2014/main" val="2119760871"/>
                    </a:ext>
                  </a:extLst>
                </a:gridCol>
                <a:gridCol w="2790846">
                  <a:extLst>
                    <a:ext uri="{9D8B030D-6E8A-4147-A177-3AD203B41FA5}">
                      <a16:colId xmlns:a16="http://schemas.microsoft.com/office/drawing/2014/main" val="3811957137"/>
                    </a:ext>
                  </a:extLst>
                </a:gridCol>
                <a:gridCol w="2361485">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021E802C-A76B-4EE8-8EF0-67F371C2C433}"/>
              </a:ext>
            </a:extLst>
          </p:cNvPr>
          <p:cNvSpPr txBox="1">
            <a:spLocks/>
          </p:cNvSpPr>
          <p:nvPr/>
        </p:nvSpPr>
        <p:spPr>
          <a:xfrm>
            <a:off x="143507" y="2123"/>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Petugas</a:t>
            </a:r>
            <a:r>
              <a:rPr lang="en-US" dirty="0">
                <a:solidFill>
                  <a:schemeClr val="bg1"/>
                </a:solidFill>
              </a:rPr>
              <a:t> dan </a:t>
            </a:r>
            <a:r>
              <a:rPr lang="en-US" dirty="0" err="1">
                <a:solidFill>
                  <a:schemeClr val="bg1"/>
                </a:solidFill>
              </a:rPr>
              <a:t>Relawan</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7214365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5B7476A-B3F6-4EA5-855C-6AA703E36EE1}"/>
              </a:ext>
            </a:extLst>
          </p:cNvPr>
          <p:cNvPicPr>
            <a:picLocks noChangeAspect="1"/>
          </p:cNvPicPr>
          <p:nvPr/>
        </p:nvPicPr>
        <p:blipFill>
          <a:blip r:embed="rId2"/>
          <a:stretch>
            <a:fillRect/>
          </a:stretch>
        </p:blipFill>
        <p:spPr>
          <a:xfrm>
            <a:off x="515845" y="544350"/>
            <a:ext cx="8232616" cy="4547680"/>
          </a:xfrm>
          <a:prstGeom prst="rect">
            <a:avLst/>
          </a:prstGeom>
        </p:spPr>
      </p:pic>
      <p:graphicFrame>
        <p:nvGraphicFramePr>
          <p:cNvPr id="3" name="Table 2">
            <a:extLst>
              <a:ext uri="{FF2B5EF4-FFF2-40B4-BE49-F238E27FC236}">
                <a16:creationId xmlns:a16="http://schemas.microsoft.com/office/drawing/2014/main" id="{3D63310C-94AE-4152-8D3B-FC240F8F278A}"/>
              </a:ext>
            </a:extLst>
          </p:cNvPr>
          <p:cNvGraphicFramePr>
            <a:graphicFrameLocks noGrp="1"/>
          </p:cNvGraphicFramePr>
          <p:nvPr>
            <p:extLst>
              <p:ext uri="{D42A27DB-BD31-4B8C-83A1-F6EECF244321}">
                <p14:modId xmlns:p14="http://schemas.microsoft.com/office/powerpoint/2010/main" val="2308019409"/>
              </p:ext>
            </p:extLst>
          </p:nvPr>
        </p:nvGraphicFramePr>
        <p:xfrm>
          <a:off x="515845" y="323116"/>
          <a:ext cx="8232616" cy="227626"/>
        </p:xfrm>
        <a:graphic>
          <a:graphicData uri="http://schemas.openxmlformats.org/drawingml/2006/table">
            <a:tbl>
              <a:tblPr firstRow="1" firstCol="1" bandRow="1"/>
              <a:tblGrid>
                <a:gridCol w="289439">
                  <a:extLst>
                    <a:ext uri="{9D8B030D-6E8A-4147-A177-3AD203B41FA5}">
                      <a16:colId xmlns:a16="http://schemas.microsoft.com/office/drawing/2014/main" val="1298127909"/>
                    </a:ext>
                  </a:extLst>
                </a:gridCol>
                <a:gridCol w="2830612">
                  <a:extLst>
                    <a:ext uri="{9D8B030D-6E8A-4147-A177-3AD203B41FA5}">
                      <a16:colId xmlns:a16="http://schemas.microsoft.com/office/drawing/2014/main" val="2119760871"/>
                    </a:ext>
                  </a:extLst>
                </a:gridCol>
                <a:gridCol w="2736304">
                  <a:extLst>
                    <a:ext uri="{9D8B030D-6E8A-4147-A177-3AD203B41FA5}">
                      <a16:colId xmlns:a16="http://schemas.microsoft.com/office/drawing/2014/main" val="3811957137"/>
                    </a:ext>
                  </a:extLst>
                </a:gridCol>
                <a:gridCol w="2376261">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90B3B0BD-59F3-4132-9DA2-AEFDBC41410F}"/>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Bahan</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20628486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57517DB-D4A4-43D6-B2DD-47772301DF3B}"/>
              </a:ext>
            </a:extLst>
          </p:cNvPr>
          <p:cNvPicPr>
            <a:picLocks noChangeAspect="1"/>
          </p:cNvPicPr>
          <p:nvPr/>
        </p:nvPicPr>
        <p:blipFill>
          <a:blip r:embed="rId2"/>
          <a:stretch>
            <a:fillRect/>
          </a:stretch>
        </p:blipFill>
        <p:spPr>
          <a:xfrm>
            <a:off x="515844" y="536597"/>
            <a:ext cx="8232615" cy="4394634"/>
          </a:xfrm>
          <a:prstGeom prst="rect">
            <a:avLst/>
          </a:prstGeom>
        </p:spPr>
      </p:pic>
      <p:graphicFrame>
        <p:nvGraphicFramePr>
          <p:cNvPr id="3" name="Table 2">
            <a:extLst>
              <a:ext uri="{FF2B5EF4-FFF2-40B4-BE49-F238E27FC236}">
                <a16:creationId xmlns:a16="http://schemas.microsoft.com/office/drawing/2014/main" id="{F584FEC3-0C4D-4CCB-A76E-D99830535869}"/>
              </a:ext>
            </a:extLst>
          </p:cNvPr>
          <p:cNvGraphicFramePr>
            <a:graphicFrameLocks noGrp="1"/>
          </p:cNvGraphicFramePr>
          <p:nvPr>
            <p:extLst>
              <p:ext uri="{D42A27DB-BD31-4B8C-83A1-F6EECF244321}">
                <p14:modId xmlns:p14="http://schemas.microsoft.com/office/powerpoint/2010/main" val="2154062709"/>
              </p:ext>
            </p:extLst>
          </p:nvPr>
        </p:nvGraphicFramePr>
        <p:xfrm>
          <a:off x="515845" y="323116"/>
          <a:ext cx="8232616" cy="227626"/>
        </p:xfrm>
        <a:graphic>
          <a:graphicData uri="http://schemas.openxmlformats.org/drawingml/2006/table">
            <a:tbl>
              <a:tblPr firstRow="1" firstCol="1" bandRow="1"/>
              <a:tblGrid>
                <a:gridCol w="289439">
                  <a:extLst>
                    <a:ext uri="{9D8B030D-6E8A-4147-A177-3AD203B41FA5}">
                      <a16:colId xmlns:a16="http://schemas.microsoft.com/office/drawing/2014/main" val="1298127909"/>
                    </a:ext>
                  </a:extLst>
                </a:gridCol>
                <a:gridCol w="28306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EFD1A524-7D7F-4260-B240-18F501A892C0}"/>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Bahan</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1608137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A1FBECE-21A0-4483-A70A-02C37B948B51}"/>
              </a:ext>
            </a:extLst>
          </p:cNvPr>
          <p:cNvPicPr>
            <a:picLocks noChangeAspect="1"/>
          </p:cNvPicPr>
          <p:nvPr/>
        </p:nvPicPr>
        <p:blipFill>
          <a:blip r:embed="rId2"/>
          <a:stretch>
            <a:fillRect/>
          </a:stretch>
        </p:blipFill>
        <p:spPr>
          <a:xfrm>
            <a:off x="515845" y="550742"/>
            <a:ext cx="8232616" cy="4548447"/>
          </a:xfrm>
          <a:prstGeom prst="rect">
            <a:avLst/>
          </a:prstGeom>
        </p:spPr>
      </p:pic>
      <p:graphicFrame>
        <p:nvGraphicFramePr>
          <p:cNvPr id="3" name="Table 2">
            <a:extLst>
              <a:ext uri="{FF2B5EF4-FFF2-40B4-BE49-F238E27FC236}">
                <a16:creationId xmlns:a16="http://schemas.microsoft.com/office/drawing/2014/main" id="{92CBC3C5-1413-49CA-81B2-9ABBBA1CE4E2}"/>
              </a:ext>
            </a:extLst>
          </p:cNvPr>
          <p:cNvGraphicFramePr>
            <a:graphicFrameLocks noGrp="1"/>
          </p:cNvGraphicFramePr>
          <p:nvPr>
            <p:extLst>
              <p:ext uri="{D42A27DB-BD31-4B8C-83A1-F6EECF244321}">
                <p14:modId xmlns:p14="http://schemas.microsoft.com/office/powerpoint/2010/main" val="3197209601"/>
              </p:ext>
            </p:extLst>
          </p:nvPr>
        </p:nvGraphicFramePr>
        <p:xfrm>
          <a:off x="515845" y="323116"/>
          <a:ext cx="8232616" cy="227626"/>
        </p:xfrm>
        <a:graphic>
          <a:graphicData uri="http://schemas.openxmlformats.org/drawingml/2006/table">
            <a:tbl>
              <a:tblPr firstRow="1" firstCol="1" bandRow="1"/>
              <a:tblGrid>
                <a:gridCol w="289439">
                  <a:extLst>
                    <a:ext uri="{9D8B030D-6E8A-4147-A177-3AD203B41FA5}">
                      <a16:colId xmlns:a16="http://schemas.microsoft.com/office/drawing/2014/main" val="1298127909"/>
                    </a:ext>
                  </a:extLst>
                </a:gridCol>
                <a:gridCol w="28306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3FBBF372-3ECF-4FBA-A7B0-7935738EC1C7}"/>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(Alat </a:t>
            </a:r>
            <a:r>
              <a:rPr lang="en-US" dirty="0" err="1">
                <a:solidFill>
                  <a:schemeClr val="bg1"/>
                </a:solidFill>
              </a:rPr>
              <a:t>Peraga</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1935048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0CD0108-2FB3-4ABA-B580-609ED66F2A8A}"/>
              </a:ext>
            </a:extLst>
          </p:cNvPr>
          <p:cNvPicPr>
            <a:picLocks noChangeAspect="1"/>
          </p:cNvPicPr>
          <p:nvPr/>
        </p:nvPicPr>
        <p:blipFill>
          <a:blip r:embed="rId2"/>
          <a:stretch>
            <a:fillRect/>
          </a:stretch>
        </p:blipFill>
        <p:spPr>
          <a:xfrm>
            <a:off x="515845" y="533152"/>
            <a:ext cx="8232616" cy="4537086"/>
          </a:xfrm>
          <a:prstGeom prst="rect">
            <a:avLst/>
          </a:prstGeom>
        </p:spPr>
      </p:pic>
      <p:graphicFrame>
        <p:nvGraphicFramePr>
          <p:cNvPr id="3" name="Table 2">
            <a:extLst>
              <a:ext uri="{FF2B5EF4-FFF2-40B4-BE49-F238E27FC236}">
                <a16:creationId xmlns:a16="http://schemas.microsoft.com/office/drawing/2014/main" id="{2F0707F5-8F22-40AE-8EF4-A978E6710F0B}"/>
              </a:ext>
            </a:extLst>
          </p:cNvPr>
          <p:cNvGraphicFramePr>
            <a:graphicFrameLocks noGrp="1"/>
          </p:cNvGraphicFramePr>
          <p:nvPr>
            <p:extLst>
              <p:ext uri="{D42A27DB-BD31-4B8C-83A1-F6EECF244321}">
                <p14:modId xmlns:p14="http://schemas.microsoft.com/office/powerpoint/2010/main" val="510444432"/>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736304">
                  <a:extLst>
                    <a:ext uri="{9D8B030D-6E8A-4147-A177-3AD203B41FA5}">
                      <a16:colId xmlns:a16="http://schemas.microsoft.com/office/drawing/2014/main" val="3811957137"/>
                    </a:ext>
                  </a:extLst>
                </a:gridCol>
                <a:gridCol w="2376261">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A632F8CF-3E92-4E8F-A8F8-B20B990D4ED8}"/>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(Alat </a:t>
            </a:r>
            <a:r>
              <a:rPr lang="en-US" dirty="0" err="1">
                <a:solidFill>
                  <a:schemeClr val="bg1"/>
                </a:solidFill>
              </a:rPr>
              <a:t>Peraga</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2341442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5590873-CACF-41A1-BEEA-20CD98F4F1DE}"/>
              </a:ext>
            </a:extLst>
          </p:cNvPr>
          <p:cNvPicPr>
            <a:picLocks noChangeAspect="1"/>
          </p:cNvPicPr>
          <p:nvPr/>
        </p:nvPicPr>
        <p:blipFill>
          <a:blip r:embed="rId2"/>
          <a:stretch>
            <a:fillRect/>
          </a:stretch>
        </p:blipFill>
        <p:spPr>
          <a:xfrm>
            <a:off x="496182" y="533263"/>
            <a:ext cx="8252280" cy="4579723"/>
          </a:xfrm>
          <a:prstGeom prst="rect">
            <a:avLst/>
          </a:prstGeom>
        </p:spPr>
      </p:pic>
      <p:graphicFrame>
        <p:nvGraphicFramePr>
          <p:cNvPr id="3" name="Table 2">
            <a:extLst>
              <a:ext uri="{FF2B5EF4-FFF2-40B4-BE49-F238E27FC236}">
                <a16:creationId xmlns:a16="http://schemas.microsoft.com/office/drawing/2014/main" id="{655561FE-DB14-4CB6-9109-A003DA9B92FB}"/>
              </a:ext>
            </a:extLst>
          </p:cNvPr>
          <p:cNvGraphicFramePr>
            <a:graphicFrameLocks noGrp="1"/>
          </p:cNvGraphicFramePr>
          <p:nvPr>
            <p:extLst>
              <p:ext uri="{D42A27DB-BD31-4B8C-83A1-F6EECF244321}">
                <p14:modId xmlns:p14="http://schemas.microsoft.com/office/powerpoint/2010/main" val="545711679"/>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277447D9-11EB-473E-A087-64E51AA4ED39}"/>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(Alat </a:t>
            </a:r>
            <a:r>
              <a:rPr lang="en-US" dirty="0" err="1">
                <a:solidFill>
                  <a:schemeClr val="bg1"/>
                </a:solidFill>
              </a:rPr>
              <a:t>Peraga</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41712346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B3EDA9E-E402-4D16-BB09-7ED0E461EA33}"/>
              </a:ext>
            </a:extLst>
          </p:cNvPr>
          <p:cNvPicPr>
            <a:picLocks noChangeAspect="1"/>
          </p:cNvPicPr>
          <p:nvPr/>
        </p:nvPicPr>
        <p:blipFill>
          <a:blip r:embed="rId2"/>
          <a:stretch>
            <a:fillRect/>
          </a:stretch>
        </p:blipFill>
        <p:spPr>
          <a:xfrm>
            <a:off x="509205" y="550742"/>
            <a:ext cx="8245895" cy="4551735"/>
          </a:xfrm>
          <a:prstGeom prst="rect">
            <a:avLst/>
          </a:prstGeom>
        </p:spPr>
      </p:pic>
      <p:graphicFrame>
        <p:nvGraphicFramePr>
          <p:cNvPr id="3" name="Table 2">
            <a:extLst>
              <a:ext uri="{FF2B5EF4-FFF2-40B4-BE49-F238E27FC236}">
                <a16:creationId xmlns:a16="http://schemas.microsoft.com/office/drawing/2014/main" id="{FF4EB019-B08A-4310-8C8B-A82EE4ABFF78}"/>
              </a:ext>
            </a:extLst>
          </p:cNvPr>
          <p:cNvGraphicFramePr>
            <a:graphicFrameLocks noGrp="1"/>
          </p:cNvGraphicFramePr>
          <p:nvPr>
            <p:extLst>
              <p:ext uri="{D42A27DB-BD31-4B8C-83A1-F6EECF244321}">
                <p14:modId xmlns:p14="http://schemas.microsoft.com/office/powerpoint/2010/main" val="2339320151"/>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A4AE9A02-C3FA-47C9-93C6-AEFE51D78E23}"/>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(Alat </a:t>
            </a:r>
            <a:r>
              <a:rPr lang="en-US" dirty="0" err="1">
                <a:solidFill>
                  <a:schemeClr val="bg1"/>
                </a:solidFill>
              </a:rPr>
              <a:t>Peraga</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35309473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B259DB2-D5E1-4FBE-BD66-0DEA84EB75F7}"/>
              </a:ext>
            </a:extLst>
          </p:cNvPr>
          <p:cNvPicPr>
            <a:picLocks noChangeAspect="1"/>
          </p:cNvPicPr>
          <p:nvPr/>
        </p:nvPicPr>
        <p:blipFill>
          <a:blip r:embed="rId2"/>
          <a:stretch>
            <a:fillRect/>
          </a:stretch>
        </p:blipFill>
        <p:spPr>
          <a:xfrm>
            <a:off x="515845" y="550742"/>
            <a:ext cx="8232616" cy="4386830"/>
          </a:xfrm>
          <a:prstGeom prst="rect">
            <a:avLst/>
          </a:prstGeom>
        </p:spPr>
      </p:pic>
      <p:graphicFrame>
        <p:nvGraphicFramePr>
          <p:cNvPr id="3" name="Table 2">
            <a:extLst>
              <a:ext uri="{FF2B5EF4-FFF2-40B4-BE49-F238E27FC236}">
                <a16:creationId xmlns:a16="http://schemas.microsoft.com/office/drawing/2014/main" id="{DA9A39FF-B9C7-4408-A8A4-8A83CBB11B04}"/>
              </a:ext>
            </a:extLst>
          </p:cNvPr>
          <p:cNvGraphicFramePr>
            <a:graphicFrameLocks noGrp="1"/>
          </p:cNvGraphicFramePr>
          <p:nvPr>
            <p:extLst>
              <p:ext uri="{D42A27DB-BD31-4B8C-83A1-F6EECF244321}">
                <p14:modId xmlns:p14="http://schemas.microsoft.com/office/powerpoint/2010/main" val="1714010987"/>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FCFFD38E-842B-41F9-843F-23FEC5477AED}"/>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(Alat </a:t>
            </a:r>
            <a:r>
              <a:rPr lang="en-US" dirty="0" err="1">
                <a:solidFill>
                  <a:schemeClr val="bg1"/>
                </a:solidFill>
              </a:rPr>
              <a:t>Peraga</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7718499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C460D17-90B1-40E4-B773-D9948EBB1251}"/>
              </a:ext>
            </a:extLst>
          </p:cNvPr>
          <p:cNvPicPr>
            <a:picLocks noChangeAspect="1"/>
          </p:cNvPicPr>
          <p:nvPr/>
        </p:nvPicPr>
        <p:blipFill>
          <a:blip r:embed="rId2"/>
          <a:stretch>
            <a:fillRect/>
          </a:stretch>
        </p:blipFill>
        <p:spPr>
          <a:xfrm>
            <a:off x="498465" y="527410"/>
            <a:ext cx="8249996" cy="4399998"/>
          </a:xfrm>
          <a:prstGeom prst="rect">
            <a:avLst/>
          </a:prstGeom>
        </p:spPr>
      </p:pic>
      <p:graphicFrame>
        <p:nvGraphicFramePr>
          <p:cNvPr id="3" name="Table 2">
            <a:extLst>
              <a:ext uri="{FF2B5EF4-FFF2-40B4-BE49-F238E27FC236}">
                <a16:creationId xmlns:a16="http://schemas.microsoft.com/office/drawing/2014/main" id="{FF4F2CA3-196B-4CFF-A7E5-417947576D32}"/>
              </a:ext>
            </a:extLst>
          </p:cNvPr>
          <p:cNvGraphicFramePr>
            <a:graphicFrameLocks noGrp="1"/>
          </p:cNvGraphicFramePr>
          <p:nvPr>
            <p:extLst>
              <p:ext uri="{D42A27DB-BD31-4B8C-83A1-F6EECF244321}">
                <p14:modId xmlns:p14="http://schemas.microsoft.com/office/powerpoint/2010/main" val="3375644848"/>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CA651616-AFCC-4F10-A83C-EBDBBFABF65D}"/>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(Alat </a:t>
            </a:r>
            <a:r>
              <a:rPr lang="en-US" dirty="0" err="1">
                <a:solidFill>
                  <a:schemeClr val="bg1"/>
                </a:solidFill>
              </a:rPr>
              <a:t>Peraga</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16349595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14E4B3-76AC-4E9C-A6A3-B5CDD2BF7E51}"/>
              </a:ext>
            </a:extLst>
          </p:cNvPr>
          <p:cNvPicPr>
            <a:picLocks noChangeAspect="1"/>
          </p:cNvPicPr>
          <p:nvPr/>
        </p:nvPicPr>
        <p:blipFill>
          <a:blip r:embed="rId2"/>
          <a:stretch>
            <a:fillRect/>
          </a:stretch>
        </p:blipFill>
        <p:spPr>
          <a:xfrm>
            <a:off x="515845" y="550742"/>
            <a:ext cx="7163168" cy="3956253"/>
          </a:xfrm>
          <a:prstGeom prst="rect">
            <a:avLst/>
          </a:prstGeom>
        </p:spPr>
      </p:pic>
      <p:graphicFrame>
        <p:nvGraphicFramePr>
          <p:cNvPr id="3" name="Table 2">
            <a:extLst>
              <a:ext uri="{FF2B5EF4-FFF2-40B4-BE49-F238E27FC236}">
                <a16:creationId xmlns:a16="http://schemas.microsoft.com/office/drawing/2014/main" id="{D149B1A8-24C7-4A96-A9BC-C8E8CF7B7855}"/>
              </a:ext>
            </a:extLst>
          </p:cNvPr>
          <p:cNvGraphicFramePr>
            <a:graphicFrameLocks noGrp="1"/>
          </p:cNvGraphicFramePr>
          <p:nvPr>
            <p:extLst>
              <p:ext uri="{D42A27DB-BD31-4B8C-83A1-F6EECF244321}">
                <p14:modId xmlns:p14="http://schemas.microsoft.com/office/powerpoint/2010/main" val="3571458961"/>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04CE8974-B393-4F76-BDE2-FAF5A0AC2CC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(Alat </a:t>
            </a:r>
            <a:r>
              <a:rPr lang="en-US" dirty="0" err="1">
                <a:solidFill>
                  <a:schemeClr val="bg1"/>
                </a:solidFill>
              </a:rPr>
              <a:t>Peraga</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3321418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498C999-2E75-4864-AADA-141A6C0939F6}"/>
              </a:ext>
            </a:extLst>
          </p:cNvPr>
          <p:cNvPicPr>
            <a:picLocks noChangeAspect="1"/>
          </p:cNvPicPr>
          <p:nvPr/>
        </p:nvPicPr>
        <p:blipFill>
          <a:blip r:embed="rId2"/>
          <a:stretch>
            <a:fillRect/>
          </a:stretch>
        </p:blipFill>
        <p:spPr>
          <a:xfrm>
            <a:off x="515845" y="550220"/>
            <a:ext cx="8244325" cy="4558196"/>
          </a:xfrm>
          <a:prstGeom prst="rect">
            <a:avLst/>
          </a:prstGeom>
        </p:spPr>
      </p:pic>
      <p:graphicFrame>
        <p:nvGraphicFramePr>
          <p:cNvPr id="6" name="Table 6">
            <a:extLst>
              <a:ext uri="{FF2B5EF4-FFF2-40B4-BE49-F238E27FC236}">
                <a16:creationId xmlns:a16="http://schemas.microsoft.com/office/drawing/2014/main" id="{905B1388-5760-41F1-AB2B-489F66BA7945}"/>
              </a:ext>
            </a:extLst>
          </p:cNvPr>
          <p:cNvGraphicFramePr>
            <a:graphicFrameLocks noGrp="1"/>
          </p:cNvGraphicFramePr>
          <p:nvPr>
            <p:extLst>
              <p:ext uri="{D42A27DB-BD31-4B8C-83A1-F6EECF244321}">
                <p14:modId xmlns:p14="http://schemas.microsoft.com/office/powerpoint/2010/main" val="3811611488"/>
              </p:ext>
            </p:extLst>
          </p:nvPr>
        </p:nvGraphicFramePr>
        <p:xfrm>
          <a:off x="-180528" y="5668094"/>
          <a:ext cx="8940698" cy="426720"/>
        </p:xfrm>
        <a:graphic>
          <a:graphicData uri="http://schemas.openxmlformats.org/drawingml/2006/table">
            <a:tbl>
              <a:tblPr firstRow="1" bandRow="1">
                <a:tableStyleId>{0BA55D48-061E-46E5-A44C-F637310B802C}</a:tableStyleId>
              </a:tblPr>
              <a:tblGrid>
                <a:gridCol w="365893">
                  <a:extLst>
                    <a:ext uri="{9D8B030D-6E8A-4147-A177-3AD203B41FA5}">
                      <a16:colId xmlns:a16="http://schemas.microsoft.com/office/drawing/2014/main" val="2771875490"/>
                    </a:ext>
                  </a:extLst>
                </a:gridCol>
                <a:gridCol w="3306515">
                  <a:extLst>
                    <a:ext uri="{9D8B030D-6E8A-4147-A177-3AD203B41FA5}">
                      <a16:colId xmlns:a16="http://schemas.microsoft.com/office/drawing/2014/main" val="2189283422"/>
                    </a:ext>
                  </a:extLst>
                </a:gridCol>
                <a:gridCol w="3816424">
                  <a:extLst>
                    <a:ext uri="{9D8B030D-6E8A-4147-A177-3AD203B41FA5}">
                      <a16:colId xmlns:a16="http://schemas.microsoft.com/office/drawing/2014/main" val="700191566"/>
                    </a:ext>
                  </a:extLst>
                </a:gridCol>
                <a:gridCol w="1451866">
                  <a:extLst>
                    <a:ext uri="{9D8B030D-6E8A-4147-A177-3AD203B41FA5}">
                      <a16:colId xmlns:a16="http://schemas.microsoft.com/office/drawing/2014/main" val="1990073102"/>
                    </a:ext>
                  </a:extLst>
                </a:gridCol>
              </a:tblGrid>
              <a:tr h="370840">
                <a:tc>
                  <a:txBody>
                    <a:bodyPr/>
                    <a:lstStyle/>
                    <a:p>
                      <a:r>
                        <a:rPr lang="en-US" sz="1100" b="1" dirty="0"/>
                        <a:t>No</a:t>
                      </a:r>
                      <a:endParaRPr lang="en-ID" sz="1100" b="1" dirty="0"/>
                    </a:p>
                  </a:txBody>
                  <a:tcPr/>
                </a:tc>
                <a:tc>
                  <a:txBody>
                    <a:bodyPr/>
                    <a:lstStyle/>
                    <a:p>
                      <a:r>
                        <a:rPr lang="en-US" sz="1100" b="1" dirty="0"/>
                        <a:t>PKPU </a:t>
                      </a:r>
                      <a:r>
                        <a:rPr lang="en-US" sz="1100" b="1" dirty="0" err="1"/>
                        <a:t>Nomor</a:t>
                      </a:r>
                      <a:r>
                        <a:rPr lang="en-US" sz="1100" b="1" dirty="0"/>
                        <a:t> 4 </a:t>
                      </a:r>
                      <a:r>
                        <a:rPr lang="en-US" sz="1100" b="1" dirty="0" err="1"/>
                        <a:t>Tahun</a:t>
                      </a:r>
                      <a:r>
                        <a:rPr lang="en-US" sz="1100" b="1" dirty="0"/>
                        <a:t> 2017</a:t>
                      </a:r>
                      <a:endParaRPr lang="en-ID" sz="1100" b="1" dirty="0"/>
                    </a:p>
                  </a:txBody>
                  <a:tcPr/>
                </a:tc>
                <a:tc>
                  <a:txBody>
                    <a:bodyPr/>
                    <a:lstStyle/>
                    <a:p>
                      <a:r>
                        <a:rPr lang="en-US" sz="1100" b="1" dirty="0" err="1"/>
                        <a:t>Rancangan</a:t>
                      </a:r>
                      <a:r>
                        <a:rPr lang="en-US" sz="1100" b="1" dirty="0"/>
                        <a:t> </a:t>
                      </a:r>
                      <a:r>
                        <a:rPr lang="en-US" sz="1100" b="1" dirty="0" err="1"/>
                        <a:t>Perubahan</a:t>
                      </a:r>
                      <a:r>
                        <a:rPr lang="en-US" sz="1100" b="1" dirty="0"/>
                        <a:t> PKPU </a:t>
                      </a:r>
                      <a:r>
                        <a:rPr lang="en-US" sz="1100" b="1" dirty="0" err="1"/>
                        <a:t>Nomor</a:t>
                      </a:r>
                      <a:r>
                        <a:rPr lang="en-US" sz="1100" b="1" dirty="0"/>
                        <a:t> 4 </a:t>
                      </a:r>
                      <a:r>
                        <a:rPr lang="en-US" sz="1100" b="1" dirty="0" err="1"/>
                        <a:t>Tahun</a:t>
                      </a:r>
                      <a:r>
                        <a:rPr lang="en-US" sz="1100" b="1" dirty="0"/>
                        <a:t> 2017</a:t>
                      </a:r>
                      <a:endParaRPr lang="en-ID" sz="1100" b="1" dirty="0"/>
                    </a:p>
                  </a:txBody>
                  <a:tcPr/>
                </a:tc>
                <a:tc>
                  <a:txBody>
                    <a:bodyPr/>
                    <a:lstStyle/>
                    <a:p>
                      <a:r>
                        <a:rPr lang="en-US" sz="1100" b="1" dirty="0" err="1"/>
                        <a:t>Keterangan</a:t>
                      </a:r>
                      <a:endParaRPr lang="en-ID" sz="1100" b="1" dirty="0"/>
                    </a:p>
                  </a:txBody>
                  <a:tcPr/>
                </a:tc>
                <a:extLst>
                  <a:ext uri="{0D108BD9-81ED-4DB2-BD59-A6C34878D82A}">
                    <a16:rowId xmlns:a16="http://schemas.microsoft.com/office/drawing/2014/main" val="2704607492"/>
                  </a:ext>
                </a:extLst>
              </a:tr>
            </a:tbl>
          </a:graphicData>
        </a:graphic>
      </p:graphicFrame>
      <p:graphicFrame>
        <p:nvGraphicFramePr>
          <p:cNvPr id="10" name="Table 9">
            <a:extLst>
              <a:ext uri="{FF2B5EF4-FFF2-40B4-BE49-F238E27FC236}">
                <a16:creationId xmlns:a16="http://schemas.microsoft.com/office/drawing/2014/main" id="{0E02979C-507C-4639-99B1-DBEAF4B9CDA9}"/>
              </a:ext>
            </a:extLst>
          </p:cNvPr>
          <p:cNvGraphicFramePr>
            <a:graphicFrameLocks noGrp="1"/>
          </p:cNvGraphicFramePr>
          <p:nvPr>
            <p:extLst>
              <p:ext uri="{D42A27DB-BD31-4B8C-83A1-F6EECF244321}">
                <p14:modId xmlns:p14="http://schemas.microsoft.com/office/powerpoint/2010/main" val="1446036430"/>
              </p:ext>
            </p:extLst>
          </p:nvPr>
        </p:nvGraphicFramePr>
        <p:xfrm>
          <a:off x="515845" y="339502"/>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12" name="object 2">
            <a:extLst>
              <a:ext uri="{FF2B5EF4-FFF2-40B4-BE49-F238E27FC236}">
                <a16:creationId xmlns:a16="http://schemas.microsoft.com/office/drawing/2014/main" id="{B6160096-A0ED-43AA-9997-BA1688B9B170}"/>
              </a:ext>
            </a:extLst>
          </p:cNvPr>
          <p:cNvSpPr txBox="1">
            <a:spLocks/>
          </p:cNvSpPr>
          <p:nvPr/>
        </p:nvSpPr>
        <p:spPr>
          <a:xfrm>
            <a:off x="0" y="-54837"/>
            <a:ext cx="9143999" cy="394339"/>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sz="1200" dirty="0" err="1">
                <a:solidFill>
                  <a:schemeClr val="bg1"/>
                </a:solidFill>
              </a:rPr>
              <a:t>Perubahan</a:t>
            </a:r>
            <a:r>
              <a:rPr lang="en-US" sz="1200" dirty="0">
                <a:solidFill>
                  <a:schemeClr val="bg1"/>
                </a:solidFill>
              </a:rPr>
              <a:t> </a:t>
            </a:r>
            <a:r>
              <a:rPr lang="en-US" sz="1200" dirty="0" err="1">
                <a:solidFill>
                  <a:schemeClr val="bg1"/>
                </a:solidFill>
              </a:rPr>
              <a:t>terhadap</a:t>
            </a:r>
            <a:r>
              <a:rPr lang="en-US" sz="1200" dirty="0">
                <a:solidFill>
                  <a:schemeClr val="bg1"/>
                </a:solidFill>
              </a:rPr>
              <a:t> PKPU </a:t>
            </a:r>
            <a:r>
              <a:rPr lang="en-US" sz="1200" dirty="0" err="1">
                <a:solidFill>
                  <a:schemeClr val="bg1"/>
                </a:solidFill>
              </a:rPr>
              <a:t>Nomor</a:t>
            </a:r>
            <a:r>
              <a:rPr lang="en-US" sz="1200" dirty="0">
                <a:solidFill>
                  <a:schemeClr val="bg1"/>
                </a:solidFill>
              </a:rPr>
              <a:t> 4 </a:t>
            </a:r>
            <a:r>
              <a:rPr lang="en-US" sz="1200" dirty="0" err="1">
                <a:solidFill>
                  <a:schemeClr val="bg1"/>
                </a:solidFill>
              </a:rPr>
              <a:t>Tahun</a:t>
            </a:r>
            <a:r>
              <a:rPr lang="en-US" sz="1200" dirty="0">
                <a:solidFill>
                  <a:schemeClr val="bg1"/>
                </a:solidFill>
              </a:rPr>
              <a:t> 2017 </a:t>
            </a:r>
            <a:r>
              <a:rPr lang="en-US" sz="1200" dirty="0" err="1">
                <a:solidFill>
                  <a:schemeClr val="bg1"/>
                </a:solidFill>
              </a:rPr>
              <a:t>tentang</a:t>
            </a:r>
            <a:r>
              <a:rPr lang="en-US" sz="1200" dirty="0">
                <a:solidFill>
                  <a:schemeClr val="bg1"/>
                </a:solidFill>
              </a:rPr>
              <a:t> </a:t>
            </a:r>
            <a:r>
              <a:rPr lang="en-US" sz="1200" dirty="0" err="1">
                <a:solidFill>
                  <a:schemeClr val="bg1"/>
                </a:solidFill>
              </a:rPr>
              <a:t>Kampanye</a:t>
            </a:r>
            <a:r>
              <a:rPr lang="en-US" sz="1200" dirty="0">
                <a:solidFill>
                  <a:schemeClr val="bg1"/>
                </a:solidFill>
              </a:rPr>
              <a:t> </a:t>
            </a:r>
            <a:r>
              <a:rPr lang="en-US" sz="1200" dirty="0" err="1">
                <a:solidFill>
                  <a:schemeClr val="bg1"/>
                </a:solidFill>
              </a:rPr>
              <a:t>Pemilihan</a:t>
            </a:r>
            <a:r>
              <a:rPr lang="en-US" sz="1200" dirty="0">
                <a:solidFill>
                  <a:schemeClr val="bg1"/>
                </a:solidFill>
              </a:rPr>
              <a:t> </a:t>
            </a:r>
          </a:p>
          <a:p>
            <a:pPr marL="12700" algn="ctr">
              <a:spcBef>
                <a:spcPts val="95"/>
              </a:spcBef>
              <a:buClrTx/>
              <a:buFontTx/>
            </a:pPr>
            <a:r>
              <a:rPr lang="en-US" sz="1200" dirty="0">
                <a:solidFill>
                  <a:schemeClr val="bg1"/>
                </a:solidFill>
              </a:rPr>
              <a:t>(</a:t>
            </a:r>
            <a:r>
              <a:rPr lang="en-US" sz="1200" dirty="0" err="1">
                <a:solidFill>
                  <a:schemeClr val="bg1"/>
                </a:solidFill>
              </a:rPr>
              <a:t>Pertemuan</a:t>
            </a:r>
            <a:r>
              <a:rPr lang="en-US" sz="1200" dirty="0">
                <a:solidFill>
                  <a:schemeClr val="bg1"/>
                </a:solidFill>
              </a:rPr>
              <a:t> </a:t>
            </a:r>
            <a:r>
              <a:rPr lang="en-US" sz="1200" dirty="0" err="1">
                <a:solidFill>
                  <a:schemeClr val="bg1"/>
                </a:solidFill>
              </a:rPr>
              <a:t>Tatap</a:t>
            </a:r>
            <a:r>
              <a:rPr lang="en-US" sz="1200" dirty="0">
                <a:solidFill>
                  <a:schemeClr val="bg1"/>
                </a:solidFill>
              </a:rPr>
              <a:t> </a:t>
            </a:r>
            <a:r>
              <a:rPr lang="en-US" sz="1200" dirty="0" err="1">
                <a:solidFill>
                  <a:schemeClr val="bg1"/>
                </a:solidFill>
              </a:rPr>
              <a:t>Muka</a:t>
            </a:r>
            <a:r>
              <a:rPr lang="en-US" sz="1200" dirty="0">
                <a:solidFill>
                  <a:schemeClr val="bg1"/>
                </a:solidFill>
              </a:rPr>
              <a:t> dan </a:t>
            </a:r>
            <a:r>
              <a:rPr lang="en-US" sz="1200" dirty="0" err="1">
                <a:solidFill>
                  <a:schemeClr val="bg1"/>
                </a:solidFill>
              </a:rPr>
              <a:t>Kampanye</a:t>
            </a:r>
            <a:r>
              <a:rPr lang="en-US" sz="1200" dirty="0">
                <a:solidFill>
                  <a:schemeClr val="bg1"/>
                </a:solidFill>
              </a:rPr>
              <a:t> </a:t>
            </a:r>
            <a:r>
              <a:rPr lang="en-US" sz="1200" dirty="0" err="1">
                <a:solidFill>
                  <a:schemeClr val="bg1"/>
                </a:solidFill>
              </a:rPr>
              <a:t>Sosial</a:t>
            </a:r>
            <a:r>
              <a:rPr lang="en-US" sz="1200" dirty="0">
                <a:solidFill>
                  <a:schemeClr val="bg1"/>
                </a:solidFill>
              </a:rPr>
              <a:t> Media)</a:t>
            </a:r>
          </a:p>
        </p:txBody>
      </p:sp>
    </p:spTree>
    <p:extLst>
      <p:ext uri="{BB962C8B-B14F-4D97-AF65-F5344CB8AC3E}">
        <p14:creationId xmlns:p14="http://schemas.microsoft.com/office/powerpoint/2010/main" val="32162503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3AC70E2-C9F4-4683-A6F6-D88B1E7007EF}"/>
              </a:ext>
            </a:extLst>
          </p:cNvPr>
          <p:cNvPicPr>
            <a:picLocks noChangeAspect="1"/>
          </p:cNvPicPr>
          <p:nvPr/>
        </p:nvPicPr>
        <p:blipFill>
          <a:blip r:embed="rId2"/>
          <a:stretch>
            <a:fillRect/>
          </a:stretch>
        </p:blipFill>
        <p:spPr>
          <a:xfrm>
            <a:off x="515845" y="527521"/>
            <a:ext cx="8232616" cy="4537086"/>
          </a:xfrm>
          <a:prstGeom prst="rect">
            <a:avLst/>
          </a:prstGeom>
        </p:spPr>
      </p:pic>
      <p:graphicFrame>
        <p:nvGraphicFramePr>
          <p:cNvPr id="3" name="Table 2">
            <a:extLst>
              <a:ext uri="{FF2B5EF4-FFF2-40B4-BE49-F238E27FC236}">
                <a16:creationId xmlns:a16="http://schemas.microsoft.com/office/drawing/2014/main" id="{0B89F52E-1440-4EF2-9236-EA229040C25F}"/>
              </a:ext>
            </a:extLst>
          </p:cNvPr>
          <p:cNvGraphicFramePr>
            <a:graphicFrameLocks noGrp="1"/>
          </p:cNvGraphicFramePr>
          <p:nvPr>
            <p:extLst>
              <p:ext uri="{D42A27DB-BD31-4B8C-83A1-F6EECF244321}">
                <p14:modId xmlns:p14="http://schemas.microsoft.com/office/powerpoint/2010/main" val="358973149"/>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89A359F4-2CEE-46A1-8BAE-9692F1A6AFF5}"/>
              </a:ext>
            </a:extLst>
          </p:cNvPr>
          <p:cNvSpPr txBox="1">
            <a:spLocks/>
          </p:cNvSpPr>
          <p:nvPr/>
        </p:nvSpPr>
        <p:spPr>
          <a:xfrm>
            <a:off x="143507" y="2123"/>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Sosial</a:t>
            </a:r>
            <a:r>
              <a:rPr lang="en-US" dirty="0">
                <a:solidFill>
                  <a:schemeClr val="bg1"/>
                </a:solidFill>
              </a:rPr>
              <a:t> Media)</a:t>
            </a:r>
          </a:p>
        </p:txBody>
      </p:sp>
    </p:spTree>
    <p:extLst>
      <p:ext uri="{BB962C8B-B14F-4D97-AF65-F5344CB8AC3E}">
        <p14:creationId xmlns:p14="http://schemas.microsoft.com/office/powerpoint/2010/main" val="4293210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154E08F-B44D-4C49-99B7-13AF170108E0}"/>
              </a:ext>
            </a:extLst>
          </p:cNvPr>
          <p:cNvPicPr>
            <a:picLocks noChangeAspect="1"/>
          </p:cNvPicPr>
          <p:nvPr/>
        </p:nvPicPr>
        <p:blipFill>
          <a:blip r:embed="rId2"/>
          <a:stretch>
            <a:fillRect/>
          </a:stretch>
        </p:blipFill>
        <p:spPr>
          <a:xfrm>
            <a:off x="515845" y="550741"/>
            <a:ext cx="8232616" cy="4445320"/>
          </a:xfrm>
          <a:prstGeom prst="rect">
            <a:avLst/>
          </a:prstGeom>
        </p:spPr>
      </p:pic>
      <p:graphicFrame>
        <p:nvGraphicFramePr>
          <p:cNvPr id="3" name="Table 2">
            <a:extLst>
              <a:ext uri="{FF2B5EF4-FFF2-40B4-BE49-F238E27FC236}">
                <a16:creationId xmlns:a16="http://schemas.microsoft.com/office/drawing/2014/main" id="{3678DB72-1F2C-4F9C-842A-F4BFCC34A8D9}"/>
              </a:ext>
            </a:extLst>
          </p:cNvPr>
          <p:cNvGraphicFramePr>
            <a:graphicFrameLocks noGrp="1"/>
          </p:cNvGraphicFramePr>
          <p:nvPr>
            <p:extLst>
              <p:ext uri="{D42A27DB-BD31-4B8C-83A1-F6EECF244321}">
                <p14:modId xmlns:p14="http://schemas.microsoft.com/office/powerpoint/2010/main" val="2830614419"/>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716389F3-14D2-4874-BA40-6856111E782F}"/>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Sosial</a:t>
            </a:r>
            <a:r>
              <a:rPr lang="en-US" dirty="0">
                <a:solidFill>
                  <a:schemeClr val="bg1"/>
                </a:solidFill>
              </a:rPr>
              <a:t> Media)</a:t>
            </a:r>
          </a:p>
        </p:txBody>
      </p:sp>
    </p:spTree>
    <p:extLst>
      <p:ext uri="{BB962C8B-B14F-4D97-AF65-F5344CB8AC3E}">
        <p14:creationId xmlns:p14="http://schemas.microsoft.com/office/powerpoint/2010/main" val="13774966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14E5CD-9DB6-4CBD-9BC8-C097602BF2C5}"/>
              </a:ext>
            </a:extLst>
          </p:cNvPr>
          <p:cNvPicPr>
            <a:picLocks noChangeAspect="1"/>
          </p:cNvPicPr>
          <p:nvPr/>
        </p:nvPicPr>
        <p:blipFill>
          <a:blip r:embed="rId2"/>
          <a:stretch>
            <a:fillRect/>
          </a:stretch>
        </p:blipFill>
        <p:spPr>
          <a:xfrm>
            <a:off x="515845" y="550742"/>
            <a:ext cx="8232616" cy="4551722"/>
          </a:xfrm>
          <a:prstGeom prst="rect">
            <a:avLst/>
          </a:prstGeom>
        </p:spPr>
      </p:pic>
      <p:graphicFrame>
        <p:nvGraphicFramePr>
          <p:cNvPr id="3" name="Table 2">
            <a:extLst>
              <a:ext uri="{FF2B5EF4-FFF2-40B4-BE49-F238E27FC236}">
                <a16:creationId xmlns:a16="http://schemas.microsoft.com/office/drawing/2014/main" id="{8CC5FA51-A3A9-4091-B28A-A9EF7A624094}"/>
              </a:ext>
            </a:extLst>
          </p:cNvPr>
          <p:cNvGraphicFramePr>
            <a:graphicFrameLocks noGrp="1"/>
          </p:cNvGraphicFramePr>
          <p:nvPr>
            <p:extLst>
              <p:ext uri="{D42A27DB-BD31-4B8C-83A1-F6EECF244321}">
                <p14:modId xmlns:p14="http://schemas.microsoft.com/office/powerpoint/2010/main" val="3218711332"/>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BB72CBC6-CEF0-4BB5-A3C3-D890D0914E97}"/>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Jadwal</a:t>
            </a:r>
            <a:r>
              <a:rPr lang="en-US" dirty="0">
                <a:solidFill>
                  <a:schemeClr val="bg1"/>
                </a:solidFill>
              </a:rPr>
              <a:t> dan </a:t>
            </a:r>
            <a:r>
              <a:rPr lang="en-US" dirty="0" err="1">
                <a:solidFill>
                  <a:schemeClr val="bg1"/>
                </a:solidFill>
              </a:rPr>
              <a:t>Izin</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26610570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C32C27E-DAD7-481D-AB0F-5911942D7E11}"/>
              </a:ext>
            </a:extLst>
          </p:cNvPr>
          <p:cNvPicPr>
            <a:picLocks noChangeAspect="1"/>
          </p:cNvPicPr>
          <p:nvPr/>
        </p:nvPicPr>
        <p:blipFill>
          <a:blip r:embed="rId2"/>
          <a:stretch>
            <a:fillRect/>
          </a:stretch>
        </p:blipFill>
        <p:spPr>
          <a:xfrm>
            <a:off x="515845" y="550742"/>
            <a:ext cx="8232616" cy="4544405"/>
          </a:xfrm>
          <a:prstGeom prst="rect">
            <a:avLst/>
          </a:prstGeom>
        </p:spPr>
      </p:pic>
      <p:graphicFrame>
        <p:nvGraphicFramePr>
          <p:cNvPr id="3" name="Table 2">
            <a:extLst>
              <a:ext uri="{FF2B5EF4-FFF2-40B4-BE49-F238E27FC236}">
                <a16:creationId xmlns:a16="http://schemas.microsoft.com/office/drawing/2014/main" id="{391F0355-D010-459B-866C-9B937A0A4945}"/>
              </a:ext>
            </a:extLst>
          </p:cNvPr>
          <p:cNvGraphicFramePr>
            <a:graphicFrameLocks noGrp="1"/>
          </p:cNvGraphicFramePr>
          <p:nvPr>
            <p:extLst>
              <p:ext uri="{D42A27DB-BD31-4B8C-83A1-F6EECF244321}">
                <p14:modId xmlns:p14="http://schemas.microsoft.com/office/powerpoint/2010/main" val="638531392"/>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091F5FD2-BBA5-400C-A11C-68B62E6EA1C9}"/>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Izin</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3860094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EC99ED1-0376-4EE2-89E4-D36C3C0579A5}"/>
              </a:ext>
            </a:extLst>
          </p:cNvPr>
          <p:cNvPicPr>
            <a:picLocks noChangeAspect="1"/>
          </p:cNvPicPr>
          <p:nvPr/>
        </p:nvPicPr>
        <p:blipFill>
          <a:blip r:embed="rId2"/>
          <a:stretch>
            <a:fillRect/>
          </a:stretch>
        </p:blipFill>
        <p:spPr>
          <a:xfrm>
            <a:off x="503165" y="550742"/>
            <a:ext cx="8289424" cy="4269642"/>
          </a:xfrm>
          <a:prstGeom prst="rect">
            <a:avLst/>
          </a:prstGeom>
        </p:spPr>
      </p:pic>
      <p:graphicFrame>
        <p:nvGraphicFramePr>
          <p:cNvPr id="3" name="Table 2">
            <a:extLst>
              <a:ext uri="{FF2B5EF4-FFF2-40B4-BE49-F238E27FC236}">
                <a16:creationId xmlns:a16="http://schemas.microsoft.com/office/drawing/2014/main" id="{C202A8F3-6A45-4AC7-B5E3-DDBB5040D314}"/>
              </a:ext>
            </a:extLst>
          </p:cNvPr>
          <p:cNvGraphicFramePr>
            <a:graphicFrameLocks noGrp="1"/>
          </p:cNvGraphicFramePr>
          <p:nvPr>
            <p:extLst>
              <p:ext uri="{D42A27DB-BD31-4B8C-83A1-F6EECF244321}">
                <p14:modId xmlns:p14="http://schemas.microsoft.com/office/powerpoint/2010/main" val="4095193767"/>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21D160CC-A4F0-419F-94B0-89D5757BAD55}"/>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Izin</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28537908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290992D-6525-40C7-ACF6-25A06529DFE0}"/>
              </a:ext>
            </a:extLst>
          </p:cNvPr>
          <p:cNvPicPr>
            <a:picLocks noChangeAspect="1"/>
          </p:cNvPicPr>
          <p:nvPr/>
        </p:nvPicPr>
        <p:blipFill>
          <a:blip r:embed="rId2"/>
          <a:stretch>
            <a:fillRect/>
          </a:stretch>
        </p:blipFill>
        <p:spPr>
          <a:xfrm>
            <a:off x="511631" y="532331"/>
            <a:ext cx="8232615" cy="4525019"/>
          </a:xfrm>
          <a:prstGeom prst="rect">
            <a:avLst/>
          </a:prstGeom>
        </p:spPr>
      </p:pic>
      <p:graphicFrame>
        <p:nvGraphicFramePr>
          <p:cNvPr id="3" name="Table 2">
            <a:extLst>
              <a:ext uri="{FF2B5EF4-FFF2-40B4-BE49-F238E27FC236}">
                <a16:creationId xmlns:a16="http://schemas.microsoft.com/office/drawing/2014/main" id="{286472A6-6DDB-4699-8A0F-54CA550320A1}"/>
              </a:ext>
            </a:extLst>
          </p:cNvPr>
          <p:cNvGraphicFramePr>
            <a:graphicFrameLocks noGrp="1"/>
          </p:cNvGraphicFramePr>
          <p:nvPr>
            <p:extLst>
              <p:ext uri="{D42A27DB-BD31-4B8C-83A1-F6EECF244321}">
                <p14:modId xmlns:p14="http://schemas.microsoft.com/office/powerpoint/2010/main" val="3408255649"/>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6DA89A36-FECB-45B5-B527-496826A9E946}"/>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Cuti</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37372501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0EAC2DD-18D1-44EA-9103-5C261BE272F9}"/>
              </a:ext>
            </a:extLst>
          </p:cNvPr>
          <p:cNvPicPr>
            <a:picLocks noChangeAspect="1"/>
          </p:cNvPicPr>
          <p:nvPr/>
        </p:nvPicPr>
        <p:blipFill>
          <a:blip r:embed="rId2"/>
          <a:stretch>
            <a:fillRect/>
          </a:stretch>
        </p:blipFill>
        <p:spPr>
          <a:xfrm>
            <a:off x="515845" y="550742"/>
            <a:ext cx="8232616" cy="4398046"/>
          </a:xfrm>
          <a:prstGeom prst="rect">
            <a:avLst/>
          </a:prstGeom>
        </p:spPr>
      </p:pic>
      <p:graphicFrame>
        <p:nvGraphicFramePr>
          <p:cNvPr id="3" name="Table 2">
            <a:extLst>
              <a:ext uri="{FF2B5EF4-FFF2-40B4-BE49-F238E27FC236}">
                <a16:creationId xmlns:a16="http://schemas.microsoft.com/office/drawing/2014/main" id="{A68A0231-2139-4A31-A7E1-AF375FEC424B}"/>
              </a:ext>
            </a:extLst>
          </p:cNvPr>
          <p:cNvGraphicFramePr>
            <a:graphicFrameLocks noGrp="1"/>
          </p:cNvGraphicFramePr>
          <p:nvPr>
            <p:extLst>
              <p:ext uri="{D42A27DB-BD31-4B8C-83A1-F6EECF244321}">
                <p14:modId xmlns:p14="http://schemas.microsoft.com/office/powerpoint/2010/main" val="1696365202"/>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838E0C37-918A-4FB3-B0D7-7777481A38AD}"/>
              </a:ext>
            </a:extLst>
          </p:cNvPr>
          <p:cNvSpPr txBox="1">
            <a:spLocks/>
          </p:cNvSpPr>
          <p:nvPr/>
        </p:nvSpPr>
        <p:spPr>
          <a:xfrm>
            <a:off x="143507" y="2123"/>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Cuti</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1881636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2B9043D-1310-4F97-A56C-D256DB0128DE}"/>
              </a:ext>
            </a:extLst>
          </p:cNvPr>
          <p:cNvPicPr>
            <a:picLocks noChangeAspect="1"/>
          </p:cNvPicPr>
          <p:nvPr/>
        </p:nvPicPr>
        <p:blipFill>
          <a:blip r:embed="rId2"/>
          <a:stretch>
            <a:fillRect/>
          </a:stretch>
        </p:blipFill>
        <p:spPr>
          <a:xfrm>
            <a:off x="486382" y="548627"/>
            <a:ext cx="8262079" cy="4531291"/>
          </a:xfrm>
          <a:prstGeom prst="rect">
            <a:avLst/>
          </a:prstGeom>
        </p:spPr>
      </p:pic>
      <p:graphicFrame>
        <p:nvGraphicFramePr>
          <p:cNvPr id="5" name="Table 4">
            <a:extLst>
              <a:ext uri="{FF2B5EF4-FFF2-40B4-BE49-F238E27FC236}">
                <a16:creationId xmlns:a16="http://schemas.microsoft.com/office/drawing/2014/main" id="{33E308FE-E973-4090-8DDF-D612FDEB3BEC}"/>
              </a:ext>
            </a:extLst>
          </p:cNvPr>
          <p:cNvGraphicFramePr>
            <a:graphicFrameLocks noGrp="1"/>
          </p:cNvGraphicFramePr>
          <p:nvPr>
            <p:extLst>
              <p:ext uri="{D42A27DB-BD31-4B8C-83A1-F6EECF244321}">
                <p14:modId xmlns:p14="http://schemas.microsoft.com/office/powerpoint/2010/main" val="751777422"/>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7" name="object 2">
            <a:extLst>
              <a:ext uri="{FF2B5EF4-FFF2-40B4-BE49-F238E27FC236}">
                <a16:creationId xmlns:a16="http://schemas.microsoft.com/office/drawing/2014/main" id="{66E31208-D255-4446-94DE-5FDC18387A23}"/>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Sanksi</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23278718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D81B2D1-AD82-4E54-9680-5C7224273F67}"/>
              </a:ext>
            </a:extLst>
          </p:cNvPr>
          <p:cNvPicPr>
            <a:picLocks noChangeAspect="1"/>
          </p:cNvPicPr>
          <p:nvPr/>
        </p:nvPicPr>
        <p:blipFill>
          <a:blip r:embed="rId2"/>
          <a:stretch>
            <a:fillRect/>
          </a:stretch>
        </p:blipFill>
        <p:spPr>
          <a:xfrm>
            <a:off x="515846" y="517788"/>
            <a:ext cx="8232615" cy="4313365"/>
          </a:xfrm>
          <a:prstGeom prst="rect">
            <a:avLst/>
          </a:prstGeom>
        </p:spPr>
      </p:pic>
      <p:graphicFrame>
        <p:nvGraphicFramePr>
          <p:cNvPr id="3" name="Table 2">
            <a:extLst>
              <a:ext uri="{FF2B5EF4-FFF2-40B4-BE49-F238E27FC236}">
                <a16:creationId xmlns:a16="http://schemas.microsoft.com/office/drawing/2014/main" id="{7226BFFF-8316-4762-9C4D-C37AF9C1E510}"/>
              </a:ext>
            </a:extLst>
          </p:cNvPr>
          <p:cNvGraphicFramePr>
            <a:graphicFrameLocks noGrp="1"/>
          </p:cNvGraphicFramePr>
          <p:nvPr>
            <p:extLst>
              <p:ext uri="{D42A27DB-BD31-4B8C-83A1-F6EECF244321}">
                <p14:modId xmlns:p14="http://schemas.microsoft.com/office/powerpoint/2010/main" val="3142940916"/>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9D7A1867-141D-44C9-B0B6-C4043B96C350}"/>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Sanksi</a:t>
            </a:r>
            <a:r>
              <a:rPr lang="en-US" dirty="0">
                <a:solidFill>
                  <a:schemeClr val="bg1"/>
                </a:solidFill>
              </a:rPr>
              <a:t> </a:t>
            </a:r>
            <a:r>
              <a:rPr lang="en-US" dirty="0" err="1">
                <a:solidFill>
                  <a:schemeClr val="bg1"/>
                </a:solidFill>
              </a:rPr>
              <a:t>Kampanye</a:t>
            </a:r>
            <a:r>
              <a:rPr lang="en-US" dirty="0">
                <a:solidFill>
                  <a:schemeClr val="bg1"/>
                </a:solidFill>
              </a:rPr>
              <a:t>)</a:t>
            </a:r>
          </a:p>
        </p:txBody>
      </p:sp>
    </p:spTree>
    <p:extLst>
      <p:ext uri="{BB962C8B-B14F-4D97-AF65-F5344CB8AC3E}">
        <p14:creationId xmlns:p14="http://schemas.microsoft.com/office/powerpoint/2010/main" val="21842774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6F00835-383E-4CA6-B88B-F273D527B7CD}"/>
              </a:ext>
            </a:extLst>
          </p:cNvPr>
          <p:cNvPicPr>
            <a:picLocks noChangeAspect="1"/>
          </p:cNvPicPr>
          <p:nvPr/>
        </p:nvPicPr>
        <p:blipFill>
          <a:blip r:embed="rId2"/>
          <a:stretch>
            <a:fillRect/>
          </a:stretch>
        </p:blipFill>
        <p:spPr>
          <a:xfrm>
            <a:off x="515844" y="550741"/>
            <a:ext cx="8232615" cy="4397545"/>
          </a:xfrm>
          <a:prstGeom prst="rect">
            <a:avLst/>
          </a:prstGeom>
        </p:spPr>
      </p:pic>
      <p:graphicFrame>
        <p:nvGraphicFramePr>
          <p:cNvPr id="5" name="Table 4">
            <a:extLst>
              <a:ext uri="{FF2B5EF4-FFF2-40B4-BE49-F238E27FC236}">
                <a16:creationId xmlns:a16="http://schemas.microsoft.com/office/drawing/2014/main" id="{BEEE6C50-B857-4DEB-B329-45A599ADDFA1}"/>
              </a:ext>
            </a:extLst>
          </p:cNvPr>
          <p:cNvGraphicFramePr>
            <a:graphicFrameLocks noGrp="1"/>
          </p:cNvGraphicFramePr>
          <p:nvPr>
            <p:extLst>
              <p:ext uri="{D42A27DB-BD31-4B8C-83A1-F6EECF244321}">
                <p14:modId xmlns:p14="http://schemas.microsoft.com/office/powerpoint/2010/main" val="18900265"/>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7" name="object 2">
            <a:extLst>
              <a:ext uri="{FF2B5EF4-FFF2-40B4-BE49-F238E27FC236}">
                <a16:creationId xmlns:a16="http://schemas.microsoft.com/office/drawing/2014/main" id="{8A635298-F0EF-4461-9B24-9C182C58A667}"/>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Pelanggaran</a:t>
            </a:r>
            <a:r>
              <a:rPr lang="en-US" dirty="0">
                <a:solidFill>
                  <a:schemeClr val="bg1"/>
                </a:solidFill>
              </a:rPr>
              <a:t>)</a:t>
            </a:r>
          </a:p>
        </p:txBody>
      </p:sp>
    </p:spTree>
    <p:extLst>
      <p:ext uri="{BB962C8B-B14F-4D97-AF65-F5344CB8AC3E}">
        <p14:creationId xmlns:p14="http://schemas.microsoft.com/office/powerpoint/2010/main" val="15316161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CE6D6C8-CA1E-48BC-9E03-88F9C3A7DC7F}"/>
              </a:ext>
            </a:extLst>
          </p:cNvPr>
          <p:cNvPicPr>
            <a:picLocks noChangeAspect="1"/>
          </p:cNvPicPr>
          <p:nvPr/>
        </p:nvPicPr>
        <p:blipFill>
          <a:blip r:embed="rId2"/>
          <a:stretch>
            <a:fillRect/>
          </a:stretch>
        </p:blipFill>
        <p:spPr>
          <a:xfrm>
            <a:off x="515845" y="550742"/>
            <a:ext cx="8240241" cy="4541288"/>
          </a:xfrm>
          <a:prstGeom prst="rect">
            <a:avLst/>
          </a:prstGeom>
        </p:spPr>
      </p:pic>
      <p:graphicFrame>
        <p:nvGraphicFramePr>
          <p:cNvPr id="3" name="Table 2">
            <a:extLst>
              <a:ext uri="{FF2B5EF4-FFF2-40B4-BE49-F238E27FC236}">
                <a16:creationId xmlns:a16="http://schemas.microsoft.com/office/drawing/2014/main" id="{13C38CCC-46F7-4AA4-9C7D-0043EDD993B5}"/>
              </a:ext>
            </a:extLst>
          </p:cNvPr>
          <p:cNvGraphicFramePr>
            <a:graphicFrameLocks noGrp="1"/>
          </p:cNvGraphicFramePr>
          <p:nvPr>
            <p:extLst>
              <p:ext uri="{D42A27DB-BD31-4B8C-83A1-F6EECF244321}">
                <p14:modId xmlns:p14="http://schemas.microsoft.com/office/powerpoint/2010/main" val="1299337997"/>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808312">
                  <a:extLst>
                    <a:ext uri="{9D8B030D-6E8A-4147-A177-3AD203B41FA5}">
                      <a16:colId xmlns:a16="http://schemas.microsoft.com/office/drawing/2014/main" val="3811957137"/>
                    </a:ext>
                  </a:extLst>
                </a:gridCol>
                <a:gridCol w="2304253">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5" name="object 2">
            <a:extLst>
              <a:ext uri="{FF2B5EF4-FFF2-40B4-BE49-F238E27FC236}">
                <a16:creationId xmlns:a16="http://schemas.microsoft.com/office/drawing/2014/main" id="{4ED035A7-6AEC-43E2-9DF7-BB08C52587B5}"/>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Pelanggaran</a:t>
            </a:r>
            <a:r>
              <a:rPr lang="en-US" dirty="0">
                <a:solidFill>
                  <a:schemeClr val="bg1"/>
                </a:solidFill>
              </a:rPr>
              <a:t>)</a:t>
            </a:r>
          </a:p>
        </p:txBody>
      </p:sp>
    </p:spTree>
    <p:extLst>
      <p:ext uri="{BB962C8B-B14F-4D97-AF65-F5344CB8AC3E}">
        <p14:creationId xmlns:p14="http://schemas.microsoft.com/office/powerpoint/2010/main" val="16557215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F289BC-1D86-4BD9-87F0-69AF3CEDBE18}"/>
              </a:ext>
            </a:extLst>
          </p:cNvPr>
          <p:cNvPicPr>
            <a:picLocks noChangeAspect="1"/>
          </p:cNvPicPr>
          <p:nvPr/>
        </p:nvPicPr>
        <p:blipFill>
          <a:blip r:embed="rId2"/>
          <a:stretch>
            <a:fillRect/>
          </a:stretch>
        </p:blipFill>
        <p:spPr>
          <a:xfrm>
            <a:off x="515845" y="527410"/>
            <a:ext cx="8235032" cy="3052452"/>
          </a:xfrm>
          <a:prstGeom prst="rect">
            <a:avLst/>
          </a:prstGeom>
        </p:spPr>
      </p:pic>
      <p:graphicFrame>
        <p:nvGraphicFramePr>
          <p:cNvPr id="5" name="Table 4">
            <a:extLst>
              <a:ext uri="{FF2B5EF4-FFF2-40B4-BE49-F238E27FC236}">
                <a16:creationId xmlns:a16="http://schemas.microsoft.com/office/drawing/2014/main" id="{B5A9A57E-B037-4914-8049-76B7EB3FFD60}"/>
              </a:ext>
            </a:extLst>
          </p:cNvPr>
          <p:cNvGraphicFramePr>
            <a:graphicFrameLocks noGrp="1"/>
          </p:cNvGraphicFramePr>
          <p:nvPr>
            <p:extLst>
              <p:ext uri="{D42A27DB-BD31-4B8C-83A1-F6EECF244321}">
                <p14:modId xmlns:p14="http://schemas.microsoft.com/office/powerpoint/2010/main" val="1671428900"/>
              </p:ext>
            </p:extLst>
          </p:nvPr>
        </p:nvGraphicFramePr>
        <p:xfrm>
          <a:off x="515845" y="323116"/>
          <a:ext cx="8232616" cy="227626"/>
        </p:xfrm>
        <a:graphic>
          <a:graphicData uri="http://schemas.openxmlformats.org/drawingml/2006/table">
            <a:tbl>
              <a:tblPr firstRow="1" firstCol="1" bandRow="1"/>
              <a:tblGrid>
                <a:gridCol w="311739">
                  <a:extLst>
                    <a:ext uri="{9D8B030D-6E8A-4147-A177-3AD203B41FA5}">
                      <a16:colId xmlns:a16="http://schemas.microsoft.com/office/drawing/2014/main" val="1298127909"/>
                    </a:ext>
                  </a:extLst>
                </a:gridCol>
                <a:gridCol w="2808312">
                  <a:extLst>
                    <a:ext uri="{9D8B030D-6E8A-4147-A177-3AD203B41FA5}">
                      <a16:colId xmlns:a16="http://schemas.microsoft.com/office/drawing/2014/main" val="2119760871"/>
                    </a:ext>
                  </a:extLst>
                </a:gridCol>
                <a:gridCol w="2736304">
                  <a:extLst>
                    <a:ext uri="{9D8B030D-6E8A-4147-A177-3AD203B41FA5}">
                      <a16:colId xmlns:a16="http://schemas.microsoft.com/office/drawing/2014/main" val="3811957137"/>
                    </a:ext>
                  </a:extLst>
                </a:gridCol>
                <a:gridCol w="2376261">
                  <a:extLst>
                    <a:ext uri="{9D8B030D-6E8A-4147-A177-3AD203B41FA5}">
                      <a16:colId xmlns:a16="http://schemas.microsoft.com/office/drawing/2014/main" val="1502276933"/>
                    </a:ext>
                  </a:extLst>
                </a:gridCol>
              </a:tblGrid>
              <a:tr h="227626">
                <a:tc>
                  <a:txBody>
                    <a:bodyPr/>
                    <a:lstStyle/>
                    <a:p>
                      <a:pPr algn="ctr">
                        <a:lnSpc>
                          <a:spcPct val="115000"/>
                        </a:lnSpc>
                        <a:spcAft>
                          <a:spcPts val="800"/>
                        </a:spcAft>
                      </a:pPr>
                      <a:r>
                        <a:rPr lang="en-US" sz="1200" b="1">
                          <a:effectLst/>
                          <a:latin typeface="Bookman Old Style" panose="02050604050505020204" pitchFamily="18" charset="0"/>
                          <a:ea typeface="Calibri" panose="020F0502020204030204" pitchFamily="34" charset="0"/>
                          <a:cs typeface="Bookman Old Style" panose="02050604050505020204" pitchFamily="18" charset="0"/>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SEMULA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USUL PERUBAHAN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15000"/>
                        </a:lnSpc>
                        <a:spcAft>
                          <a:spcPts val="800"/>
                        </a:spcAft>
                      </a:pPr>
                      <a:r>
                        <a:rPr lang="en-US" sz="1200" b="1" dirty="0">
                          <a:solidFill>
                            <a:srgbClr val="000000"/>
                          </a:solidFill>
                          <a:effectLst/>
                          <a:latin typeface="Bookman Old Style" panose="02050604050505020204" pitchFamily="18" charset="0"/>
                          <a:ea typeface="Calibri" panose="020F0502020204030204" pitchFamily="34" charset="0"/>
                          <a:cs typeface="Bookman Old Style" panose="02050604050505020204" pitchFamily="18" charset="0"/>
                        </a:rPr>
                        <a:t>KETERANGAN</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2825" marR="228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3916059560"/>
                  </a:ext>
                </a:extLst>
              </a:tr>
            </a:tbl>
          </a:graphicData>
        </a:graphic>
      </p:graphicFrame>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4 </a:t>
            </a:r>
            <a:r>
              <a:rPr lang="en-US" dirty="0" err="1">
                <a:solidFill>
                  <a:schemeClr val="bg1"/>
                </a:solidFill>
              </a:rPr>
              <a:t>Tahun</a:t>
            </a:r>
            <a:r>
              <a:rPr lang="en-US" dirty="0">
                <a:solidFill>
                  <a:schemeClr val="bg1"/>
                </a:solidFill>
              </a:rPr>
              <a:t> 2017 </a:t>
            </a:r>
            <a:r>
              <a:rPr lang="en-US" dirty="0" err="1">
                <a:solidFill>
                  <a:schemeClr val="bg1"/>
                </a:solidFill>
              </a:rPr>
              <a:t>tentang</a:t>
            </a:r>
            <a:r>
              <a:rPr lang="en-US" dirty="0">
                <a:solidFill>
                  <a:schemeClr val="bg1"/>
                </a:solidFill>
              </a:rPr>
              <a:t> </a:t>
            </a:r>
            <a:r>
              <a:rPr lang="en-US" dirty="0" err="1">
                <a:solidFill>
                  <a:schemeClr val="bg1"/>
                </a:solidFill>
              </a:rPr>
              <a:t>Kampanye</a:t>
            </a:r>
            <a:r>
              <a:rPr lang="en-US" dirty="0">
                <a:solidFill>
                  <a:schemeClr val="bg1"/>
                </a:solidFill>
              </a:rPr>
              <a:t> </a:t>
            </a:r>
            <a:r>
              <a:rPr lang="en-US" dirty="0" err="1">
                <a:solidFill>
                  <a:schemeClr val="bg1"/>
                </a:solidFill>
              </a:rPr>
              <a:t>Pemilihan</a:t>
            </a:r>
            <a:r>
              <a:rPr lang="en-US" dirty="0">
                <a:solidFill>
                  <a:schemeClr val="bg1"/>
                </a:solidFill>
              </a:rPr>
              <a:t> (</a:t>
            </a:r>
            <a:r>
              <a:rPr lang="en-US" dirty="0" err="1">
                <a:solidFill>
                  <a:schemeClr val="bg1"/>
                </a:solidFill>
              </a:rPr>
              <a:t>Pelanggaran</a:t>
            </a:r>
            <a:r>
              <a:rPr lang="en-US" dirty="0">
                <a:solidFill>
                  <a:schemeClr val="bg1"/>
                </a:solidFill>
              </a:rPr>
              <a:t>)</a:t>
            </a:r>
          </a:p>
        </p:txBody>
      </p:sp>
    </p:spTree>
    <p:extLst>
      <p:ext uri="{BB962C8B-B14F-4D97-AF65-F5344CB8AC3E}">
        <p14:creationId xmlns:p14="http://schemas.microsoft.com/office/powerpoint/2010/main" val="36835515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pSp>
        <p:nvGrpSpPr>
          <p:cNvPr id="134" name="Google Shape;134;p28"/>
          <p:cNvGrpSpPr/>
          <p:nvPr/>
        </p:nvGrpSpPr>
        <p:grpSpPr>
          <a:xfrm>
            <a:off x="76850" y="62385"/>
            <a:ext cx="6023022" cy="3573651"/>
            <a:chOff x="517901" y="-109181"/>
            <a:chExt cx="4067100" cy="2756400"/>
          </a:xfrm>
        </p:grpSpPr>
        <p:sp>
          <p:nvSpPr>
            <p:cNvPr id="135" name="Google Shape;135;p28"/>
            <p:cNvSpPr/>
            <p:nvPr/>
          </p:nvSpPr>
          <p:spPr>
            <a:xfrm>
              <a:off x="517901" y="-109181"/>
              <a:ext cx="4067100" cy="27564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36" name="Google Shape;136;p28"/>
            <p:cNvSpPr/>
            <p:nvPr/>
          </p:nvSpPr>
          <p:spPr>
            <a:xfrm rot="7645276">
              <a:off x="3939846" y="2271844"/>
              <a:ext cx="301852" cy="324098"/>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5" name="Group 4">
            <a:extLst>
              <a:ext uri="{FF2B5EF4-FFF2-40B4-BE49-F238E27FC236}">
                <a16:creationId xmlns:a16="http://schemas.microsoft.com/office/drawing/2014/main" id="{883353B4-9200-4ECD-A33C-6AA487A5D5A3}"/>
              </a:ext>
            </a:extLst>
          </p:cNvPr>
          <p:cNvGrpSpPr/>
          <p:nvPr/>
        </p:nvGrpSpPr>
        <p:grpSpPr>
          <a:xfrm>
            <a:off x="6779123" y="119092"/>
            <a:ext cx="2352600" cy="2968650"/>
            <a:chOff x="6769600" y="862613"/>
            <a:chExt cx="2352600" cy="2968650"/>
          </a:xfrm>
        </p:grpSpPr>
        <p:sp>
          <p:nvSpPr>
            <p:cNvPr id="138" name="Google Shape;138;p28"/>
            <p:cNvSpPr/>
            <p:nvPr/>
          </p:nvSpPr>
          <p:spPr>
            <a:xfrm>
              <a:off x="6769600" y="2748263"/>
              <a:ext cx="1887500" cy="1083000"/>
            </a:xfrm>
            <a:custGeom>
              <a:avLst/>
              <a:gdLst/>
              <a:ahLst/>
              <a:cxnLst/>
              <a:rect l="l" t="t" r="r" b="b"/>
              <a:pathLst>
                <a:path w="75500" h="43320" extrusionOk="0">
                  <a:moveTo>
                    <a:pt x="15174" y="0"/>
                  </a:moveTo>
                  <a:cubicBezTo>
                    <a:pt x="14559" y="0"/>
                    <a:pt x="13944" y="136"/>
                    <a:pt x="13475" y="408"/>
                  </a:cubicBezTo>
                  <a:lnTo>
                    <a:pt x="937" y="7645"/>
                  </a:lnTo>
                  <a:cubicBezTo>
                    <a:pt x="0" y="8187"/>
                    <a:pt x="0" y="9066"/>
                    <a:pt x="937" y="9607"/>
                  </a:cubicBezTo>
                  <a:lnTo>
                    <a:pt x="58626" y="42912"/>
                  </a:lnTo>
                  <a:cubicBezTo>
                    <a:pt x="59095" y="43184"/>
                    <a:pt x="59710" y="43320"/>
                    <a:pt x="60326" y="43320"/>
                  </a:cubicBezTo>
                  <a:cubicBezTo>
                    <a:pt x="60940" y="43320"/>
                    <a:pt x="61554" y="43184"/>
                    <a:pt x="62023" y="42914"/>
                  </a:cubicBezTo>
                  <a:lnTo>
                    <a:pt x="74561" y="35674"/>
                  </a:lnTo>
                  <a:cubicBezTo>
                    <a:pt x="75500" y="35133"/>
                    <a:pt x="75500" y="34254"/>
                    <a:pt x="74561" y="33713"/>
                  </a:cubicBezTo>
                  <a:lnTo>
                    <a:pt x="16873" y="408"/>
                  </a:lnTo>
                  <a:cubicBezTo>
                    <a:pt x="16404" y="136"/>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4" name="Group 3">
              <a:extLst>
                <a:ext uri="{FF2B5EF4-FFF2-40B4-BE49-F238E27FC236}">
                  <a16:creationId xmlns:a16="http://schemas.microsoft.com/office/drawing/2014/main" id="{8C6F1B36-1172-4899-A42D-51FF6190D45E}"/>
                </a:ext>
              </a:extLst>
            </p:cNvPr>
            <p:cNvGrpSpPr/>
            <p:nvPr/>
          </p:nvGrpSpPr>
          <p:grpSpPr>
            <a:xfrm>
              <a:off x="7119575" y="862613"/>
              <a:ext cx="2002625" cy="2913250"/>
              <a:chOff x="7119575" y="862613"/>
              <a:chExt cx="2002625" cy="2913250"/>
            </a:xfrm>
          </p:grpSpPr>
          <p:sp>
            <p:nvSpPr>
              <p:cNvPr id="139" name="Google Shape;139;p28"/>
              <p:cNvSpPr/>
              <p:nvPr/>
            </p:nvSpPr>
            <p:spPr>
              <a:xfrm>
                <a:off x="7234700" y="2480138"/>
                <a:ext cx="1887500" cy="1082975"/>
              </a:xfrm>
              <a:custGeom>
                <a:avLst/>
                <a:gdLst/>
                <a:ahLst/>
                <a:cxnLst/>
                <a:rect l="l" t="t" r="r" b="b"/>
                <a:pathLst>
                  <a:path w="75500" h="43319" extrusionOk="0">
                    <a:moveTo>
                      <a:pt x="15174" y="0"/>
                    </a:moveTo>
                    <a:cubicBezTo>
                      <a:pt x="14560" y="0"/>
                      <a:pt x="13945" y="135"/>
                      <a:pt x="13475" y="406"/>
                    </a:cubicBezTo>
                    <a:lnTo>
                      <a:pt x="938" y="7646"/>
                    </a:lnTo>
                    <a:cubicBezTo>
                      <a:pt x="0" y="8187"/>
                      <a:pt x="0" y="9066"/>
                      <a:pt x="938" y="9607"/>
                    </a:cubicBezTo>
                    <a:lnTo>
                      <a:pt x="58627" y="42913"/>
                    </a:lnTo>
                    <a:cubicBezTo>
                      <a:pt x="59096" y="43183"/>
                      <a:pt x="59711" y="43319"/>
                      <a:pt x="60326" y="43319"/>
                    </a:cubicBezTo>
                    <a:cubicBezTo>
                      <a:pt x="60940" y="43319"/>
                      <a:pt x="61555" y="43183"/>
                      <a:pt x="62023" y="42913"/>
                    </a:cubicBezTo>
                    <a:lnTo>
                      <a:pt x="74563" y="35675"/>
                    </a:lnTo>
                    <a:cubicBezTo>
                      <a:pt x="75500" y="35132"/>
                      <a:pt x="75500" y="34255"/>
                      <a:pt x="74563" y="33713"/>
                    </a:cubicBezTo>
                    <a:lnTo>
                      <a:pt x="16874" y="406"/>
                    </a:lnTo>
                    <a:cubicBezTo>
                      <a:pt x="16404" y="135"/>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1" name="Google Shape;141;p28"/>
              <p:cNvSpPr/>
              <p:nvPr/>
            </p:nvSpPr>
            <p:spPr>
              <a:xfrm>
                <a:off x="7627050" y="900813"/>
                <a:ext cx="200000" cy="307250"/>
              </a:xfrm>
              <a:custGeom>
                <a:avLst/>
                <a:gdLst/>
                <a:ahLst/>
                <a:cxnLst/>
                <a:rect l="l" t="t" r="r" b="b"/>
                <a:pathLst>
                  <a:path w="8000" h="12290" extrusionOk="0">
                    <a:moveTo>
                      <a:pt x="7968" y="1"/>
                    </a:moveTo>
                    <a:lnTo>
                      <a:pt x="0" y="4600"/>
                    </a:lnTo>
                    <a:lnTo>
                      <a:pt x="2" y="7670"/>
                    </a:lnTo>
                    <a:lnTo>
                      <a:pt x="8000" y="12289"/>
                    </a:lnTo>
                    <a:lnTo>
                      <a:pt x="7968" y="1"/>
                    </a:lnTo>
                    <a:close/>
                  </a:path>
                </a:pathLst>
              </a:custGeom>
              <a:solidFill>
                <a:srgbClr val="7C254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2" name="Google Shape;142;p28"/>
              <p:cNvSpPr/>
              <p:nvPr/>
            </p:nvSpPr>
            <p:spPr>
              <a:xfrm>
                <a:off x="9029825" y="1580738"/>
                <a:ext cx="87325" cy="1754650"/>
              </a:xfrm>
              <a:custGeom>
                <a:avLst/>
                <a:gdLst/>
                <a:ahLst/>
                <a:cxnLst/>
                <a:rect l="l" t="t" r="r" b="b"/>
                <a:pathLst>
                  <a:path w="3493" h="70186" extrusionOk="0">
                    <a:moveTo>
                      <a:pt x="2706" y="1"/>
                    </a:moveTo>
                    <a:lnTo>
                      <a:pt x="11" y="1556"/>
                    </a:lnTo>
                    <a:cubicBezTo>
                      <a:pt x="525" y="2445"/>
                      <a:pt x="836" y="3443"/>
                      <a:pt x="838" y="4348"/>
                    </a:cubicBezTo>
                    <a:cubicBezTo>
                      <a:pt x="838" y="4348"/>
                      <a:pt x="841" y="7217"/>
                      <a:pt x="834" y="7219"/>
                    </a:cubicBezTo>
                    <a:lnTo>
                      <a:pt x="831" y="68072"/>
                    </a:lnTo>
                    <a:cubicBezTo>
                      <a:pt x="831" y="68583"/>
                      <a:pt x="821" y="69711"/>
                      <a:pt x="1" y="70185"/>
                    </a:cubicBezTo>
                    <a:lnTo>
                      <a:pt x="2159" y="68939"/>
                    </a:lnTo>
                    <a:cubicBezTo>
                      <a:pt x="2893" y="68516"/>
                      <a:pt x="3488" y="67440"/>
                      <a:pt x="3488" y="66538"/>
                    </a:cubicBezTo>
                    <a:lnTo>
                      <a:pt x="3489" y="5686"/>
                    </a:lnTo>
                    <a:cubicBezTo>
                      <a:pt x="3489" y="5686"/>
                      <a:pt x="3493" y="5663"/>
                      <a:pt x="3493" y="5625"/>
                    </a:cubicBezTo>
                    <a:cubicBezTo>
                      <a:pt x="3489" y="5581"/>
                      <a:pt x="3486" y="5523"/>
                      <a:pt x="3488" y="5448"/>
                    </a:cubicBezTo>
                    <a:cubicBezTo>
                      <a:pt x="3489" y="5386"/>
                      <a:pt x="3491" y="5324"/>
                      <a:pt x="3489" y="5242"/>
                    </a:cubicBezTo>
                    <a:cubicBezTo>
                      <a:pt x="3493" y="5165"/>
                      <a:pt x="3489" y="5083"/>
                      <a:pt x="3493" y="4983"/>
                    </a:cubicBezTo>
                    <a:cubicBezTo>
                      <a:pt x="3489" y="4796"/>
                      <a:pt x="3491" y="4577"/>
                      <a:pt x="3488" y="4336"/>
                    </a:cubicBezTo>
                    <a:lnTo>
                      <a:pt x="3488" y="3814"/>
                    </a:lnTo>
                    <a:cubicBezTo>
                      <a:pt x="3488" y="3446"/>
                      <a:pt x="3489" y="3043"/>
                      <a:pt x="3488" y="2622"/>
                    </a:cubicBezTo>
                    <a:cubicBezTo>
                      <a:pt x="3486" y="1770"/>
                      <a:pt x="3192" y="829"/>
                      <a:pt x="2706"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3" name="Google Shape;143;p28"/>
              <p:cNvSpPr/>
              <p:nvPr/>
            </p:nvSpPr>
            <p:spPr>
              <a:xfrm>
                <a:off x="7826100" y="924863"/>
                <a:ext cx="1224725" cy="2415250"/>
              </a:xfrm>
              <a:custGeom>
                <a:avLst/>
                <a:gdLst/>
                <a:ahLst/>
                <a:cxnLst/>
                <a:rect l="l" t="t" r="r" b="b"/>
                <a:pathLst>
                  <a:path w="48989" h="96610" extrusionOk="0">
                    <a:moveTo>
                      <a:pt x="1036" y="1"/>
                    </a:moveTo>
                    <a:cubicBezTo>
                      <a:pt x="1026" y="1"/>
                      <a:pt x="1015" y="1"/>
                      <a:pt x="1005" y="1"/>
                    </a:cubicBezTo>
                    <a:cubicBezTo>
                      <a:pt x="903" y="3"/>
                      <a:pt x="801" y="8"/>
                      <a:pt x="699" y="20"/>
                    </a:cubicBezTo>
                    <a:cubicBezTo>
                      <a:pt x="599" y="28"/>
                      <a:pt x="501" y="45"/>
                      <a:pt x="404" y="70"/>
                    </a:cubicBezTo>
                    <a:cubicBezTo>
                      <a:pt x="320" y="90"/>
                      <a:pt x="238" y="113"/>
                      <a:pt x="158" y="143"/>
                    </a:cubicBezTo>
                    <a:cubicBezTo>
                      <a:pt x="136" y="146"/>
                      <a:pt x="115" y="155"/>
                      <a:pt x="100" y="170"/>
                    </a:cubicBezTo>
                    <a:cubicBezTo>
                      <a:pt x="66" y="178"/>
                      <a:pt x="34" y="188"/>
                      <a:pt x="4" y="203"/>
                    </a:cubicBezTo>
                    <a:lnTo>
                      <a:pt x="1" y="212"/>
                    </a:lnTo>
                    <a:lnTo>
                      <a:pt x="33" y="8256"/>
                    </a:lnTo>
                    <a:lnTo>
                      <a:pt x="39" y="11326"/>
                    </a:lnTo>
                    <a:lnTo>
                      <a:pt x="250" y="66734"/>
                    </a:lnTo>
                    <a:cubicBezTo>
                      <a:pt x="255" y="68535"/>
                      <a:pt x="1530" y="70729"/>
                      <a:pt x="3099" y="71628"/>
                    </a:cubicBezTo>
                    <a:lnTo>
                      <a:pt x="38362" y="91779"/>
                    </a:lnTo>
                    <a:lnTo>
                      <a:pt x="46148" y="96230"/>
                    </a:lnTo>
                    <a:cubicBezTo>
                      <a:pt x="46600" y="96487"/>
                      <a:pt x="47027" y="96609"/>
                      <a:pt x="47406" y="96609"/>
                    </a:cubicBezTo>
                    <a:cubicBezTo>
                      <a:pt x="48343" y="96609"/>
                      <a:pt x="48989" y="95867"/>
                      <a:pt x="48989" y="94583"/>
                    </a:cubicBezTo>
                    <a:lnTo>
                      <a:pt x="48989" y="33445"/>
                    </a:lnTo>
                    <a:lnTo>
                      <a:pt x="48989" y="30585"/>
                    </a:lnTo>
                    <a:cubicBezTo>
                      <a:pt x="48987" y="29679"/>
                      <a:pt x="48671" y="28677"/>
                      <a:pt x="48161" y="27793"/>
                    </a:cubicBezTo>
                    <a:cubicBezTo>
                      <a:pt x="47632" y="26876"/>
                      <a:pt x="46964" y="26171"/>
                      <a:pt x="46150" y="25684"/>
                    </a:cubicBezTo>
                    <a:lnTo>
                      <a:pt x="43672" y="24254"/>
                    </a:lnTo>
                    <a:lnTo>
                      <a:pt x="43669" y="24248"/>
                    </a:lnTo>
                    <a:lnTo>
                      <a:pt x="2135" y="272"/>
                    </a:lnTo>
                    <a:cubicBezTo>
                      <a:pt x="2071" y="240"/>
                      <a:pt x="1999" y="207"/>
                      <a:pt x="1929" y="178"/>
                    </a:cubicBezTo>
                    <a:cubicBezTo>
                      <a:pt x="1852" y="146"/>
                      <a:pt x="1774" y="120"/>
                      <a:pt x="1693" y="96"/>
                    </a:cubicBezTo>
                    <a:lnTo>
                      <a:pt x="1541" y="55"/>
                    </a:lnTo>
                    <a:cubicBezTo>
                      <a:pt x="1465" y="40"/>
                      <a:pt x="1388" y="28"/>
                      <a:pt x="1311" y="21"/>
                    </a:cubicBezTo>
                    <a:cubicBezTo>
                      <a:pt x="1221" y="8"/>
                      <a:pt x="1128" y="1"/>
                      <a:pt x="1036" y="1"/>
                    </a:cubicBezTo>
                    <a:close/>
                  </a:path>
                </a:pathLst>
              </a:custGeom>
              <a:solidFill>
                <a:srgbClr val="8E2D5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4" name="Google Shape;144;p28"/>
              <p:cNvSpPr/>
              <p:nvPr/>
            </p:nvSpPr>
            <p:spPr>
              <a:xfrm>
                <a:off x="7660250" y="964438"/>
                <a:ext cx="1346875" cy="2441925"/>
              </a:xfrm>
              <a:custGeom>
                <a:avLst/>
                <a:gdLst/>
                <a:ahLst/>
                <a:cxnLst/>
                <a:rect l="l" t="t" r="r" b="b"/>
                <a:pathLst>
                  <a:path w="53875" h="97677" extrusionOk="0">
                    <a:moveTo>
                      <a:pt x="7559" y="0"/>
                    </a:moveTo>
                    <a:lnTo>
                      <a:pt x="0" y="4356"/>
                    </a:lnTo>
                    <a:lnTo>
                      <a:pt x="46320" y="31102"/>
                    </a:lnTo>
                    <a:lnTo>
                      <a:pt x="46219" y="97676"/>
                    </a:lnTo>
                    <a:lnTo>
                      <a:pt x="53056" y="93728"/>
                    </a:lnTo>
                    <a:cubicBezTo>
                      <a:pt x="53562" y="93437"/>
                      <a:pt x="53873" y="92898"/>
                      <a:pt x="53873" y="92313"/>
                    </a:cubicBezTo>
                    <a:lnTo>
                      <a:pt x="53875" y="28626"/>
                    </a:lnTo>
                    <a:cubicBezTo>
                      <a:pt x="53875" y="27458"/>
                      <a:pt x="53253" y="26379"/>
                      <a:pt x="52241" y="25796"/>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5" name="Google Shape;145;p28"/>
              <p:cNvSpPr/>
              <p:nvPr/>
            </p:nvSpPr>
            <p:spPr>
              <a:xfrm>
                <a:off x="8815725" y="1639213"/>
                <a:ext cx="191450" cy="1767150"/>
              </a:xfrm>
              <a:custGeom>
                <a:avLst/>
                <a:gdLst/>
                <a:ahLst/>
                <a:cxnLst/>
                <a:rect l="l" t="t" r="r" b="b"/>
                <a:pathLst>
                  <a:path w="7658" h="70686" extrusionOk="0">
                    <a:moveTo>
                      <a:pt x="7218" y="1"/>
                    </a:moveTo>
                    <a:lnTo>
                      <a:pt x="101" y="4111"/>
                    </a:lnTo>
                    <a:lnTo>
                      <a:pt x="0" y="70685"/>
                    </a:lnTo>
                    <a:lnTo>
                      <a:pt x="6837" y="66739"/>
                    </a:lnTo>
                    <a:cubicBezTo>
                      <a:pt x="7343" y="66446"/>
                      <a:pt x="7654" y="65907"/>
                      <a:pt x="7654" y="65324"/>
                    </a:cubicBezTo>
                    <a:lnTo>
                      <a:pt x="7656" y="1637"/>
                    </a:lnTo>
                    <a:cubicBezTo>
                      <a:pt x="7658" y="1062"/>
                      <a:pt x="7505" y="499"/>
                      <a:pt x="7218" y="1"/>
                    </a:cubicBez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6" name="Google Shape;146;p28"/>
              <p:cNvSpPr/>
              <p:nvPr/>
            </p:nvSpPr>
            <p:spPr>
              <a:xfrm>
                <a:off x="7663375" y="948013"/>
                <a:ext cx="217575" cy="121525"/>
              </a:xfrm>
              <a:custGeom>
                <a:avLst/>
                <a:gdLst/>
                <a:ahLst/>
                <a:cxnLst/>
                <a:rect l="l" t="t" r="r" b="b"/>
                <a:pathLst>
                  <a:path w="8703" h="4861" extrusionOk="0">
                    <a:moveTo>
                      <a:pt x="7752" y="0"/>
                    </a:moveTo>
                    <a:cubicBezTo>
                      <a:pt x="7441" y="0"/>
                      <a:pt x="7098" y="82"/>
                      <a:pt x="6826" y="240"/>
                    </a:cubicBezTo>
                    <a:lnTo>
                      <a:pt x="554" y="3854"/>
                    </a:lnTo>
                    <a:cubicBezTo>
                      <a:pt x="84" y="4124"/>
                      <a:pt x="1" y="4515"/>
                      <a:pt x="368" y="4727"/>
                    </a:cubicBezTo>
                    <a:cubicBezTo>
                      <a:pt x="523" y="4817"/>
                      <a:pt x="733" y="4860"/>
                      <a:pt x="959" y="4860"/>
                    </a:cubicBezTo>
                    <a:cubicBezTo>
                      <a:pt x="1270" y="4860"/>
                      <a:pt x="1612" y="4778"/>
                      <a:pt x="1884" y="4620"/>
                    </a:cubicBezTo>
                    <a:lnTo>
                      <a:pt x="8149" y="1003"/>
                    </a:lnTo>
                    <a:cubicBezTo>
                      <a:pt x="8619" y="733"/>
                      <a:pt x="8702" y="342"/>
                      <a:pt x="8336" y="131"/>
                    </a:cubicBezTo>
                    <a:cubicBezTo>
                      <a:pt x="8184" y="43"/>
                      <a:pt x="7976" y="0"/>
                      <a:pt x="7752"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7" name="Google Shape;147;p28"/>
              <p:cNvSpPr/>
              <p:nvPr/>
            </p:nvSpPr>
            <p:spPr>
              <a:xfrm>
                <a:off x="8764225" y="1734038"/>
                <a:ext cx="87400" cy="1754650"/>
              </a:xfrm>
              <a:custGeom>
                <a:avLst/>
                <a:gdLst/>
                <a:ahLst/>
                <a:cxnLst/>
                <a:rect l="l" t="t" r="r" b="b"/>
                <a:pathLst>
                  <a:path w="3496" h="70186" extrusionOk="0">
                    <a:moveTo>
                      <a:pt x="2707" y="1"/>
                    </a:moveTo>
                    <a:lnTo>
                      <a:pt x="0" y="1563"/>
                    </a:lnTo>
                    <a:cubicBezTo>
                      <a:pt x="515" y="2453"/>
                      <a:pt x="831" y="3447"/>
                      <a:pt x="831" y="4361"/>
                    </a:cubicBezTo>
                    <a:cubicBezTo>
                      <a:pt x="831" y="4361"/>
                      <a:pt x="832" y="7215"/>
                      <a:pt x="836" y="7220"/>
                    </a:cubicBezTo>
                    <a:lnTo>
                      <a:pt x="831" y="37852"/>
                    </a:lnTo>
                    <a:lnTo>
                      <a:pt x="832" y="68072"/>
                    </a:lnTo>
                    <a:cubicBezTo>
                      <a:pt x="832" y="68553"/>
                      <a:pt x="849" y="69696"/>
                      <a:pt x="0" y="70185"/>
                    </a:cubicBezTo>
                    <a:cubicBezTo>
                      <a:pt x="0" y="70185"/>
                      <a:pt x="1816" y="69139"/>
                      <a:pt x="2159" y="68940"/>
                    </a:cubicBezTo>
                    <a:cubicBezTo>
                      <a:pt x="2892" y="68516"/>
                      <a:pt x="3487" y="67442"/>
                      <a:pt x="3487" y="66540"/>
                    </a:cubicBezTo>
                    <a:lnTo>
                      <a:pt x="3487" y="39391"/>
                    </a:lnTo>
                    <a:cubicBezTo>
                      <a:pt x="3487" y="39391"/>
                      <a:pt x="3492" y="5686"/>
                      <a:pt x="3491" y="5673"/>
                    </a:cubicBezTo>
                    <a:lnTo>
                      <a:pt x="3491" y="5553"/>
                    </a:lnTo>
                    <a:cubicBezTo>
                      <a:pt x="3494" y="5339"/>
                      <a:pt x="3496" y="4908"/>
                      <a:pt x="3491" y="4336"/>
                    </a:cubicBezTo>
                    <a:lnTo>
                      <a:pt x="3491" y="3815"/>
                    </a:lnTo>
                    <a:cubicBezTo>
                      <a:pt x="3489" y="3446"/>
                      <a:pt x="3491" y="3043"/>
                      <a:pt x="3489" y="2622"/>
                    </a:cubicBezTo>
                    <a:cubicBezTo>
                      <a:pt x="3487" y="1770"/>
                      <a:pt x="3193" y="829"/>
                      <a:pt x="2707"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8" name="Google Shape;148;p28"/>
              <p:cNvSpPr/>
              <p:nvPr/>
            </p:nvSpPr>
            <p:spPr>
              <a:xfrm>
                <a:off x="7560625" y="1029188"/>
                <a:ext cx="1224500" cy="2464325"/>
              </a:xfrm>
              <a:custGeom>
                <a:avLst/>
                <a:gdLst/>
                <a:ahLst/>
                <a:cxnLst/>
                <a:rect l="l" t="t" r="r" b="b"/>
                <a:pathLst>
                  <a:path w="48980" h="98573" extrusionOk="0">
                    <a:moveTo>
                      <a:pt x="5" y="0"/>
                    </a:moveTo>
                    <a:lnTo>
                      <a:pt x="5" y="0"/>
                    </a:lnTo>
                    <a:cubicBezTo>
                      <a:pt x="1" y="38"/>
                      <a:pt x="1" y="76"/>
                      <a:pt x="5" y="113"/>
                    </a:cubicBezTo>
                    <a:lnTo>
                      <a:pt x="5" y="113"/>
                    </a:lnTo>
                    <a:lnTo>
                      <a:pt x="5" y="0"/>
                    </a:lnTo>
                    <a:close/>
                    <a:moveTo>
                      <a:pt x="5" y="113"/>
                    </a:moveTo>
                    <a:lnTo>
                      <a:pt x="15" y="68295"/>
                    </a:lnTo>
                    <a:cubicBezTo>
                      <a:pt x="15" y="70099"/>
                      <a:pt x="1295" y="72290"/>
                      <a:pt x="2863" y="73189"/>
                    </a:cubicBezTo>
                    <a:lnTo>
                      <a:pt x="46139" y="98192"/>
                    </a:lnTo>
                    <a:cubicBezTo>
                      <a:pt x="46591" y="98450"/>
                      <a:pt x="47018" y="98573"/>
                      <a:pt x="47397" y="98573"/>
                    </a:cubicBezTo>
                    <a:cubicBezTo>
                      <a:pt x="48331" y="98573"/>
                      <a:pt x="48974" y="97830"/>
                      <a:pt x="48978" y="96545"/>
                    </a:cubicBezTo>
                    <a:lnTo>
                      <a:pt x="48980" y="87606"/>
                    </a:lnTo>
                    <a:lnTo>
                      <a:pt x="48976" y="35409"/>
                    </a:lnTo>
                    <a:lnTo>
                      <a:pt x="48978" y="32547"/>
                    </a:lnTo>
                    <a:cubicBezTo>
                      <a:pt x="48976" y="31643"/>
                      <a:pt x="48655" y="30642"/>
                      <a:pt x="48146" y="29758"/>
                    </a:cubicBezTo>
                    <a:cubicBezTo>
                      <a:pt x="47616" y="28814"/>
                      <a:pt x="46930" y="28138"/>
                      <a:pt x="46138" y="27642"/>
                    </a:cubicBezTo>
                    <a:lnTo>
                      <a:pt x="43668" y="26213"/>
                    </a:lnTo>
                    <a:lnTo>
                      <a:pt x="43665" y="26208"/>
                    </a:lnTo>
                    <a:lnTo>
                      <a:pt x="10657" y="7154"/>
                    </a:lnTo>
                    <a:lnTo>
                      <a:pt x="2831" y="2635"/>
                    </a:lnTo>
                    <a:lnTo>
                      <a:pt x="1178" y="1679"/>
                    </a:lnTo>
                    <a:cubicBezTo>
                      <a:pt x="973" y="1557"/>
                      <a:pt x="779" y="1417"/>
                      <a:pt x="602" y="1258"/>
                    </a:cubicBezTo>
                    <a:cubicBezTo>
                      <a:pt x="522" y="1185"/>
                      <a:pt x="448" y="1106"/>
                      <a:pt x="383" y="1021"/>
                    </a:cubicBezTo>
                    <a:cubicBezTo>
                      <a:pt x="316" y="942"/>
                      <a:pt x="256" y="857"/>
                      <a:pt x="206" y="769"/>
                    </a:cubicBezTo>
                    <a:cubicBezTo>
                      <a:pt x="174" y="712"/>
                      <a:pt x="146" y="652"/>
                      <a:pt x="119" y="592"/>
                    </a:cubicBezTo>
                    <a:cubicBezTo>
                      <a:pt x="94" y="535"/>
                      <a:pt x="74" y="475"/>
                      <a:pt x="62" y="414"/>
                    </a:cubicBezTo>
                    <a:cubicBezTo>
                      <a:pt x="46" y="373"/>
                      <a:pt x="36" y="331"/>
                      <a:pt x="34" y="287"/>
                    </a:cubicBezTo>
                    <a:cubicBezTo>
                      <a:pt x="19" y="247"/>
                      <a:pt x="12" y="204"/>
                      <a:pt x="14" y="162"/>
                    </a:cubicBezTo>
                    <a:cubicBezTo>
                      <a:pt x="10" y="146"/>
                      <a:pt x="7" y="129"/>
                      <a:pt x="5" y="11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9" name="Google Shape;149;p28"/>
              <p:cNvSpPr/>
              <p:nvPr/>
            </p:nvSpPr>
            <p:spPr>
              <a:xfrm>
                <a:off x="7560675" y="862613"/>
                <a:ext cx="1536800" cy="910550"/>
              </a:xfrm>
              <a:custGeom>
                <a:avLst/>
                <a:gdLst/>
                <a:ahLst/>
                <a:cxnLst/>
                <a:rect l="l" t="t" r="r" b="b"/>
                <a:pathLst>
                  <a:path w="61472" h="36422" extrusionOk="0">
                    <a:moveTo>
                      <a:pt x="11623" y="0"/>
                    </a:moveTo>
                    <a:cubicBezTo>
                      <a:pt x="10598" y="0"/>
                      <a:pt x="9573" y="226"/>
                      <a:pt x="8792" y="677"/>
                    </a:cubicBezTo>
                    <a:lnTo>
                      <a:pt x="1176" y="5074"/>
                    </a:lnTo>
                    <a:cubicBezTo>
                      <a:pt x="416" y="5512"/>
                      <a:pt x="30" y="6083"/>
                      <a:pt x="0" y="6658"/>
                    </a:cubicBezTo>
                    <a:lnTo>
                      <a:pt x="3" y="6665"/>
                    </a:lnTo>
                    <a:lnTo>
                      <a:pt x="3" y="6770"/>
                    </a:lnTo>
                    <a:cubicBezTo>
                      <a:pt x="7" y="6790"/>
                      <a:pt x="8" y="6805"/>
                      <a:pt x="12" y="6825"/>
                    </a:cubicBezTo>
                    <a:cubicBezTo>
                      <a:pt x="12" y="6867"/>
                      <a:pt x="18" y="6910"/>
                      <a:pt x="32" y="6950"/>
                    </a:cubicBezTo>
                    <a:cubicBezTo>
                      <a:pt x="34" y="6994"/>
                      <a:pt x="44" y="7037"/>
                      <a:pt x="60" y="7077"/>
                    </a:cubicBezTo>
                    <a:cubicBezTo>
                      <a:pt x="72" y="7139"/>
                      <a:pt x="90" y="7199"/>
                      <a:pt x="117" y="7256"/>
                    </a:cubicBezTo>
                    <a:cubicBezTo>
                      <a:pt x="144" y="7316"/>
                      <a:pt x="171" y="7375"/>
                      <a:pt x="204" y="7432"/>
                    </a:cubicBezTo>
                    <a:cubicBezTo>
                      <a:pt x="254" y="7522"/>
                      <a:pt x="314" y="7607"/>
                      <a:pt x="379" y="7686"/>
                    </a:cubicBezTo>
                    <a:cubicBezTo>
                      <a:pt x="446" y="7769"/>
                      <a:pt x="520" y="7848"/>
                      <a:pt x="600" y="7921"/>
                    </a:cubicBezTo>
                    <a:cubicBezTo>
                      <a:pt x="777" y="8080"/>
                      <a:pt x="971" y="8222"/>
                      <a:pt x="1175" y="8344"/>
                    </a:cubicBezTo>
                    <a:lnTo>
                      <a:pt x="2829" y="9298"/>
                    </a:lnTo>
                    <a:lnTo>
                      <a:pt x="10655" y="13817"/>
                    </a:lnTo>
                    <a:lnTo>
                      <a:pt x="43663" y="32871"/>
                    </a:lnTo>
                    <a:lnTo>
                      <a:pt x="43666" y="32876"/>
                    </a:lnTo>
                    <a:lnTo>
                      <a:pt x="46136" y="34305"/>
                    </a:lnTo>
                    <a:lnTo>
                      <a:pt x="46144" y="34306"/>
                    </a:lnTo>
                    <a:cubicBezTo>
                      <a:pt x="46928" y="34761"/>
                      <a:pt x="47629" y="35533"/>
                      <a:pt x="48144" y="36421"/>
                    </a:cubicBezTo>
                    <a:lnTo>
                      <a:pt x="50851" y="34859"/>
                    </a:lnTo>
                    <a:cubicBezTo>
                      <a:pt x="50374" y="34024"/>
                      <a:pt x="49708" y="33299"/>
                      <a:pt x="48971" y="32871"/>
                    </a:cubicBezTo>
                    <a:cubicBezTo>
                      <a:pt x="48607" y="32659"/>
                      <a:pt x="48258" y="32460"/>
                      <a:pt x="47938" y="32275"/>
                    </a:cubicBezTo>
                    <a:lnTo>
                      <a:pt x="47486" y="32014"/>
                    </a:lnTo>
                    <a:cubicBezTo>
                      <a:pt x="46994" y="31725"/>
                      <a:pt x="46622" y="31509"/>
                      <a:pt x="46433" y="31407"/>
                    </a:cubicBezTo>
                    <a:lnTo>
                      <a:pt x="46329" y="31346"/>
                    </a:lnTo>
                    <a:cubicBezTo>
                      <a:pt x="46324" y="31344"/>
                      <a:pt x="46321" y="31342"/>
                      <a:pt x="46318" y="31337"/>
                    </a:cubicBezTo>
                    <a:lnTo>
                      <a:pt x="10650" y="10746"/>
                    </a:lnTo>
                    <a:lnTo>
                      <a:pt x="4784" y="7361"/>
                    </a:lnTo>
                    <a:cubicBezTo>
                      <a:pt x="4162" y="7004"/>
                      <a:pt x="4162" y="6414"/>
                      <a:pt x="4785" y="6055"/>
                    </a:cubicBezTo>
                    <a:lnTo>
                      <a:pt x="10486" y="2763"/>
                    </a:lnTo>
                    <a:cubicBezTo>
                      <a:pt x="10528" y="2737"/>
                      <a:pt x="10571" y="2717"/>
                      <a:pt x="10618" y="2702"/>
                    </a:cubicBezTo>
                    <a:cubicBezTo>
                      <a:pt x="10646" y="2680"/>
                      <a:pt x="10680" y="2667"/>
                      <a:pt x="10715" y="2660"/>
                    </a:cubicBezTo>
                    <a:cubicBezTo>
                      <a:pt x="10732" y="2645"/>
                      <a:pt x="10752" y="2636"/>
                      <a:pt x="10775" y="2633"/>
                    </a:cubicBezTo>
                    <a:cubicBezTo>
                      <a:pt x="10855" y="2603"/>
                      <a:pt x="10935" y="2580"/>
                      <a:pt x="11019" y="2560"/>
                    </a:cubicBezTo>
                    <a:cubicBezTo>
                      <a:pt x="11116" y="2535"/>
                      <a:pt x="11214" y="2518"/>
                      <a:pt x="11315" y="2510"/>
                    </a:cubicBezTo>
                    <a:cubicBezTo>
                      <a:pt x="11417" y="2498"/>
                      <a:pt x="11519" y="2493"/>
                      <a:pt x="11622" y="2491"/>
                    </a:cubicBezTo>
                    <a:cubicBezTo>
                      <a:pt x="11632" y="2491"/>
                      <a:pt x="11643" y="2491"/>
                      <a:pt x="11653" y="2491"/>
                    </a:cubicBezTo>
                    <a:cubicBezTo>
                      <a:pt x="11744" y="2491"/>
                      <a:pt x="11836" y="2498"/>
                      <a:pt x="11928" y="2511"/>
                    </a:cubicBezTo>
                    <a:cubicBezTo>
                      <a:pt x="12005" y="2518"/>
                      <a:pt x="12082" y="2530"/>
                      <a:pt x="12157" y="2545"/>
                    </a:cubicBezTo>
                    <a:lnTo>
                      <a:pt x="12309" y="2586"/>
                    </a:lnTo>
                    <a:cubicBezTo>
                      <a:pt x="12391" y="2605"/>
                      <a:pt x="12469" y="2633"/>
                      <a:pt x="12546" y="2668"/>
                    </a:cubicBezTo>
                    <a:cubicBezTo>
                      <a:pt x="12615" y="2697"/>
                      <a:pt x="12686" y="2732"/>
                      <a:pt x="12750" y="2762"/>
                    </a:cubicBezTo>
                    <a:lnTo>
                      <a:pt x="54284" y="26738"/>
                    </a:lnTo>
                    <a:lnTo>
                      <a:pt x="54289" y="26734"/>
                    </a:lnTo>
                    <a:lnTo>
                      <a:pt x="56772" y="28171"/>
                    </a:lnTo>
                    <a:cubicBezTo>
                      <a:pt x="57555" y="28624"/>
                      <a:pt x="58264" y="29392"/>
                      <a:pt x="58777" y="30283"/>
                    </a:cubicBezTo>
                    <a:lnTo>
                      <a:pt x="61472" y="28726"/>
                    </a:lnTo>
                    <a:cubicBezTo>
                      <a:pt x="60997" y="27890"/>
                      <a:pt x="60329" y="27165"/>
                      <a:pt x="59592" y="26739"/>
                    </a:cubicBezTo>
                    <a:cubicBezTo>
                      <a:pt x="59228" y="26525"/>
                      <a:pt x="58879" y="26328"/>
                      <a:pt x="58560" y="26141"/>
                    </a:cubicBezTo>
                    <a:lnTo>
                      <a:pt x="58108" y="25882"/>
                    </a:lnTo>
                    <a:cubicBezTo>
                      <a:pt x="57901" y="25758"/>
                      <a:pt x="57711" y="25650"/>
                      <a:pt x="57549" y="25555"/>
                    </a:cubicBezTo>
                    <a:cubicBezTo>
                      <a:pt x="57462" y="25508"/>
                      <a:pt x="57392" y="25464"/>
                      <a:pt x="57325" y="25428"/>
                    </a:cubicBezTo>
                    <a:cubicBezTo>
                      <a:pt x="57255" y="25386"/>
                      <a:pt x="57200" y="25356"/>
                      <a:pt x="57146" y="25327"/>
                    </a:cubicBezTo>
                    <a:cubicBezTo>
                      <a:pt x="57079" y="25291"/>
                      <a:pt x="57031" y="25257"/>
                      <a:pt x="56994" y="25234"/>
                    </a:cubicBezTo>
                    <a:cubicBezTo>
                      <a:pt x="56961" y="25215"/>
                      <a:pt x="56939" y="25205"/>
                      <a:pt x="56939" y="25205"/>
                    </a:cubicBezTo>
                    <a:lnTo>
                      <a:pt x="14454" y="677"/>
                    </a:lnTo>
                    <a:cubicBezTo>
                      <a:pt x="13673" y="226"/>
                      <a:pt x="12648" y="0"/>
                      <a:pt x="11623"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0" name="Google Shape;150;p28"/>
              <p:cNvSpPr/>
              <p:nvPr/>
            </p:nvSpPr>
            <p:spPr>
              <a:xfrm>
                <a:off x="7186000" y="1260163"/>
                <a:ext cx="200000" cy="307250"/>
              </a:xfrm>
              <a:custGeom>
                <a:avLst/>
                <a:gdLst/>
                <a:ahLst/>
                <a:cxnLst/>
                <a:rect l="l" t="t" r="r" b="b"/>
                <a:pathLst>
                  <a:path w="8000" h="12290" extrusionOk="0">
                    <a:moveTo>
                      <a:pt x="7968" y="1"/>
                    </a:moveTo>
                    <a:lnTo>
                      <a:pt x="0" y="4602"/>
                    </a:lnTo>
                    <a:lnTo>
                      <a:pt x="2" y="7671"/>
                    </a:lnTo>
                    <a:lnTo>
                      <a:pt x="8000" y="12289"/>
                    </a:lnTo>
                    <a:lnTo>
                      <a:pt x="7968" y="1"/>
                    </a:lnTo>
                    <a:close/>
                  </a:path>
                </a:pathLst>
              </a:custGeom>
              <a:solidFill>
                <a:srgbClr val="34518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1" name="Google Shape;151;p28"/>
              <p:cNvSpPr/>
              <p:nvPr/>
            </p:nvSpPr>
            <p:spPr>
              <a:xfrm>
                <a:off x="8588775" y="1940088"/>
                <a:ext cx="87325" cy="1677650"/>
              </a:xfrm>
              <a:custGeom>
                <a:avLst/>
                <a:gdLst/>
                <a:ahLst/>
                <a:cxnLst/>
                <a:rect l="l" t="t" r="r" b="b"/>
                <a:pathLst>
                  <a:path w="3493" h="67106" extrusionOk="0">
                    <a:moveTo>
                      <a:pt x="2706" y="1"/>
                    </a:moveTo>
                    <a:lnTo>
                      <a:pt x="11" y="1556"/>
                    </a:lnTo>
                    <a:cubicBezTo>
                      <a:pt x="526" y="2447"/>
                      <a:pt x="836" y="3444"/>
                      <a:pt x="838" y="4348"/>
                    </a:cubicBezTo>
                    <a:cubicBezTo>
                      <a:pt x="838" y="4348"/>
                      <a:pt x="840" y="7217"/>
                      <a:pt x="835" y="7220"/>
                    </a:cubicBezTo>
                    <a:lnTo>
                      <a:pt x="831" y="64991"/>
                    </a:lnTo>
                    <a:cubicBezTo>
                      <a:pt x="831" y="65502"/>
                      <a:pt x="821" y="66631"/>
                      <a:pt x="1" y="67106"/>
                    </a:cubicBezTo>
                    <a:lnTo>
                      <a:pt x="2160" y="65860"/>
                    </a:lnTo>
                    <a:cubicBezTo>
                      <a:pt x="2893" y="65437"/>
                      <a:pt x="3488" y="64361"/>
                      <a:pt x="3488" y="63459"/>
                    </a:cubicBezTo>
                    <a:lnTo>
                      <a:pt x="3490" y="5688"/>
                    </a:lnTo>
                    <a:cubicBezTo>
                      <a:pt x="3490" y="5688"/>
                      <a:pt x="3493" y="5664"/>
                      <a:pt x="3493" y="5626"/>
                    </a:cubicBezTo>
                    <a:cubicBezTo>
                      <a:pt x="3490" y="5583"/>
                      <a:pt x="3486" y="5524"/>
                      <a:pt x="3488" y="5447"/>
                    </a:cubicBezTo>
                    <a:cubicBezTo>
                      <a:pt x="3490" y="5385"/>
                      <a:pt x="3491" y="5324"/>
                      <a:pt x="3490" y="5242"/>
                    </a:cubicBezTo>
                    <a:cubicBezTo>
                      <a:pt x="3491" y="5167"/>
                      <a:pt x="3490" y="5085"/>
                      <a:pt x="3491" y="4984"/>
                    </a:cubicBezTo>
                    <a:cubicBezTo>
                      <a:pt x="3488" y="4796"/>
                      <a:pt x="3491" y="4577"/>
                      <a:pt x="3488" y="4336"/>
                    </a:cubicBezTo>
                    <a:lnTo>
                      <a:pt x="3488" y="3815"/>
                    </a:lnTo>
                    <a:cubicBezTo>
                      <a:pt x="3488" y="3446"/>
                      <a:pt x="3490" y="3045"/>
                      <a:pt x="3488" y="2622"/>
                    </a:cubicBezTo>
                    <a:cubicBezTo>
                      <a:pt x="3486" y="1770"/>
                      <a:pt x="3192" y="829"/>
                      <a:pt x="2706"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2" name="Google Shape;152;p28"/>
              <p:cNvSpPr/>
              <p:nvPr/>
            </p:nvSpPr>
            <p:spPr>
              <a:xfrm>
                <a:off x="7385075" y="1284213"/>
                <a:ext cx="1224700" cy="2338200"/>
              </a:xfrm>
              <a:custGeom>
                <a:avLst/>
                <a:gdLst/>
                <a:ahLst/>
                <a:cxnLst/>
                <a:rect l="l" t="t" r="r" b="b"/>
                <a:pathLst>
                  <a:path w="48988" h="93528" extrusionOk="0">
                    <a:moveTo>
                      <a:pt x="1049" y="0"/>
                    </a:moveTo>
                    <a:cubicBezTo>
                      <a:pt x="1034" y="0"/>
                      <a:pt x="1019" y="0"/>
                      <a:pt x="1004" y="1"/>
                    </a:cubicBezTo>
                    <a:cubicBezTo>
                      <a:pt x="902" y="1"/>
                      <a:pt x="800" y="8"/>
                      <a:pt x="699" y="19"/>
                    </a:cubicBezTo>
                    <a:cubicBezTo>
                      <a:pt x="598" y="26"/>
                      <a:pt x="500" y="43"/>
                      <a:pt x="403" y="69"/>
                    </a:cubicBezTo>
                    <a:cubicBezTo>
                      <a:pt x="319" y="88"/>
                      <a:pt x="237" y="113"/>
                      <a:pt x="157" y="143"/>
                    </a:cubicBezTo>
                    <a:cubicBezTo>
                      <a:pt x="135" y="145"/>
                      <a:pt x="114" y="155"/>
                      <a:pt x="99" y="170"/>
                    </a:cubicBezTo>
                    <a:cubicBezTo>
                      <a:pt x="65" y="176"/>
                      <a:pt x="34" y="188"/>
                      <a:pt x="3" y="201"/>
                    </a:cubicBezTo>
                    <a:lnTo>
                      <a:pt x="0" y="210"/>
                    </a:lnTo>
                    <a:lnTo>
                      <a:pt x="32" y="8255"/>
                    </a:lnTo>
                    <a:lnTo>
                      <a:pt x="39" y="11325"/>
                    </a:lnTo>
                    <a:lnTo>
                      <a:pt x="249" y="63651"/>
                    </a:lnTo>
                    <a:cubicBezTo>
                      <a:pt x="254" y="65452"/>
                      <a:pt x="1529" y="67646"/>
                      <a:pt x="3096" y="68545"/>
                    </a:cubicBezTo>
                    <a:lnTo>
                      <a:pt x="38361" y="88696"/>
                    </a:lnTo>
                    <a:lnTo>
                      <a:pt x="46147" y="93147"/>
                    </a:lnTo>
                    <a:cubicBezTo>
                      <a:pt x="46599" y="93405"/>
                      <a:pt x="47027" y="93527"/>
                      <a:pt x="47407" y="93527"/>
                    </a:cubicBezTo>
                    <a:cubicBezTo>
                      <a:pt x="48343" y="93527"/>
                      <a:pt x="48988" y="92784"/>
                      <a:pt x="48988" y="91500"/>
                    </a:cubicBezTo>
                    <a:lnTo>
                      <a:pt x="48988" y="33443"/>
                    </a:lnTo>
                    <a:lnTo>
                      <a:pt x="48988" y="30583"/>
                    </a:lnTo>
                    <a:cubicBezTo>
                      <a:pt x="48986" y="29677"/>
                      <a:pt x="48672" y="28673"/>
                      <a:pt x="48161" y="27791"/>
                    </a:cubicBezTo>
                    <a:cubicBezTo>
                      <a:pt x="47631" y="26875"/>
                      <a:pt x="46963" y="26170"/>
                      <a:pt x="46149" y="25683"/>
                    </a:cubicBezTo>
                    <a:lnTo>
                      <a:pt x="43671" y="24254"/>
                    </a:lnTo>
                    <a:lnTo>
                      <a:pt x="43668" y="24247"/>
                    </a:lnTo>
                    <a:lnTo>
                      <a:pt x="2134" y="272"/>
                    </a:lnTo>
                    <a:cubicBezTo>
                      <a:pt x="2070" y="240"/>
                      <a:pt x="1998" y="206"/>
                      <a:pt x="1928" y="178"/>
                    </a:cubicBezTo>
                    <a:cubicBezTo>
                      <a:pt x="1851" y="146"/>
                      <a:pt x="1773" y="118"/>
                      <a:pt x="1693" y="94"/>
                    </a:cubicBezTo>
                    <a:lnTo>
                      <a:pt x="1541" y="54"/>
                    </a:lnTo>
                    <a:cubicBezTo>
                      <a:pt x="1464" y="39"/>
                      <a:pt x="1387" y="28"/>
                      <a:pt x="1310" y="21"/>
                    </a:cubicBezTo>
                    <a:cubicBezTo>
                      <a:pt x="1225" y="8"/>
                      <a:pt x="1137" y="0"/>
                      <a:pt x="1049"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3" name="Google Shape;153;p28"/>
              <p:cNvSpPr/>
              <p:nvPr/>
            </p:nvSpPr>
            <p:spPr>
              <a:xfrm>
                <a:off x="7219200" y="1323788"/>
                <a:ext cx="1346875" cy="2364975"/>
              </a:xfrm>
              <a:custGeom>
                <a:avLst/>
                <a:gdLst/>
                <a:ahLst/>
                <a:cxnLst/>
                <a:rect l="l" t="t" r="r" b="b"/>
                <a:pathLst>
                  <a:path w="53875" h="94599" extrusionOk="0">
                    <a:moveTo>
                      <a:pt x="7559" y="0"/>
                    </a:moveTo>
                    <a:lnTo>
                      <a:pt x="0" y="4356"/>
                    </a:lnTo>
                    <a:lnTo>
                      <a:pt x="46318" y="31102"/>
                    </a:lnTo>
                    <a:lnTo>
                      <a:pt x="46219" y="94598"/>
                    </a:lnTo>
                    <a:lnTo>
                      <a:pt x="53056" y="90650"/>
                    </a:lnTo>
                    <a:cubicBezTo>
                      <a:pt x="53563" y="90358"/>
                      <a:pt x="53873" y="89818"/>
                      <a:pt x="53873" y="89235"/>
                    </a:cubicBezTo>
                    <a:lnTo>
                      <a:pt x="53875" y="28627"/>
                    </a:lnTo>
                    <a:cubicBezTo>
                      <a:pt x="53875" y="27459"/>
                      <a:pt x="53252" y="26380"/>
                      <a:pt x="52241" y="25795"/>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4" name="Google Shape;154;p28"/>
              <p:cNvSpPr/>
              <p:nvPr/>
            </p:nvSpPr>
            <p:spPr>
              <a:xfrm>
                <a:off x="8374675" y="1998563"/>
                <a:ext cx="191400" cy="1690200"/>
              </a:xfrm>
              <a:custGeom>
                <a:avLst/>
                <a:gdLst/>
                <a:ahLst/>
                <a:cxnLst/>
                <a:rect l="l" t="t" r="r" b="b"/>
                <a:pathLst>
                  <a:path w="7656" h="67608" extrusionOk="0">
                    <a:moveTo>
                      <a:pt x="7218" y="1"/>
                    </a:moveTo>
                    <a:lnTo>
                      <a:pt x="99" y="4111"/>
                    </a:lnTo>
                    <a:lnTo>
                      <a:pt x="0" y="67607"/>
                    </a:lnTo>
                    <a:lnTo>
                      <a:pt x="6837" y="63659"/>
                    </a:lnTo>
                    <a:cubicBezTo>
                      <a:pt x="7344" y="63367"/>
                      <a:pt x="7654" y="62829"/>
                      <a:pt x="7654" y="62244"/>
                    </a:cubicBezTo>
                    <a:lnTo>
                      <a:pt x="7656" y="1636"/>
                    </a:lnTo>
                    <a:cubicBezTo>
                      <a:pt x="7656" y="1062"/>
                      <a:pt x="7506" y="499"/>
                      <a:pt x="7218" y="1"/>
                    </a:cubicBez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5" name="Google Shape;155;p28"/>
              <p:cNvSpPr/>
              <p:nvPr/>
            </p:nvSpPr>
            <p:spPr>
              <a:xfrm>
                <a:off x="7222325" y="1307363"/>
                <a:ext cx="217575" cy="121550"/>
              </a:xfrm>
              <a:custGeom>
                <a:avLst/>
                <a:gdLst/>
                <a:ahLst/>
                <a:cxnLst/>
                <a:rect l="l" t="t" r="r" b="b"/>
                <a:pathLst>
                  <a:path w="8703" h="4862" extrusionOk="0">
                    <a:moveTo>
                      <a:pt x="7748" y="1"/>
                    </a:moveTo>
                    <a:cubicBezTo>
                      <a:pt x="7438" y="1"/>
                      <a:pt x="7097" y="83"/>
                      <a:pt x="6826" y="239"/>
                    </a:cubicBezTo>
                    <a:lnTo>
                      <a:pt x="554" y="3853"/>
                    </a:lnTo>
                    <a:cubicBezTo>
                      <a:pt x="84" y="4124"/>
                      <a:pt x="1" y="4517"/>
                      <a:pt x="368" y="4729"/>
                    </a:cubicBezTo>
                    <a:cubicBezTo>
                      <a:pt x="523" y="4818"/>
                      <a:pt x="733" y="4862"/>
                      <a:pt x="959" y="4862"/>
                    </a:cubicBezTo>
                    <a:cubicBezTo>
                      <a:pt x="1270" y="4862"/>
                      <a:pt x="1612" y="4780"/>
                      <a:pt x="1884" y="4622"/>
                    </a:cubicBezTo>
                    <a:lnTo>
                      <a:pt x="8149" y="1005"/>
                    </a:lnTo>
                    <a:cubicBezTo>
                      <a:pt x="8619" y="734"/>
                      <a:pt x="8702" y="343"/>
                      <a:pt x="8336" y="132"/>
                    </a:cubicBezTo>
                    <a:cubicBezTo>
                      <a:pt x="8182" y="44"/>
                      <a:pt x="7974" y="1"/>
                      <a:pt x="7748" y="1"/>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6" name="Google Shape;156;p28"/>
              <p:cNvSpPr/>
              <p:nvPr/>
            </p:nvSpPr>
            <p:spPr>
              <a:xfrm>
                <a:off x="8323225" y="2093388"/>
                <a:ext cx="87300" cy="1677600"/>
              </a:xfrm>
              <a:custGeom>
                <a:avLst/>
                <a:gdLst/>
                <a:ahLst/>
                <a:cxnLst/>
                <a:rect l="l" t="t" r="r" b="b"/>
                <a:pathLst>
                  <a:path w="3492" h="67104" extrusionOk="0">
                    <a:moveTo>
                      <a:pt x="2707" y="0"/>
                    </a:moveTo>
                    <a:lnTo>
                      <a:pt x="0" y="1564"/>
                    </a:lnTo>
                    <a:cubicBezTo>
                      <a:pt x="513" y="2453"/>
                      <a:pt x="830" y="3447"/>
                      <a:pt x="830" y="4361"/>
                    </a:cubicBezTo>
                    <a:cubicBezTo>
                      <a:pt x="830" y="4361"/>
                      <a:pt x="830" y="7215"/>
                      <a:pt x="834" y="7220"/>
                    </a:cubicBezTo>
                    <a:lnTo>
                      <a:pt x="829" y="34771"/>
                    </a:lnTo>
                    <a:lnTo>
                      <a:pt x="830" y="64992"/>
                    </a:lnTo>
                    <a:cubicBezTo>
                      <a:pt x="830" y="65472"/>
                      <a:pt x="849" y="66614"/>
                      <a:pt x="0" y="67104"/>
                    </a:cubicBezTo>
                    <a:cubicBezTo>
                      <a:pt x="0" y="67104"/>
                      <a:pt x="1815" y="66058"/>
                      <a:pt x="2159" y="65859"/>
                    </a:cubicBezTo>
                    <a:cubicBezTo>
                      <a:pt x="2892" y="65437"/>
                      <a:pt x="3485" y="64361"/>
                      <a:pt x="3485" y="63458"/>
                    </a:cubicBezTo>
                    <a:lnTo>
                      <a:pt x="3485" y="36311"/>
                    </a:lnTo>
                    <a:cubicBezTo>
                      <a:pt x="3485" y="36311"/>
                      <a:pt x="3489" y="5688"/>
                      <a:pt x="3489" y="5673"/>
                    </a:cubicBezTo>
                    <a:lnTo>
                      <a:pt x="3489" y="5552"/>
                    </a:lnTo>
                    <a:cubicBezTo>
                      <a:pt x="3492" y="5340"/>
                      <a:pt x="3492" y="4907"/>
                      <a:pt x="3489" y="4338"/>
                    </a:cubicBezTo>
                    <a:lnTo>
                      <a:pt x="3489" y="3815"/>
                    </a:lnTo>
                    <a:cubicBezTo>
                      <a:pt x="3487" y="3445"/>
                      <a:pt x="3489" y="3044"/>
                      <a:pt x="3487" y="2623"/>
                    </a:cubicBezTo>
                    <a:cubicBezTo>
                      <a:pt x="3487" y="1770"/>
                      <a:pt x="3193" y="831"/>
                      <a:pt x="2707"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7" name="Google Shape;157;p28"/>
              <p:cNvSpPr/>
              <p:nvPr/>
            </p:nvSpPr>
            <p:spPr>
              <a:xfrm>
                <a:off x="7119575" y="1388513"/>
                <a:ext cx="1224500" cy="2387350"/>
              </a:xfrm>
              <a:custGeom>
                <a:avLst/>
                <a:gdLst/>
                <a:ahLst/>
                <a:cxnLst/>
                <a:rect l="l" t="t" r="r" b="b"/>
                <a:pathLst>
                  <a:path w="48980" h="95494" extrusionOk="0">
                    <a:moveTo>
                      <a:pt x="4" y="1"/>
                    </a:moveTo>
                    <a:lnTo>
                      <a:pt x="4" y="1"/>
                    </a:lnTo>
                    <a:cubicBezTo>
                      <a:pt x="1" y="34"/>
                      <a:pt x="1" y="67"/>
                      <a:pt x="4" y="99"/>
                    </a:cubicBezTo>
                    <a:lnTo>
                      <a:pt x="4" y="99"/>
                    </a:lnTo>
                    <a:lnTo>
                      <a:pt x="4" y="1"/>
                    </a:lnTo>
                    <a:close/>
                    <a:moveTo>
                      <a:pt x="4" y="99"/>
                    </a:moveTo>
                    <a:lnTo>
                      <a:pt x="14" y="65217"/>
                    </a:lnTo>
                    <a:cubicBezTo>
                      <a:pt x="14" y="67021"/>
                      <a:pt x="1294" y="69211"/>
                      <a:pt x="2863" y="70110"/>
                    </a:cubicBezTo>
                    <a:lnTo>
                      <a:pt x="46139" y="95114"/>
                    </a:lnTo>
                    <a:cubicBezTo>
                      <a:pt x="46591" y="95371"/>
                      <a:pt x="47018" y="95493"/>
                      <a:pt x="47397" y="95493"/>
                    </a:cubicBezTo>
                    <a:cubicBezTo>
                      <a:pt x="48331" y="95493"/>
                      <a:pt x="48975" y="94752"/>
                      <a:pt x="48978" y="93466"/>
                    </a:cubicBezTo>
                    <a:lnTo>
                      <a:pt x="48980" y="84526"/>
                    </a:lnTo>
                    <a:lnTo>
                      <a:pt x="48976" y="35410"/>
                    </a:lnTo>
                    <a:lnTo>
                      <a:pt x="48976" y="32548"/>
                    </a:lnTo>
                    <a:cubicBezTo>
                      <a:pt x="48975" y="31644"/>
                      <a:pt x="48654" y="30643"/>
                      <a:pt x="48144" y="29759"/>
                    </a:cubicBezTo>
                    <a:cubicBezTo>
                      <a:pt x="47615" y="28815"/>
                      <a:pt x="46928" y="28139"/>
                      <a:pt x="46138" y="27642"/>
                    </a:cubicBezTo>
                    <a:lnTo>
                      <a:pt x="43667" y="26215"/>
                    </a:lnTo>
                    <a:lnTo>
                      <a:pt x="43663" y="26209"/>
                    </a:lnTo>
                    <a:lnTo>
                      <a:pt x="10657" y="7155"/>
                    </a:lnTo>
                    <a:lnTo>
                      <a:pt x="2833" y="2636"/>
                    </a:lnTo>
                    <a:lnTo>
                      <a:pt x="1178" y="1682"/>
                    </a:lnTo>
                    <a:cubicBezTo>
                      <a:pt x="973" y="1560"/>
                      <a:pt x="781" y="1418"/>
                      <a:pt x="602" y="1259"/>
                    </a:cubicBezTo>
                    <a:cubicBezTo>
                      <a:pt x="522" y="1185"/>
                      <a:pt x="450" y="1107"/>
                      <a:pt x="383" y="1023"/>
                    </a:cubicBezTo>
                    <a:cubicBezTo>
                      <a:pt x="316" y="943"/>
                      <a:pt x="258" y="860"/>
                      <a:pt x="206" y="769"/>
                    </a:cubicBezTo>
                    <a:cubicBezTo>
                      <a:pt x="174" y="713"/>
                      <a:pt x="146" y="652"/>
                      <a:pt x="119" y="594"/>
                    </a:cubicBezTo>
                    <a:cubicBezTo>
                      <a:pt x="94" y="535"/>
                      <a:pt x="74" y="477"/>
                      <a:pt x="62" y="415"/>
                    </a:cubicBezTo>
                    <a:cubicBezTo>
                      <a:pt x="46" y="375"/>
                      <a:pt x="36" y="332"/>
                      <a:pt x="34" y="288"/>
                    </a:cubicBezTo>
                    <a:cubicBezTo>
                      <a:pt x="17" y="248"/>
                      <a:pt x="11" y="205"/>
                      <a:pt x="14" y="163"/>
                    </a:cubicBezTo>
                    <a:cubicBezTo>
                      <a:pt x="9" y="142"/>
                      <a:pt x="6" y="120"/>
                      <a:pt x="4" y="99"/>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58" name="Google Shape;158;p28"/>
              <p:cNvSpPr/>
              <p:nvPr/>
            </p:nvSpPr>
            <p:spPr>
              <a:xfrm>
                <a:off x="7119625" y="1221938"/>
                <a:ext cx="1536800" cy="910575"/>
              </a:xfrm>
              <a:custGeom>
                <a:avLst/>
                <a:gdLst/>
                <a:ahLst/>
                <a:cxnLst/>
                <a:rect l="l" t="t" r="r" b="b"/>
                <a:pathLst>
                  <a:path w="61472" h="36423" extrusionOk="0">
                    <a:moveTo>
                      <a:pt x="11623" y="1"/>
                    </a:moveTo>
                    <a:cubicBezTo>
                      <a:pt x="10598" y="1"/>
                      <a:pt x="9573" y="226"/>
                      <a:pt x="8792" y="677"/>
                    </a:cubicBezTo>
                    <a:lnTo>
                      <a:pt x="1176" y="5075"/>
                    </a:lnTo>
                    <a:cubicBezTo>
                      <a:pt x="416" y="5513"/>
                      <a:pt x="30" y="6084"/>
                      <a:pt x="0" y="6660"/>
                    </a:cubicBezTo>
                    <a:lnTo>
                      <a:pt x="4" y="6666"/>
                    </a:lnTo>
                    <a:lnTo>
                      <a:pt x="4" y="6769"/>
                    </a:lnTo>
                    <a:cubicBezTo>
                      <a:pt x="7" y="6791"/>
                      <a:pt x="9" y="6804"/>
                      <a:pt x="12" y="6824"/>
                    </a:cubicBezTo>
                    <a:cubicBezTo>
                      <a:pt x="12" y="6868"/>
                      <a:pt x="19" y="6909"/>
                      <a:pt x="32" y="6950"/>
                    </a:cubicBezTo>
                    <a:cubicBezTo>
                      <a:pt x="34" y="6995"/>
                      <a:pt x="44" y="7036"/>
                      <a:pt x="59" y="7078"/>
                    </a:cubicBezTo>
                    <a:cubicBezTo>
                      <a:pt x="72" y="7138"/>
                      <a:pt x="90" y="7198"/>
                      <a:pt x="117" y="7255"/>
                    </a:cubicBezTo>
                    <a:cubicBezTo>
                      <a:pt x="144" y="7315"/>
                      <a:pt x="171" y="7376"/>
                      <a:pt x="204" y="7432"/>
                    </a:cubicBezTo>
                    <a:cubicBezTo>
                      <a:pt x="254" y="7521"/>
                      <a:pt x="314" y="7606"/>
                      <a:pt x="380" y="7685"/>
                    </a:cubicBezTo>
                    <a:cubicBezTo>
                      <a:pt x="446" y="7770"/>
                      <a:pt x="520" y="7848"/>
                      <a:pt x="600" y="7920"/>
                    </a:cubicBezTo>
                    <a:cubicBezTo>
                      <a:pt x="777" y="8081"/>
                      <a:pt x="969" y="8221"/>
                      <a:pt x="1175" y="8343"/>
                    </a:cubicBezTo>
                    <a:lnTo>
                      <a:pt x="2829" y="9299"/>
                    </a:lnTo>
                    <a:lnTo>
                      <a:pt x="10655" y="13818"/>
                    </a:lnTo>
                    <a:lnTo>
                      <a:pt x="43663" y="32872"/>
                    </a:lnTo>
                    <a:lnTo>
                      <a:pt x="43665" y="32877"/>
                    </a:lnTo>
                    <a:lnTo>
                      <a:pt x="46136" y="34304"/>
                    </a:lnTo>
                    <a:lnTo>
                      <a:pt x="46144" y="34307"/>
                    </a:lnTo>
                    <a:cubicBezTo>
                      <a:pt x="46928" y="34761"/>
                      <a:pt x="47629" y="35533"/>
                      <a:pt x="48144" y="36422"/>
                    </a:cubicBezTo>
                    <a:lnTo>
                      <a:pt x="50851" y="34858"/>
                    </a:lnTo>
                    <a:cubicBezTo>
                      <a:pt x="50375" y="34023"/>
                      <a:pt x="49708" y="33299"/>
                      <a:pt x="48971" y="32872"/>
                    </a:cubicBezTo>
                    <a:cubicBezTo>
                      <a:pt x="48607" y="32660"/>
                      <a:pt x="48258" y="32461"/>
                      <a:pt x="47939" y="32275"/>
                    </a:cubicBezTo>
                    <a:lnTo>
                      <a:pt x="47486" y="32015"/>
                    </a:lnTo>
                    <a:cubicBezTo>
                      <a:pt x="46995" y="31726"/>
                      <a:pt x="46622" y="31510"/>
                      <a:pt x="46433" y="31406"/>
                    </a:cubicBezTo>
                    <a:lnTo>
                      <a:pt x="46330" y="31346"/>
                    </a:lnTo>
                    <a:cubicBezTo>
                      <a:pt x="46325" y="31345"/>
                      <a:pt x="46321" y="31341"/>
                      <a:pt x="46318" y="31338"/>
                    </a:cubicBezTo>
                    <a:lnTo>
                      <a:pt x="10650" y="10749"/>
                    </a:lnTo>
                    <a:lnTo>
                      <a:pt x="4784" y="7362"/>
                    </a:lnTo>
                    <a:cubicBezTo>
                      <a:pt x="4162" y="7005"/>
                      <a:pt x="4162" y="6417"/>
                      <a:pt x="4785" y="6056"/>
                    </a:cubicBezTo>
                    <a:lnTo>
                      <a:pt x="10486" y="2764"/>
                    </a:lnTo>
                    <a:cubicBezTo>
                      <a:pt x="10528" y="2739"/>
                      <a:pt x="10571" y="2717"/>
                      <a:pt x="10618" y="2704"/>
                    </a:cubicBezTo>
                    <a:cubicBezTo>
                      <a:pt x="10647" y="2681"/>
                      <a:pt x="10680" y="2667"/>
                      <a:pt x="10715" y="2662"/>
                    </a:cubicBezTo>
                    <a:cubicBezTo>
                      <a:pt x="10732" y="2647"/>
                      <a:pt x="10752" y="2637"/>
                      <a:pt x="10775" y="2634"/>
                    </a:cubicBezTo>
                    <a:cubicBezTo>
                      <a:pt x="10854" y="2606"/>
                      <a:pt x="10936" y="2580"/>
                      <a:pt x="11019" y="2562"/>
                    </a:cubicBezTo>
                    <a:cubicBezTo>
                      <a:pt x="11116" y="2535"/>
                      <a:pt x="11215" y="2519"/>
                      <a:pt x="11315" y="2512"/>
                    </a:cubicBezTo>
                    <a:cubicBezTo>
                      <a:pt x="11417" y="2500"/>
                      <a:pt x="11519" y="2494"/>
                      <a:pt x="11622" y="2494"/>
                    </a:cubicBezTo>
                    <a:cubicBezTo>
                      <a:pt x="11637" y="2493"/>
                      <a:pt x="11652" y="2493"/>
                      <a:pt x="11667" y="2493"/>
                    </a:cubicBezTo>
                    <a:cubicBezTo>
                      <a:pt x="11754" y="2493"/>
                      <a:pt x="11841" y="2501"/>
                      <a:pt x="11928" y="2514"/>
                    </a:cubicBezTo>
                    <a:cubicBezTo>
                      <a:pt x="12005" y="2520"/>
                      <a:pt x="12082" y="2532"/>
                      <a:pt x="12157" y="2547"/>
                    </a:cubicBezTo>
                    <a:lnTo>
                      <a:pt x="12309" y="2587"/>
                    </a:lnTo>
                    <a:cubicBezTo>
                      <a:pt x="12391" y="2607"/>
                      <a:pt x="12469" y="2634"/>
                      <a:pt x="12546" y="2671"/>
                    </a:cubicBezTo>
                    <a:cubicBezTo>
                      <a:pt x="12615" y="2699"/>
                      <a:pt x="12687" y="2734"/>
                      <a:pt x="12750" y="2764"/>
                    </a:cubicBezTo>
                    <a:lnTo>
                      <a:pt x="54284" y="26740"/>
                    </a:lnTo>
                    <a:lnTo>
                      <a:pt x="54289" y="26737"/>
                    </a:lnTo>
                    <a:lnTo>
                      <a:pt x="56772" y="28174"/>
                    </a:lnTo>
                    <a:cubicBezTo>
                      <a:pt x="57556" y="28626"/>
                      <a:pt x="58264" y="29395"/>
                      <a:pt x="58777" y="30284"/>
                    </a:cubicBezTo>
                    <a:lnTo>
                      <a:pt x="61472" y="28728"/>
                    </a:lnTo>
                    <a:cubicBezTo>
                      <a:pt x="60996" y="27893"/>
                      <a:pt x="60329" y="27168"/>
                      <a:pt x="59592" y="26742"/>
                    </a:cubicBezTo>
                    <a:cubicBezTo>
                      <a:pt x="59228" y="26528"/>
                      <a:pt x="58879" y="26331"/>
                      <a:pt x="58560" y="26144"/>
                    </a:cubicBezTo>
                    <a:lnTo>
                      <a:pt x="58107" y="25885"/>
                    </a:lnTo>
                    <a:cubicBezTo>
                      <a:pt x="57901" y="25761"/>
                      <a:pt x="57711" y="25652"/>
                      <a:pt x="57549" y="25557"/>
                    </a:cubicBezTo>
                    <a:cubicBezTo>
                      <a:pt x="57462" y="25510"/>
                      <a:pt x="57392" y="25467"/>
                      <a:pt x="57325" y="25430"/>
                    </a:cubicBezTo>
                    <a:cubicBezTo>
                      <a:pt x="57255" y="25388"/>
                      <a:pt x="57200" y="25358"/>
                      <a:pt x="57146" y="25330"/>
                    </a:cubicBezTo>
                    <a:cubicBezTo>
                      <a:pt x="57079" y="25293"/>
                      <a:pt x="57031" y="25260"/>
                      <a:pt x="56994" y="25236"/>
                    </a:cubicBezTo>
                    <a:cubicBezTo>
                      <a:pt x="56961" y="25218"/>
                      <a:pt x="56939" y="25208"/>
                      <a:pt x="56939" y="25208"/>
                    </a:cubicBezTo>
                    <a:lnTo>
                      <a:pt x="14454" y="677"/>
                    </a:lnTo>
                    <a:cubicBezTo>
                      <a:pt x="13673" y="226"/>
                      <a:pt x="12648" y="1"/>
                      <a:pt x="11623"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grpSp>
        <p:nvGrpSpPr>
          <p:cNvPr id="2" name="Group 1">
            <a:extLst>
              <a:ext uri="{FF2B5EF4-FFF2-40B4-BE49-F238E27FC236}">
                <a16:creationId xmlns:a16="http://schemas.microsoft.com/office/drawing/2014/main" id="{1E3CA249-175D-4EEF-B693-ED449C68086B}"/>
              </a:ext>
            </a:extLst>
          </p:cNvPr>
          <p:cNvGrpSpPr/>
          <p:nvPr/>
        </p:nvGrpSpPr>
        <p:grpSpPr>
          <a:xfrm>
            <a:off x="3722955" y="3868242"/>
            <a:ext cx="1610525" cy="1042200"/>
            <a:chOff x="8500700" y="3375313"/>
            <a:chExt cx="1610525" cy="1042200"/>
          </a:xfrm>
        </p:grpSpPr>
        <p:sp>
          <p:nvSpPr>
            <p:cNvPr id="226" name="Google Shape;226;p28"/>
            <p:cNvSpPr/>
            <p:nvPr/>
          </p:nvSpPr>
          <p:spPr>
            <a:xfrm>
              <a:off x="8500700" y="3455438"/>
              <a:ext cx="1610525" cy="962075"/>
            </a:xfrm>
            <a:custGeom>
              <a:avLst/>
              <a:gdLst/>
              <a:ahLst/>
              <a:cxnLst/>
              <a:rect l="l" t="t" r="r" b="b"/>
              <a:pathLst>
                <a:path w="64421" h="38483" extrusionOk="0">
                  <a:moveTo>
                    <a:pt x="57900" y="1"/>
                  </a:moveTo>
                  <a:cubicBezTo>
                    <a:pt x="57325" y="1"/>
                    <a:pt x="56804" y="130"/>
                    <a:pt x="56388" y="419"/>
                  </a:cubicBezTo>
                  <a:lnTo>
                    <a:pt x="51324" y="3378"/>
                  </a:lnTo>
                  <a:cubicBezTo>
                    <a:pt x="51317" y="3381"/>
                    <a:pt x="51317" y="3381"/>
                    <a:pt x="51315" y="3386"/>
                  </a:cubicBezTo>
                  <a:lnTo>
                    <a:pt x="48877" y="4769"/>
                  </a:lnTo>
                  <a:cubicBezTo>
                    <a:pt x="48847" y="4788"/>
                    <a:pt x="48819" y="4811"/>
                    <a:pt x="48794" y="4836"/>
                  </a:cubicBezTo>
                  <a:lnTo>
                    <a:pt x="45063" y="6991"/>
                  </a:lnTo>
                  <a:lnTo>
                    <a:pt x="44747" y="7172"/>
                  </a:lnTo>
                  <a:cubicBezTo>
                    <a:pt x="44746" y="7174"/>
                    <a:pt x="44744" y="7177"/>
                    <a:pt x="44741" y="7179"/>
                  </a:cubicBezTo>
                  <a:lnTo>
                    <a:pt x="9799" y="27342"/>
                  </a:lnTo>
                  <a:lnTo>
                    <a:pt x="9796" y="27335"/>
                  </a:lnTo>
                  <a:lnTo>
                    <a:pt x="2562" y="35569"/>
                  </a:lnTo>
                  <a:lnTo>
                    <a:pt x="0" y="38482"/>
                  </a:lnTo>
                  <a:lnTo>
                    <a:pt x="0" y="38482"/>
                  </a:lnTo>
                  <a:lnTo>
                    <a:pt x="14635" y="35579"/>
                  </a:lnTo>
                  <a:lnTo>
                    <a:pt x="63413" y="7389"/>
                  </a:lnTo>
                  <a:cubicBezTo>
                    <a:pt x="64230" y="6824"/>
                    <a:pt x="64421" y="5839"/>
                    <a:pt x="64202" y="4731"/>
                  </a:cubicBezTo>
                  <a:cubicBezTo>
                    <a:pt x="63745" y="2332"/>
                    <a:pt x="60339" y="1"/>
                    <a:pt x="57900" y="1"/>
                  </a:cubicBezTo>
                  <a:close/>
                </a:path>
              </a:pathLst>
            </a:custGeom>
            <a:solidFill>
              <a:srgbClr val="C1CFF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7" name="Google Shape;227;p28"/>
            <p:cNvSpPr/>
            <p:nvPr/>
          </p:nvSpPr>
          <p:spPr>
            <a:xfrm>
              <a:off x="8500700" y="4063938"/>
              <a:ext cx="486950" cy="294300"/>
            </a:xfrm>
            <a:custGeom>
              <a:avLst/>
              <a:gdLst/>
              <a:ahLst/>
              <a:cxnLst/>
              <a:rect l="l" t="t" r="r" b="b"/>
              <a:pathLst>
                <a:path w="19478" h="11772" extrusionOk="0">
                  <a:moveTo>
                    <a:pt x="12051" y="1"/>
                  </a:moveTo>
                  <a:cubicBezTo>
                    <a:pt x="11314" y="1"/>
                    <a:pt x="10549" y="191"/>
                    <a:pt x="9796" y="624"/>
                  </a:cubicBezTo>
                  <a:lnTo>
                    <a:pt x="0" y="11772"/>
                  </a:lnTo>
                  <a:lnTo>
                    <a:pt x="0" y="11772"/>
                  </a:lnTo>
                  <a:lnTo>
                    <a:pt x="14633" y="8869"/>
                  </a:lnTo>
                  <a:cubicBezTo>
                    <a:pt x="19478" y="6080"/>
                    <a:pt x="16214" y="1"/>
                    <a:pt x="12051" y="1"/>
                  </a:cubicBezTo>
                  <a:close/>
                </a:path>
              </a:pathLst>
            </a:custGeom>
            <a:solidFill>
              <a:srgbClr val="FFF5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8" name="Google Shape;228;p28"/>
            <p:cNvSpPr/>
            <p:nvPr/>
          </p:nvSpPr>
          <p:spPr>
            <a:xfrm>
              <a:off x="8500700" y="4162263"/>
              <a:ext cx="437150" cy="195975"/>
            </a:xfrm>
            <a:custGeom>
              <a:avLst/>
              <a:gdLst/>
              <a:ahLst/>
              <a:cxnLst/>
              <a:rect l="l" t="t" r="r" b="b"/>
              <a:pathLst>
                <a:path w="17486" h="7839" extrusionOk="0">
                  <a:moveTo>
                    <a:pt x="15228" y="1"/>
                  </a:moveTo>
                  <a:lnTo>
                    <a:pt x="0" y="7839"/>
                  </a:lnTo>
                  <a:lnTo>
                    <a:pt x="14635" y="4935"/>
                  </a:lnTo>
                  <a:cubicBezTo>
                    <a:pt x="17475" y="3299"/>
                    <a:pt x="17485" y="2168"/>
                    <a:pt x="15228" y="1"/>
                  </a:cubicBezTo>
                  <a:close/>
                </a:path>
              </a:pathLst>
            </a:custGeom>
            <a:solidFill>
              <a:srgbClr val="F2E2C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9" name="Google Shape;229;p28"/>
            <p:cNvSpPr/>
            <p:nvPr/>
          </p:nvSpPr>
          <p:spPr>
            <a:xfrm>
              <a:off x="8500700" y="4285363"/>
              <a:ext cx="101800" cy="72875"/>
            </a:xfrm>
            <a:custGeom>
              <a:avLst/>
              <a:gdLst/>
              <a:ahLst/>
              <a:cxnLst/>
              <a:rect l="l" t="t" r="r" b="b"/>
              <a:pathLst>
                <a:path w="4072" h="2915" extrusionOk="0">
                  <a:moveTo>
                    <a:pt x="2562" y="1"/>
                  </a:moveTo>
                  <a:lnTo>
                    <a:pt x="0" y="2915"/>
                  </a:lnTo>
                  <a:lnTo>
                    <a:pt x="4072" y="2106"/>
                  </a:lnTo>
                  <a:lnTo>
                    <a:pt x="2939" y="1942"/>
                  </a:lnTo>
                  <a:lnTo>
                    <a:pt x="3534" y="1371"/>
                  </a:lnTo>
                  <a:lnTo>
                    <a:pt x="3534" y="1371"/>
                  </a:lnTo>
                  <a:lnTo>
                    <a:pt x="2600" y="1399"/>
                  </a:lnTo>
                  <a:lnTo>
                    <a:pt x="3016" y="604"/>
                  </a:lnTo>
                  <a:lnTo>
                    <a:pt x="2291" y="846"/>
                  </a:lnTo>
                  <a:lnTo>
                    <a:pt x="2562" y="1"/>
                  </a:lnTo>
                  <a:close/>
                </a:path>
              </a:pathLst>
            </a:custGeom>
            <a:solidFill>
              <a:srgbClr val="191F3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0" name="Google Shape;230;p28"/>
            <p:cNvSpPr/>
            <p:nvPr/>
          </p:nvSpPr>
          <p:spPr>
            <a:xfrm>
              <a:off x="8745675" y="3480813"/>
              <a:ext cx="1164725" cy="804825"/>
            </a:xfrm>
            <a:custGeom>
              <a:avLst/>
              <a:gdLst/>
              <a:ahLst/>
              <a:cxnLst/>
              <a:rect l="l" t="t" r="r" b="b"/>
              <a:pathLst>
                <a:path w="46589" h="32193" extrusionOk="0">
                  <a:moveTo>
                    <a:pt x="46589" y="8095"/>
                  </a:moveTo>
                  <a:lnTo>
                    <a:pt x="46547" y="8119"/>
                  </a:lnTo>
                  <a:lnTo>
                    <a:pt x="46547" y="8119"/>
                  </a:lnTo>
                  <a:cubicBezTo>
                    <a:pt x="46561" y="8112"/>
                    <a:pt x="46575" y="8104"/>
                    <a:pt x="46589" y="8095"/>
                  </a:cubicBezTo>
                  <a:close/>
                  <a:moveTo>
                    <a:pt x="41516" y="0"/>
                  </a:moveTo>
                  <a:lnTo>
                    <a:pt x="38997" y="1450"/>
                  </a:lnTo>
                  <a:lnTo>
                    <a:pt x="0" y="23952"/>
                  </a:lnTo>
                  <a:cubicBezTo>
                    <a:pt x="144" y="23870"/>
                    <a:pt x="309" y="23831"/>
                    <a:pt x="490" y="23831"/>
                  </a:cubicBezTo>
                  <a:cubicBezTo>
                    <a:pt x="1701" y="23831"/>
                    <a:pt x="3638" y="25566"/>
                    <a:pt x="4720" y="27662"/>
                  </a:cubicBezTo>
                  <a:cubicBezTo>
                    <a:pt x="5420" y="29018"/>
                    <a:pt x="5990" y="31528"/>
                    <a:pt x="4836" y="32193"/>
                  </a:cubicBezTo>
                  <a:lnTo>
                    <a:pt x="44181" y="9488"/>
                  </a:lnTo>
                  <a:lnTo>
                    <a:pt x="45496" y="8723"/>
                  </a:lnTo>
                  <a:lnTo>
                    <a:pt x="46547" y="8119"/>
                  </a:lnTo>
                  <a:lnTo>
                    <a:pt x="46547" y="8119"/>
                  </a:lnTo>
                  <a:cubicBezTo>
                    <a:pt x="46464" y="8162"/>
                    <a:pt x="46372" y="8183"/>
                    <a:pt x="46273" y="8183"/>
                  </a:cubicBezTo>
                  <a:cubicBezTo>
                    <a:pt x="44419" y="8183"/>
                    <a:pt x="40028" y="969"/>
                    <a:pt x="41516"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1" name="Google Shape;231;p28"/>
            <p:cNvSpPr/>
            <p:nvPr/>
          </p:nvSpPr>
          <p:spPr>
            <a:xfrm>
              <a:off x="8863675" y="3638738"/>
              <a:ext cx="1019400" cy="646900"/>
            </a:xfrm>
            <a:custGeom>
              <a:avLst/>
              <a:gdLst/>
              <a:ahLst/>
              <a:cxnLst/>
              <a:rect l="l" t="t" r="r" b="b"/>
              <a:pathLst>
                <a:path w="40776" h="25876" extrusionOk="0">
                  <a:moveTo>
                    <a:pt x="37548" y="0"/>
                  </a:moveTo>
                  <a:lnTo>
                    <a:pt x="0" y="21345"/>
                  </a:lnTo>
                  <a:cubicBezTo>
                    <a:pt x="660" y="22563"/>
                    <a:pt x="1257" y="25219"/>
                    <a:pt x="116" y="25876"/>
                  </a:cubicBezTo>
                  <a:lnTo>
                    <a:pt x="39461" y="3171"/>
                  </a:lnTo>
                  <a:lnTo>
                    <a:pt x="40776" y="2406"/>
                  </a:lnTo>
                  <a:lnTo>
                    <a:pt x="37548" y="0"/>
                  </a:lnTo>
                  <a:close/>
                </a:path>
              </a:pathLst>
            </a:custGeom>
            <a:solidFill>
              <a:srgbClr val="FDB72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32" name="Google Shape;232;p28"/>
            <p:cNvSpPr/>
            <p:nvPr/>
          </p:nvSpPr>
          <p:spPr>
            <a:xfrm>
              <a:off x="9760875" y="3375313"/>
              <a:ext cx="350350" cy="310100"/>
            </a:xfrm>
            <a:custGeom>
              <a:avLst/>
              <a:gdLst/>
              <a:ahLst/>
              <a:cxnLst/>
              <a:rect l="l" t="t" r="r" b="b"/>
              <a:pathLst>
                <a:path w="14014" h="12404" extrusionOk="0">
                  <a:moveTo>
                    <a:pt x="8665" y="0"/>
                  </a:moveTo>
                  <a:cubicBezTo>
                    <a:pt x="8273" y="0"/>
                    <a:pt x="7897" y="107"/>
                    <a:pt x="7553" y="346"/>
                  </a:cubicBezTo>
                  <a:lnTo>
                    <a:pt x="917" y="4210"/>
                  </a:lnTo>
                  <a:cubicBezTo>
                    <a:pt x="908" y="4213"/>
                    <a:pt x="908" y="4213"/>
                    <a:pt x="906" y="4220"/>
                  </a:cubicBezTo>
                  <a:cubicBezTo>
                    <a:pt x="1" y="4807"/>
                    <a:pt x="1277" y="7707"/>
                    <a:pt x="2826" y="9891"/>
                  </a:cubicBezTo>
                  <a:cubicBezTo>
                    <a:pt x="3823" y="11297"/>
                    <a:pt x="4938" y="12403"/>
                    <a:pt x="5664" y="12403"/>
                  </a:cubicBezTo>
                  <a:cubicBezTo>
                    <a:pt x="5780" y="12403"/>
                    <a:pt x="5886" y="12375"/>
                    <a:pt x="5981" y="12315"/>
                  </a:cubicBezTo>
                  <a:lnTo>
                    <a:pt x="13005" y="8223"/>
                  </a:lnTo>
                  <a:cubicBezTo>
                    <a:pt x="13823" y="7659"/>
                    <a:pt x="14014" y="6673"/>
                    <a:pt x="13795" y="5565"/>
                  </a:cubicBezTo>
                  <a:cubicBezTo>
                    <a:pt x="13318" y="3068"/>
                    <a:pt x="10764" y="0"/>
                    <a:pt x="8665" y="0"/>
                  </a:cubicBezTo>
                  <a:close/>
                </a:path>
              </a:pathLst>
            </a:custGeom>
            <a:solidFill>
              <a:srgbClr val="F95DA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3" name="Google Shape;233;p28"/>
            <p:cNvSpPr/>
            <p:nvPr/>
          </p:nvSpPr>
          <p:spPr>
            <a:xfrm>
              <a:off x="9770450" y="3375313"/>
              <a:ext cx="338775" cy="207900"/>
            </a:xfrm>
            <a:custGeom>
              <a:avLst/>
              <a:gdLst/>
              <a:ahLst/>
              <a:cxnLst/>
              <a:rect l="l" t="t" r="r" b="b"/>
              <a:pathLst>
                <a:path w="13551" h="8316" extrusionOk="0">
                  <a:moveTo>
                    <a:pt x="8283" y="0"/>
                  </a:moveTo>
                  <a:cubicBezTo>
                    <a:pt x="7890" y="0"/>
                    <a:pt x="7514" y="107"/>
                    <a:pt x="7170" y="346"/>
                  </a:cubicBezTo>
                  <a:lnTo>
                    <a:pt x="534" y="4210"/>
                  </a:lnTo>
                  <a:cubicBezTo>
                    <a:pt x="525" y="4213"/>
                    <a:pt x="525" y="4213"/>
                    <a:pt x="523" y="4220"/>
                  </a:cubicBezTo>
                  <a:cubicBezTo>
                    <a:pt x="1" y="4559"/>
                    <a:pt x="208" y="5674"/>
                    <a:pt x="774" y="6975"/>
                  </a:cubicBezTo>
                  <a:lnTo>
                    <a:pt x="5135" y="8315"/>
                  </a:lnTo>
                  <a:lnTo>
                    <a:pt x="12064" y="4153"/>
                  </a:lnTo>
                  <a:cubicBezTo>
                    <a:pt x="12064" y="4153"/>
                    <a:pt x="13372" y="4898"/>
                    <a:pt x="13277" y="7448"/>
                  </a:cubicBezTo>
                  <a:cubicBezTo>
                    <a:pt x="13522" y="6918"/>
                    <a:pt x="13551" y="6267"/>
                    <a:pt x="13412" y="5565"/>
                  </a:cubicBezTo>
                  <a:cubicBezTo>
                    <a:pt x="12936" y="3068"/>
                    <a:pt x="10381" y="0"/>
                    <a:pt x="8283" y="0"/>
                  </a:cubicBezTo>
                  <a:close/>
                </a:path>
              </a:pathLst>
            </a:custGeom>
            <a:solidFill>
              <a:srgbClr val="FD9CC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4" name="Google Shape;234;p28"/>
            <p:cNvSpPr/>
            <p:nvPr/>
          </p:nvSpPr>
          <p:spPr>
            <a:xfrm>
              <a:off x="9719750" y="3479738"/>
              <a:ext cx="210200" cy="240350"/>
            </a:xfrm>
            <a:custGeom>
              <a:avLst/>
              <a:gdLst/>
              <a:ahLst/>
              <a:cxnLst/>
              <a:rect l="l" t="t" r="r" b="b"/>
              <a:pathLst>
                <a:path w="8408" h="9614" extrusionOk="0">
                  <a:moveTo>
                    <a:pt x="46" y="1470"/>
                  </a:moveTo>
                  <a:cubicBezTo>
                    <a:pt x="29" y="1477"/>
                    <a:pt x="14" y="1486"/>
                    <a:pt x="0" y="1497"/>
                  </a:cubicBezTo>
                  <a:lnTo>
                    <a:pt x="46" y="1470"/>
                  </a:lnTo>
                  <a:close/>
                  <a:moveTo>
                    <a:pt x="2831" y="1"/>
                  </a:moveTo>
                  <a:cubicBezTo>
                    <a:pt x="2678" y="1"/>
                    <a:pt x="2546" y="32"/>
                    <a:pt x="2441" y="97"/>
                  </a:cubicBezTo>
                  <a:lnTo>
                    <a:pt x="46" y="1470"/>
                  </a:lnTo>
                  <a:lnTo>
                    <a:pt x="46" y="1470"/>
                  </a:lnTo>
                  <a:cubicBezTo>
                    <a:pt x="54" y="1467"/>
                    <a:pt x="63" y="1465"/>
                    <a:pt x="72" y="1463"/>
                  </a:cubicBezTo>
                  <a:lnTo>
                    <a:pt x="80" y="1460"/>
                  </a:lnTo>
                  <a:cubicBezTo>
                    <a:pt x="152" y="1430"/>
                    <a:pt x="230" y="1416"/>
                    <a:pt x="313" y="1416"/>
                  </a:cubicBezTo>
                  <a:cubicBezTo>
                    <a:pt x="1045" y="1416"/>
                    <a:pt x="2170" y="2538"/>
                    <a:pt x="3168" y="3958"/>
                  </a:cubicBezTo>
                  <a:cubicBezTo>
                    <a:pt x="4710" y="6145"/>
                    <a:pt x="5962" y="9044"/>
                    <a:pt x="5043" y="9613"/>
                  </a:cubicBezTo>
                  <a:lnTo>
                    <a:pt x="5686" y="9244"/>
                  </a:lnTo>
                  <a:lnTo>
                    <a:pt x="7489" y="8215"/>
                  </a:lnTo>
                  <a:cubicBezTo>
                    <a:pt x="8408" y="7645"/>
                    <a:pt x="7718" y="4564"/>
                    <a:pt x="6175" y="2377"/>
                  </a:cubicBezTo>
                  <a:cubicBezTo>
                    <a:pt x="5193" y="976"/>
                    <a:pt x="3688" y="1"/>
                    <a:pt x="2831" y="1"/>
                  </a:cubicBezTo>
                  <a:close/>
                </a:path>
              </a:pathLst>
            </a:custGeom>
            <a:solidFill>
              <a:srgbClr val="A5CBF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5" name="Google Shape;235;p28"/>
            <p:cNvSpPr/>
            <p:nvPr/>
          </p:nvSpPr>
          <p:spPr>
            <a:xfrm>
              <a:off x="9674050" y="3504863"/>
              <a:ext cx="236600" cy="241900"/>
            </a:xfrm>
            <a:custGeom>
              <a:avLst/>
              <a:gdLst/>
              <a:ahLst/>
              <a:cxnLst/>
              <a:rect l="l" t="t" r="r" b="b"/>
              <a:pathLst>
                <a:path w="9464" h="9676" extrusionOk="0">
                  <a:moveTo>
                    <a:pt x="31" y="1542"/>
                  </a:moveTo>
                  <a:cubicBezTo>
                    <a:pt x="20" y="1547"/>
                    <a:pt x="10" y="1553"/>
                    <a:pt x="0" y="1559"/>
                  </a:cubicBezTo>
                  <a:lnTo>
                    <a:pt x="31" y="1542"/>
                  </a:lnTo>
                  <a:close/>
                  <a:moveTo>
                    <a:pt x="2968" y="1"/>
                  </a:moveTo>
                  <a:cubicBezTo>
                    <a:pt x="2778" y="1"/>
                    <a:pt x="2601" y="47"/>
                    <a:pt x="2440" y="147"/>
                  </a:cubicBezTo>
                  <a:lnTo>
                    <a:pt x="31" y="1542"/>
                  </a:lnTo>
                  <a:lnTo>
                    <a:pt x="31" y="1542"/>
                  </a:lnTo>
                  <a:cubicBezTo>
                    <a:pt x="116" y="1496"/>
                    <a:pt x="211" y="1474"/>
                    <a:pt x="312" y="1474"/>
                  </a:cubicBezTo>
                  <a:cubicBezTo>
                    <a:pt x="2172" y="1474"/>
                    <a:pt x="6562" y="8733"/>
                    <a:pt x="5044" y="9676"/>
                  </a:cubicBezTo>
                  <a:lnTo>
                    <a:pt x="7484" y="8266"/>
                  </a:lnTo>
                  <a:cubicBezTo>
                    <a:pt x="9463" y="7036"/>
                    <a:pt x="5300" y="1"/>
                    <a:pt x="2968" y="1"/>
                  </a:cubicBezTo>
                  <a:close/>
                </a:path>
              </a:pathLst>
            </a:custGeom>
            <a:solidFill>
              <a:srgbClr val="34459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6" name="Google Shape;236;p28"/>
            <p:cNvSpPr/>
            <p:nvPr/>
          </p:nvSpPr>
          <p:spPr>
            <a:xfrm>
              <a:off x="9615975" y="3539138"/>
              <a:ext cx="235600" cy="240625"/>
            </a:xfrm>
            <a:custGeom>
              <a:avLst/>
              <a:gdLst/>
              <a:ahLst/>
              <a:cxnLst/>
              <a:rect l="l" t="t" r="r" b="b"/>
              <a:pathLst>
                <a:path w="9424" h="9625" extrusionOk="0">
                  <a:moveTo>
                    <a:pt x="76" y="1487"/>
                  </a:moveTo>
                  <a:cubicBezTo>
                    <a:pt x="50" y="1500"/>
                    <a:pt x="26" y="1514"/>
                    <a:pt x="1" y="1530"/>
                  </a:cubicBezTo>
                  <a:lnTo>
                    <a:pt x="76" y="1487"/>
                  </a:lnTo>
                  <a:close/>
                  <a:moveTo>
                    <a:pt x="2888" y="0"/>
                  </a:moveTo>
                  <a:cubicBezTo>
                    <a:pt x="2714" y="0"/>
                    <a:pt x="2553" y="44"/>
                    <a:pt x="2409" y="136"/>
                  </a:cubicBezTo>
                  <a:lnTo>
                    <a:pt x="76" y="1487"/>
                  </a:lnTo>
                  <a:lnTo>
                    <a:pt x="76" y="1487"/>
                  </a:lnTo>
                  <a:cubicBezTo>
                    <a:pt x="252" y="1393"/>
                    <a:pt x="443" y="1349"/>
                    <a:pt x="644" y="1349"/>
                  </a:cubicBezTo>
                  <a:cubicBezTo>
                    <a:pt x="3163" y="1349"/>
                    <a:pt x="7245" y="8265"/>
                    <a:pt x="5073" y="9625"/>
                  </a:cubicBezTo>
                  <a:lnTo>
                    <a:pt x="7509" y="8241"/>
                  </a:lnTo>
                  <a:cubicBezTo>
                    <a:pt x="7541" y="8223"/>
                    <a:pt x="7568" y="8200"/>
                    <a:pt x="7593" y="8175"/>
                  </a:cubicBezTo>
                  <a:cubicBezTo>
                    <a:pt x="9424" y="6993"/>
                    <a:pt x="5102" y="0"/>
                    <a:pt x="2888" y="0"/>
                  </a:cubicBezTo>
                  <a:close/>
                </a:path>
              </a:pathLst>
            </a:custGeom>
            <a:solidFill>
              <a:srgbClr val="A5CBF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7" name="Google Shape;237;p28"/>
            <p:cNvSpPr/>
            <p:nvPr/>
          </p:nvSpPr>
          <p:spPr>
            <a:xfrm>
              <a:off x="9615975" y="3479738"/>
              <a:ext cx="282850" cy="195825"/>
            </a:xfrm>
            <a:custGeom>
              <a:avLst/>
              <a:gdLst/>
              <a:ahLst/>
              <a:cxnLst/>
              <a:rect l="l" t="t" r="r" b="b"/>
              <a:pathLst>
                <a:path w="11314" h="7833" extrusionOk="0">
                  <a:moveTo>
                    <a:pt x="4197" y="1470"/>
                  </a:moveTo>
                  <a:cubicBezTo>
                    <a:pt x="4180" y="1477"/>
                    <a:pt x="4165" y="1486"/>
                    <a:pt x="4151" y="1497"/>
                  </a:cubicBezTo>
                  <a:lnTo>
                    <a:pt x="4197" y="1470"/>
                  </a:lnTo>
                  <a:close/>
                  <a:moveTo>
                    <a:pt x="74" y="3863"/>
                  </a:moveTo>
                  <a:cubicBezTo>
                    <a:pt x="50" y="3877"/>
                    <a:pt x="25" y="3891"/>
                    <a:pt x="1" y="3906"/>
                  </a:cubicBezTo>
                  <a:lnTo>
                    <a:pt x="74" y="3863"/>
                  </a:lnTo>
                  <a:close/>
                  <a:moveTo>
                    <a:pt x="6982" y="1"/>
                  </a:moveTo>
                  <a:cubicBezTo>
                    <a:pt x="6829" y="1"/>
                    <a:pt x="6697" y="32"/>
                    <a:pt x="6592" y="97"/>
                  </a:cubicBezTo>
                  <a:lnTo>
                    <a:pt x="4197" y="1470"/>
                  </a:lnTo>
                  <a:lnTo>
                    <a:pt x="4197" y="1470"/>
                  </a:lnTo>
                  <a:cubicBezTo>
                    <a:pt x="4205" y="1467"/>
                    <a:pt x="4214" y="1465"/>
                    <a:pt x="4223" y="1463"/>
                  </a:cubicBezTo>
                  <a:lnTo>
                    <a:pt x="4231" y="1460"/>
                  </a:lnTo>
                  <a:lnTo>
                    <a:pt x="4233" y="1460"/>
                  </a:lnTo>
                  <a:lnTo>
                    <a:pt x="2430" y="2502"/>
                  </a:lnTo>
                  <a:cubicBezTo>
                    <a:pt x="2424" y="2507"/>
                    <a:pt x="2415" y="2509"/>
                    <a:pt x="2409" y="2512"/>
                  </a:cubicBezTo>
                  <a:lnTo>
                    <a:pt x="74" y="3863"/>
                  </a:lnTo>
                  <a:lnTo>
                    <a:pt x="74" y="3863"/>
                  </a:lnTo>
                  <a:cubicBezTo>
                    <a:pt x="251" y="3769"/>
                    <a:pt x="442" y="3725"/>
                    <a:pt x="643" y="3725"/>
                  </a:cubicBezTo>
                  <a:cubicBezTo>
                    <a:pt x="2008" y="3725"/>
                    <a:pt x="3829" y="5755"/>
                    <a:pt x="4868" y="7832"/>
                  </a:cubicBezTo>
                  <a:lnTo>
                    <a:pt x="11314" y="4140"/>
                  </a:lnTo>
                  <a:cubicBezTo>
                    <a:pt x="11043" y="3520"/>
                    <a:pt x="10712" y="2930"/>
                    <a:pt x="10326" y="2377"/>
                  </a:cubicBezTo>
                  <a:cubicBezTo>
                    <a:pt x="9344" y="976"/>
                    <a:pt x="7839" y="1"/>
                    <a:pt x="6982"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6" name="Group 5">
            <a:extLst>
              <a:ext uri="{FF2B5EF4-FFF2-40B4-BE49-F238E27FC236}">
                <a16:creationId xmlns:a16="http://schemas.microsoft.com/office/drawing/2014/main" id="{34EB405F-5CF1-4F2A-892E-21EE7E425900}"/>
              </a:ext>
            </a:extLst>
          </p:cNvPr>
          <p:cNvGrpSpPr/>
          <p:nvPr/>
        </p:nvGrpSpPr>
        <p:grpSpPr>
          <a:xfrm>
            <a:off x="4982698" y="1819967"/>
            <a:ext cx="4682600" cy="3478175"/>
            <a:chOff x="2965925" y="1813263"/>
            <a:chExt cx="4682600" cy="3478175"/>
          </a:xfrm>
        </p:grpSpPr>
        <p:sp>
          <p:nvSpPr>
            <p:cNvPr id="140" name="Google Shape;140;p28"/>
            <p:cNvSpPr/>
            <p:nvPr/>
          </p:nvSpPr>
          <p:spPr>
            <a:xfrm>
              <a:off x="4591125" y="2911188"/>
              <a:ext cx="3057325" cy="1753850"/>
            </a:xfrm>
            <a:custGeom>
              <a:avLst/>
              <a:gdLst/>
              <a:ahLst/>
              <a:cxnLst/>
              <a:rect l="l" t="t" r="r" b="b"/>
              <a:pathLst>
                <a:path w="122293" h="70154" extrusionOk="0">
                  <a:moveTo>
                    <a:pt x="65131" y="1"/>
                  </a:moveTo>
                  <a:cubicBezTo>
                    <a:pt x="64106" y="1"/>
                    <a:pt x="63081" y="226"/>
                    <a:pt x="62299" y="677"/>
                  </a:cubicBezTo>
                  <a:lnTo>
                    <a:pt x="1565" y="35744"/>
                  </a:lnTo>
                  <a:cubicBezTo>
                    <a:pt x="1" y="36644"/>
                    <a:pt x="1" y="38108"/>
                    <a:pt x="1565" y="39012"/>
                  </a:cubicBezTo>
                  <a:lnTo>
                    <a:pt x="54331" y="69477"/>
                  </a:lnTo>
                  <a:cubicBezTo>
                    <a:pt x="55113" y="69928"/>
                    <a:pt x="56138" y="70153"/>
                    <a:pt x="57163" y="70153"/>
                  </a:cubicBezTo>
                  <a:cubicBezTo>
                    <a:pt x="58187" y="70153"/>
                    <a:pt x="59212" y="69928"/>
                    <a:pt x="59994" y="69477"/>
                  </a:cubicBezTo>
                  <a:lnTo>
                    <a:pt x="120729" y="34410"/>
                  </a:lnTo>
                  <a:cubicBezTo>
                    <a:pt x="122292" y="33508"/>
                    <a:pt x="122292" y="32045"/>
                    <a:pt x="120729" y="31141"/>
                  </a:cubicBezTo>
                  <a:lnTo>
                    <a:pt x="67962" y="677"/>
                  </a:lnTo>
                  <a:cubicBezTo>
                    <a:pt x="67180" y="226"/>
                    <a:pt x="66155" y="1"/>
                    <a:pt x="65131"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9" name="Google Shape;159;p28"/>
            <p:cNvSpPr/>
            <p:nvPr/>
          </p:nvSpPr>
          <p:spPr>
            <a:xfrm>
              <a:off x="4625800" y="3462138"/>
              <a:ext cx="266475" cy="268350"/>
            </a:xfrm>
            <a:custGeom>
              <a:avLst/>
              <a:gdLst/>
              <a:ahLst/>
              <a:cxnLst/>
              <a:rect l="l" t="t" r="r" b="b"/>
              <a:pathLst>
                <a:path w="10659" h="10734" extrusionOk="0">
                  <a:moveTo>
                    <a:pt x="2660" y="0"/>
                  </a:moveTo>
                  <a:lnTo>
                    <a:pt x="0" y="1534"/>
                  </a:lnTo>
                  <a:lnTo>
                    <a:pt x="0" y="10733"/>
                  </a:lnTo>
                  <a:lnTo>
                    <a:pt x="10658" y="4618"/>
                  </a:lnTo>
                  <a:lnTo>
                    <a:pt x="2660" y="0"/>
                  </a:lnTo>
                  <a:close/>
                </a:path>
              </a:pathLst>
            </a:custGeom>
            <a:solidFill>
              <a:srgbClr val="36368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0" name="Google Shape;160;p28"/>
            <p:cNvSpPr/>
            <p:nvPr/>
          </p:nvSpPr>
          <p:spPr>
            <a:xfrm>
              <a:off x="6020275" y="3577363"/>
              <a:ext cx="1618475" cy="1012525"/>
            </a:xfrm>
            <a:custGeom>
              <a:avLst/>
              <a:gdLst/>
              <a:ahLst/>
              <a:cxnLst/>
              <a:rect l="l" t="t" r="r" b="b"/>
              <a:pathLst>
                <a:path w="64739" h="40501" extrusionOk="0">
                  <a:moveTo>
                    <a:pt x="64739" y="1"/>
                  </a:moveTo>
                  <a:cubicBezTo>
                    <a:pt x="64739" y="947"/>
                    <a:pt x="63766" y="1520"/>
                    <a:pt x="63324" y="1775"/>
                  </a:cubicBezTo>
                  <a:lnTo>
                    <a:pt x="5317" y="35271"/>
                  </a:lnTo>
                  <a:cubicBezTo>
                    <a:pt x="5317" y="35278"/>
                    <a:pt x="2831" y="36710"/>
                    <a:pt x="2831" y="36710"/>
                  </a:cubicBezTo>
                  <a:cubicBezTo>
                    <a:pt x="2046" y="37161"/>
                    <a:pt x="1027" y="37390"/>
                    <a:pt x="1" y="37390"/>
                  </a:cubicBezTo>
                  <a:lnTo>
                    <a:pt x="1" y="40501"/>
                  </a:lnTo>
                  <a:cubicBezTo>
                    <a:pt x="15" y="40501"/>
                    <a:pt x="30" y="40501"/>
                    <a:pt x="44" y="40501"/>
                  </a:cubicBezTo>
                  <a:cubicBezTo>
                    <a:pt x="990" y="40501"/>
                    <a:pt x="1933" y="40285"/>
                    <a:pt x="2661" y="39868"/>
                  </a:cubicBezTo>
                  <a:cubicBezTo>
                    <a:pt x="3027" y="39659"/>
                    <a:pt x="3374" y="39455"/>
                    <a:pt x="3695" y="39273"/>
                  </a:cubicBezTo>
                  <a:lnTo>
                    <a:pt x="4146" y="39010"/>
                  </a:lnTo>
                  <a:cubicBezTo>
                    <a:pt x="4355" y="38893"/>
                    <a:pt x="4544" y="38781"/>
                    <a:pt x="4707" y="38690"/>
                  </a:cubicBezTo>
                  <a:cubicBezTo>
                    <a:pt x="4793" y="38638"/>
                    <a:pt x="4864" y="38598"/>
                    <a:pt x="4930" y="38559"/>
                  </a:cubicBezTo>
                  <a:cubicBezTo>
                    <a:pt x="5001" y="38521"/>
                    <a:pt x="5053" y="38487"/>
                    <a:pt x="5107" y="38456"/>
                  </a:cubicBezTo>
                  <a:cubicBezTo>
                    <a:pt x="5172" y="38416"/>
                    <a:pt x="5224" y="38391"/>
                    <a:pt x="5264" y="38370"/>
                  </a:cubicBezTo>
                  <a:cubicBezTo>
                    <a:pt x="5295" y="38350"/>
                    <a:pt x="5316" y="38337"/>
                    <a:pt x="5316" y="38337"/>
                  </a:cubicBezTo>
                  <a:lnTo>
                    <a:pt x="63324" y="4845"/>
                  </a:lnTo>
                  <a:cubicBezTo>
                    <a:pt x="64106" y="4392"/>
                    <a:pt x="64739" y="3341"/>
                    <a:pt x="64739" y="2492"/>
                  </a:cubicBezTo>
                  <a:lnTo>
                    <a:pt x="64739" y="1"/>
                  </a:ln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1" name="Google Shape;161;p28"/>
            <p:cNvSpPr/>
            <p:nvPr/>
          </p:nvSpPr>
          <p:spPr>
            <a:xfrm>
              <a:off x="4650975" y="2796238"/>
              <a:ext cx="2997550" cy="1715875"/>
            </a:xfrm>
            <a:custGeom>
              <a:avLst/>
              <a:gdLst/>
              <a:ahLst/>
              <a:cxnLst/>
              <a:rect l="l" t="t" r="r" b="b"/>
              <a:pathLst>
                <a:path w="119902" h="68635" extrusionOk="0">
                  <a:moveTo>
                    <a:pt x="65859" y="1"/>
                  </a:moveTo>
                  <a:cubicBezTo>
                    <a:pt x="64842" y="1"/>
                    <a:pt x="63826" y="223"/>
                    <a:pt x="63050" y="667"/>
                  </a:cubicBezTo>
                  <a:lnTo>
                    <a:pt x="9651" y="31254"/>
                  </a:lnTo>
                  <a:lnTo>
                    <a:pt x="6992" y="32785"/>
                  </a:lnTo>
                  <a:lnTo>
                    <a:pt x="8" y="36780"/>
                  </a:lnTo>
                  <a:lnTo>
                    <a:pt x="1" y="36786"/>
                  </a:lnTo>
                  <a:cubicBezTo>
                    <a:pt x="4" y="36818"/>
                    <a:pt x="11" y="36851"/>
                    <a:pt x="21" y="36883"/>
                  </a:cubicBezTo>
                  <a:cubicBezTo>
                    <a:pt x="16" y="36905"/>
                    <a:pt x="19" y="36928"/>
                    <a:pt x="28" y="36948"/>
                  </a:cubicBezTo>
                  <a:cubicBezTo>
                    <a:pt x="41" y="37034"/>
                    <a:pt x="61" y="37115"/>
                    <a:pt x="86" y="37197"/>
                  </a:cubicBezTo>
                  <a:cubicBezTo>
                    <a:pt x="113" y="37294"/>
                    <a:pt x="148" y="37388"/>
                    <a:pt x="191" y="37478"/>
                  </a:cubicBezTo>
                  <a:cubicBezTo>
                    <a:pt x="232" y="37573"/>
                    <a:pt x="278" y="37665"/>
                    <a:pt x="328" y="37754"/>
                  </a:cubicBezTo>
                  <a:cubicBezTo>
                    <a:pt x="377" y="37844"/>
                    <a:pt x="434" y="37929"/>
                    <a:pt x="499" y="38008"/>
                  </a:cubicBezTo>
                  <a:cubicBezTo>
                    <a:pt x="542" y="38073"/>
                    <a:pt x="591" y="38133"/>
                    <a:pt x="643" y="38191"/>
                  </a:cubicBezTo>
                  <a:lnTo>
                    <a:pt x="753" y="38302"/>
                  </a:lnTo>
                  <a:cubicBezTo>
                    <a:pt x="813" y="38360"/>
                    <a:pt x="876" y="38415"/>
                    <a:pt x="943" y="38465"/>
                  </a:cubicBezTo>
                  <a:cubicBezTo>
                    <a:pt x="1002" y="38512"/>
                    <a:pt x="1067" y="38557"/>
                    <a:pt x="1125" y="38596"/>
                  </a:cubicBezTo>
                  <a:lnTo>
                    <a:pt x="49458" y="66516"/>
                  </a:lnTo>
                  <a:lnTo>
                    <a:pt x="49463" y="66516"/>
                  </a:lnTo>
                  <a:lnTo>
                    <a:pt x="51942" y="67948"/>
                  </a:lnTo>
                  <a:cubicBezTo>
                    <a:pt x="52771" y="68409"/>
                    <a:pt x="53715" y="68635"/>
                    <a:pt x="54773" y="68635"/>
                  </a:cubicBezTo>
                  <a:cubicBezTo>
                    <a:pt x="55794" y="68635"/>
                    <a:pt x="56819" y="68404"/>
                    <a:pt x="57605" y="67955"/>
                  </a:cubicBezTo>
                  <a:lnTo>
                    <a:pt x="60083" y="66523"/>
                  </a:lnTo>
                  <a:lnTo>
                    <a:pt x="118338" y="32890"/>
                  </a:lnTo>
                  <a:cubicBezTo>
                    <a:pt x="119902" y="31988"/>
                    <a:pt x="119902" y="30516"/>
                    <a:pt x="118345" y="29607"/>
                  </a:cubicBezTo>
                  <a:lnTo>
                    <a:pt x="110597" y="25089"/>
                  </a:lnTo>
                  <a:lnTo>
                    <a:pt x="68712" y="687"/>
                  </a:lnTo>
                  <a:cubicBezTo>
                    <a:pt x="67925" y="229"/>
                    <a:pt x="66891" y="1"/>
                    <a:pt x="65859"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2" name="Google Shape;162;p28"/>
            <p:cNvSpPr/>
            <p:nvPr/>
          </p:nvSpPr>
          <p:spPr>
            <a:xfrm>
              <a:off x="4692225" y="3356463"/>
              <a:ext cx="2900950" cy="1116475"/>
            </a:xfrm>
            <a:custGeom>
              <a:avLst/>
              <a:gdLst/>
              <a:ahLst/>
              <a:cxnLst/>
              <a:rect l="l" t="t" r="r" b="b"/>
              <a:pathLst>
                <a:path w="116038" h="44659" extrusionOk="0">
                  <a:moveTo>
                    <a:pt x="116038" y="0"/>
                  </a:moveTo>
                  <a:lnTo>
                    <a:pt x="53123" y="36438"/>
                  </a:lnTo>
                  <a:lnTo>
                    <a:pt x="0" y="5761"/>
                  </a:lnTo>
                  <a:lnTo>
                    <a:pt x="7" y="14486"/>
                  </a:lnTo>
                  <a:lnTo>
                    <a:pt x="51489" y="44221"/>
                  </a:lnTo>
                  <a:cubicBezTo>
                    <a:pt x="51994" y="44512"/>
                    <a:pt x="52558" y="44658"/>
                    <a:pt x="53123" y="44658"/>
                  </a:cubicBezTo>
                  <a:cubicBezTo>
                    <a:pt x="53687" y="44658"/>
                    <a:pt x="54252" y="44512"/>
                    <a:pt x="54758" y="44221"/>
                  </a:cubicBezTo>
                  <a:lnTo>
                    <a:pt x="115221" y="9310"/>
                  </a:lnTo>
                  <a:cubicBezTo>
                    <a:pt x="115727" y="9017"/>
                    <a:pt x="116038" y="8478"/>
                    <a:pt x="116038" y="7895"/>
                  </a:cubicBezTo>
                  <a:lnTo>
                    <a:pt x="116038"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3" name="Google Shape;163;p28"/>
            <p:cNvSpPr/>
            <p:nvPr/>
          </p:nvSpPr>
          <p:spPr>
            <a:xfrm>
              <a:off x="6020275" y="3356413"/>
              <a:ext cx="1572900" cy="1116525"/>
            </a:xfrm>
            <a:custGeom>
              <a:avLst/>
              <a:gdLst/>
              <a:ahLst/>
              <a:cxnLst/>
              <a:rect l="l" t="t" r="r" b="b"/>
              <a:pathLst>
                <a:path w="62916" h="44661" extrusionOk="0">
                  <a:moveTo>
                    <a:pt x="62916" y="0"/>
                  </a:moveTo>
                  <a:lnTo>
                    <a:pt x="1" y="36440"/>
                  </a:lnTo>
                  <a:lnTo>
                    <a:pt x="1" y="44661"/>
                  </a:lnTo>
                  <a:cubicBezTo>
                    <a:pt x="576" y="44661"/>
                    <a:pt x="1139" y="44508"/>
                    <a:pt x="1636" y="44223"/>
                  </a:cubicBezTo>
                  <a:lnTo>
                    <a:pt x="62099" y="9312"/>
                  </a:lnTo>
                  <a:cubicBezTo>
                    <a:pt x="62605" y="9019"/>
                    <a:pt x="62916" y="8480"/>
                    <a:pt x="62916" y="7895"/>
                  </a:cubicBezTo>
                  <a:lnTo>
                    <a:pt x="62916" y="0"/>
                  </a:ln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4" name="Google Shape;164;p28"/>
            <p:cNvSpPr/>
            <p:nvPr/>
          </p:nvSpPr>
          <p:spPr>
            <a:xfrm>
              <a:off x="4675550" y="3512888"/>
              <a:ext cx="33325" cy="233625"/>
            </a:xfrm>
            <a:custGeom>
              <a:avLst/>
              <a:gdLst/>
              <a:ahLst/>
              <a:cxnLst/>
              <a:rect l="l" t="t" r="r" b="b"/>
              <a:pathLst>
                <a:path w="1333" h="9345" extrusionOk="0">
                  <a:moveTo>
                    <a:pt x="424" y="1"/>
                  </a:moveTo>
                  <a:cubicBezTo>
                    <a:pt x="176" y="1"/>
                    <a:pt x="1" y="255"/>
                    <a:pt x="2" y="670"/>
                  </a:cubicBezTo>
                  <a:lnTo>
                    <a:pt x="7" y="7910"/>
                  </a:lnTo>
                  <a:cubicBezTo>
                    <a:pt x="7" y="8451"/>
                    <a:pt x="304" y="9061"/>
                    <a:pt x="670" y="9273"/>
                  </a:cubicBezTo>
                  <a:cubicBezTo>
                    <a:pt x="755" y="9322"/>
                    <a:pt x="836" y="9345"/>
                    <a:pt x="911" y="9345"/>
                  </a:cubicBezTo>
                  <a:cubicBezTo>
                    <a:pt x="1157" y="9345"/>
                    <a:pt x="1332" y="9091"/>
                    <a:pt x="1332" y="8675"/>
                  </a:cubicBezTo>
                  <a:lnTo>
                    <a:pt x="1332" y="1439"/>
                  </a:lnTo>
                  <a:cubicBezTo>
                    <a:pt x="1332" y="897"/>
                    <a:pt x="1035" y="286"/>
                    <a:pt x="667" y="74"/>
                  </a:cubicBezTo>
                  <a:cubicBezTo>
                    <a:pt x="581" y="24"/>
                    <a:pt x="500" y="1"/>
                    <a:pt x="424" y="1"/>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5" name="Google Shape;165;p28"/>
            <p:cNvSpPr/>
            <p:nvPr/>
          </p:nvSpPr>
          <p:spPr>
            <a:xfrm>
              <a:off x="6020275" y="3270713"/>
              <a:ext cx="1618475" cy="1012550"/>
            </a:xfrm>
            <a:custGeom>
              <a:avLst/>
              <a:gdLst/>
              <a:ahLst/>
              <a:cxnLst/>
              <a:rect l="l" t="t" r="r" b="b"/>
              <a:pathLst>
                <a:path w="64739" h="40502" extrusionOk="0">
                  <a:moveTo>
                    <a:pt x="64739" y="0"/>
                  </a:moveTo>
                  <a:cubicBezTo>
                    <a:pt x="64739" y="979"/>
                    <a:pt x="63740" y="1537"/>
                    <a:pt x="63324" y="1776"/>
                  </a:cubicBezTo>
                  <a:lnTo>
                    <a:pt x="37152" y="16885"/>
                  </a:lnTo>
                  <a:lnTo>
                    <a:pt x="5317" y="35272"/>
                  </a:lnTo>
                  <a:cubicBezTo>
                    <a:pt x="5311" y="35272"/>
                    <a:pt x="2838" y="36697"/>
                    <a:pt x="2838" y="36697"/>
                  </a:cubicBezTo>
                  <a:cubicBezTo>
                    <a:pt x="2047" y="37155"/>
                    <a:pt x="1027" y="37377"/>
                    <a:pt x="1" y="37377"/>
                  </a:cubicBezTo>
                  <a:lnTo>
                    <a:pt x="1" y="40502"/>
                  </a:lnTo>
                  <a:cubicBezTo>
                    <a:pt x="15" y="40502"/>
                    <a:pt x="30" y="40502"/>
                    <a:pt x="44" y="40502"/>
                  </a:cubicBezTo>
                  <a:cubicBezTo>
                    <a:pt x="990" y="40502"/>
                    <a:pt x="1933" y="40286"/>
                    <a:pt x="2662" y="39868"/>
                  </a:cubicBezTo>
                  <a:cubicBezTo>
                    <a:pt x="3028" y="39659"/>
                    <a:pt x="3374" y="39456"/>
                    <a:pt x="3695" y="39272"/>
                  </a:cubicBezTo>
                  <a:lnTo>
                    <a:pt x="4146" y="39011"/>
                  </a:lnTo>
                  <a:cubicBezTo>
                    <a:pt x="4644" y="38730"/>
                    <a:pt x="5016" y="38513"/>
                    <a:pt x="5199" y="38403"/>
                  </a:cubicBezTo>
                  <a:lnTo>
                    <a:pt x="5304" y="38343"/>
                  </a:lnTo>
                  <a:cubicBezTo>
                    <a:pt x="5316" y="38338"/>
                    <a:pt x="39812" y="18415"/>
                    <a:pt x="39812" y="18415"/>
                  </a:cubicBezTo>
                  <a:lnTo>
                    <a:pt x="63324" y="4842"/>
                  </a:lnTo>
                  <a:cubicBezTo>
                    <a:pt x="64106" y="4391"/>
                    <a:pt x="64739" y="3338"/>
                    <a:pt x="64739" y="2491"/>
                  </a:cubicBezTo>
                  <a:cubicBezTo>
                    <a:pt x="64739" y="2095"/>
                    <a:pt x="64739" y="0"/>
                    <a:pt x="6473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6" name="Google Shape;166;p28"/>
            <p:cNvSpPr/>
            <p:nvPr/>
          </p:nvSpPr>
          <p:spPr>
            <a:xfrm>
              <a:off x="4604300" y="2489388"/>
              <a:ext cx="3044225" cy="1715775"/>
            </a:xfrm>
            <a:custGeom>
              <a:avLst/>
              <a:gdLst/>
              <a:ahLst/>
              <a:cxnLst/>
              <a:rect l="l" t="t" r="r" b="b"/>
              <a:pathLst>
                <a:path w="121769" h="68631" extrusionOk="0">
                  <a:moveTo>
                    <a:pt x="95" y="37825"/>
                  </a:moveTo>
                  <a:lnTo>
                    <a:pt x="95" y="37825"/>
                  </a:lnTo>
                  <a:cubicBezTo>
                    <a:pt x="61" y="37839"/>
                    <a:pt x="29" y="37858"/>
                    <a:pt x="0" y="37879"/>
                  </a:cubicBezTo>
                  <a:lnTo>
                    <a:pt x="95" y="37825"/>
                  </a:lnTo>
                  <a:close/>
                  <a:moveTo>
                    <a:pt x="67720" y="0"/>
                  </a:moveTo>
                  <a:cubicBezTo>
                    <a:pt x="66705" y="0"/>
                    <a:pt x="65692" y="222"/>
                    <a:pt x="64917" y="669"/>
                  </a:cubicBezTo>
                  <a:lnTo>
                    <a:pt x="95" y="37825"/>
                  </a:lnTo>
                  <a:lnTo>
                    <a:pt x="95" y="37825"/>
                  </a:lnTo>
                  <a:cubicBezTo>
                    <a:pt x="111" y="37818"/>
                    <a:pt x="127" y="37812"/>
                    <a:pt x="144" y="37808"/>
                  </a:cubicBezTo>
                  <a:cubicBezTo>
                    <a:pt x="179" y="37784"/>
                    <a:pt x="219" y="37767"/>
                    <a:pt x="261" y="37761"/>
                  </a:cubicBezTo>
                  <a:cubicBezTo>
                    <a:pt x="299" y="37741"/>
                    <a:pt x="341" y="37729"/>
                    <a:pt x="384" y="37722"/>
                  </a:cubicBezTo>
                  <a:cubicBezTo>
                    <a:pt x="444" y="37702"/>
                    <a:pt x="506" y="37689"/>
                    <a:pt x="568" y="37682"/>
                  </a:cubicBezTo>
                  <a:cubicBezTo>
                    <a:pt x="633" y="37677"/>
                    <a:pt x="698" y="37671"/>
                    <a:pt x="764" y="37671"/>
                  </a:cubicBezTo>
                  <a:cubicBezTo>
                    <a:pt x="772" y="37670"/>
                    <a:pt x="781" y="37670"/>
                    <a:pt x="789" y="37670"/>
                  </a:cubicBezTo>
                  <a:cubicBezTo>
                    <a:pt x="884" y="37670"/>
                    <a:pt x="979" y="37679"/>
                    <a:pt x="1071" y="37696"/>
                  </a:cubicBezTo>
                  <a:cubicBezTo>
                    <a:pt x="1178" y="37711"/>
                    <a:pt x="1283" y="37736"/>
                    <a:pt x="1385" y="37767"/>
                  </a:cubicBezTo>
                  <a:cubicBezTo>
                    <a:pt x="1611" y="37843"/>
                    <a:pt x="1831" y="37940"/>
                    <a:pt x="2038" y="38056"/>
                  </a:cubicBezTo>
                  <a:lnTo>
                    <a:pt x="3692" y="39010"/>
                  </a:lnTo>
                  <a:lnTo>
                    <a:pt x="11518" y="43528"/>
                  </a:lnTo>
                  <a:lnTo>
                    <a:pt x="51325" y="66525"/>
                  </a:lnTo>
                  <a:lnTo>
                    <a:pt x="51330" y="66525"/>
                  </a:lnTo>
                  <a:lnTo>
                    <a:pt x="53803" y="67950"/>
                  </a:lnTo>
                  <a:cubicBezTo>
                    <a:pt x="54610" y="68377"/>
                    <a:pt x="55516" y="68631"/>
                    <a:pt x="56569" y="68631"/>
                  </a:cubicBezTo>
                  <a:cubicBezTo>
                    <a:pt x="56592" y="68631"/>
                    <a:pt x="56616" y="68630"/>
                    <a:pt x="56640" y="68630"/>
                  </a:cubicBezTo>
                  <a:cubicBezTo>
                    <a:pt x="57661" y="68630"/>
                    <a:pt x="58686" y="68408"/>
                    <a:pt x="59472" y="67957"/>
                  </a:cubicBezTo>
                  <a:lnTo>
                    <a:pt x="61950" y="66525"/>
                  </a:lnTo>
                  <a:lnTo>
                    <a:pt x="112464" y="37363"/>
                  </a:lnTo>
                  <a:lnTo>
                    <a:pt x="120205" y="32890"/>
                  </a:lnTo>
                  <a:cubicBezTo>
                    <a:pt x="121769" y="31981"/>
                    <a:pt x="121769" y="30518"/>
                    <a:pt x="120212" y="29609"/>
                  </a:cubicBezTo>
                  <a:lnTo>
                    <a:pt x="70579" y="689"/>
                  </a:lnTo>
                  <a:cubicBezTo>
                    <a:pt x="69791" y="231"/>
                    <a:pt x="68755" y="0"/>
                    <a:pt x="67720"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7" name="Google Shape;167;p28"/>
            <p:cNvSpPr/>
            <p:nvPr/>
          </p:nvSpPr>
          <p:spPr>
            <a:xfrm>
              <a:off x="4778050" y="2501063"/>
              <a:ext cx="2769825" cy="1598550"/>
            </a:xfrm>
            <a:custGeom>
              <a:avLst/>
              <a:gdLst/>
              <a:ahLst/>
              <a:cxnLst/>
              <a:rect l="l" t="t" r="r" b="b"/>
              <a:pathLst>
                <a:path w="110793" h="63942" extrusionOk="0">
                  <a:moveTo>
                    <a:pt x="63163" y="0"/>
                  </a:moveTo>
                  <a:lnTo>
                    <a:pt x="939" y="35924"/>
                  </a:lnTo>
                  <a:cubicBezTo>
                    <a:pt x="1" y="36467"/>
                    <a:pt x="1" y="37344"/>
                    <a:pt x="939" y="37887"/>
                  </a:cubicBezTo>
                  <a:lnTo>
                    <a:pt x="45332" y="63535"/>
                  </a:lnTo>
                  <a:cubicBezTo>
                    <a:pt x="45801" y="63806"/>
                    <a:pt x="46417" y="63942"/>
                    <a:pt x="47032" y="63942"/>
                  </a:cubicBezTo>
                  <a:cubicBezTo>
                    <a:pt x="47647" y="63942"/>
                    <a:pt x="48261" y="63806"/>
                    <a:pt x="48729" y="63535"/>
                  </a:cubicBezTo>
                  <a:lnTo>
                    <a:pt x="110792" y="27702"/>
                  </a:lnTo>
                  <a:lnTo>
                    <a:pt x="63629" y="222"/>
                  </a:lnTo>
                  <a:cubicBezTo>
                    <a:pt x="63484" y="137"/>
                    <a:pt x="63323" y="69"/>
                    <a:pt x="6316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8" name="Google Shape;168;p28"/>
            <p:cNvSpPr/>
            <p:nvPr/>
          </p:nvSpPr>
          <p:spPr>
            <a:xfrm>
              <a:off x="4584500" y="3431138"/>
              <a:ext cx="1435850" cy="1158750"/>
            </a:xfrm>
            <a:custGeom>
              <a:avLst/>
              <a:gdLst/>
              <a:ahLst/>
              <a:cxnLst/>
              <a:rect l="l" t="t" r="r" b="b"/>
              <a:pathLst>
                <a:path w="57434" h="46350" extrusionOk="0">
                  <a:moveTo>
                    <a:pt x="1581" y="0"/>
                  </a:moveTo>
                  <a:cubicBezTo>
                    <a:pt x="1573" y="0"/>
                    <a:pt x="1564" y="0"/>
                    <a:pt x="1556" y="1"/>
                  </a:cubicBezTo>
                  <a:cubicBezTo>
                    <a:pt x="1490" y="1"/>
                    <a:pt x="1425" y="7"/>
                    <a:pt x="1360" y="12"/>
                  </a:cubicBezTo>
                  <a:cubicBezTo>
                    <a:pt x="1297" y="19"/>
                    <a:pt x="1236" y="32"/>
                    <a:pt x="1176" y="52"/>
                  </a:cubicBezTo>
                  <a:cubicBezTo>
                    <a:pt x="1133" y="59"/>
                    <a:pt x="1091" y="71"/>
                    <a:pt x="1053" y="91"/>
                  </a:cubicBezTo>
                  <a:cubicBezTo>
                    <a:pt x="1011" y="101"/>
                    <a:pt x="971" y="116"/>
                    <a:pt x="934" y="138"/>
                  </a:cubicBezTo>
                  <a:cubicBezTo>
                    <a:pt x="916" y="144"/>
                    <a:pt x="902" y="151"/>
                    <a:pt x="882" y="158"/>
                  </a:cubicBezTo>
                  <a:lnTo>
                    <a:pt x="790" y="209"/>
                  </a:lnTo>
                  <a:lnTo>
                    <a:pt x="784" y="209"/>
                  </a:lnTo>
                  <a:cubicBezTo>
                    <a:pt x="301" y="523"/>
                    <a:pt x="0" y="1143"/>
                    <a:pt x="0" y="2020"/>
                  </a:cubicBezTo>
                  <a:lnTo>
                    <a:pt x="0" y="10814"/>
                  </a:lnTo>
                  <a:cubicBezTo>
                    <a:pt x="0" y="12618"/>
                    <a:pt x="1268" y="14815"/>
                    <a:pt x="2830" y="15718"/>
                  </a:cubicBezTo>
                  <a:lnTo>
                    <a:pt x="52117" y="44186"/>
                  </a:lnTo>
                  <a:cubicBezTo>
                    <a:pt x="52117" y="44186"/>
                    <a:pt x="52137" y="44199"/>
                    <a:pt x="52169" y="44219"/>
                  </a:cubicBezTo>
                  <a:cubicBezTo>
                    <a:pt x="52209" y="44238"/>
                    <a:pt x="52261" y="44265"/>
                    <a:pt x="52326" y="44303"/>
                  </a:cubicBezTo>
                  <a:cubicBezTo>
                    <a:pt x="52379" y="44336"/>
                    <a:pt x="52431" y="44368"/>
                    <a:pt x="52503" y="44408"/>
                  </a:cubicBezTo>
                  <a:cubicBezTo>
                    <a:pt x="52568" y="44447"/>
                    <a:pt x="52640" y="44487"/>
                    <a:pt x="52725" y="44539"/>
                  </a:cubicBezTo>
                  <a:cubicBezTo>
                    <a:pt x="52889" y="44629"/>
                    <a:pt x="53079" y="44741"/>
                    <a:pt x="53288" y="44859"/>
                  </a:cubicBezTo>
                  <a:lnTo>
                    <a:pt x="53739" y="45120"/>
                  </a:lnTo>
                  <a:cubicBezTo>
                    <a:pt x="54058" y="45304"/>
                    <a:pt x="54406" y="45508"/>
                    <a:pt x="54772" y="45717"/>
                  </a:cubicBezTo>
                  <a:cubicBezTo>
                    <a:pt x="55501" y="46134"/>
                    <a:pt x="56444" y="46350"/>
                    <a:pt x="57390" y="46350"/>
                  </a:cubicBezTo>
                  <a:cubicBezTo>
                    <a:pt x="57405" y="46350"/>
                    <a:pt x="57419" y="46350"/>
                    <a:pt x="57433" y="46350"/>
                  </a:cubicBezTo>
                  <a:lnTo>
                    <a:pt x="57433" y="43239"/>
                  </a:lnTo>
                  <a:cubicBezTo>
                    <a:pt x="56406" y="43239"/>
                    <a:pt x="55387" y="43010"/>
                    <a:pt x="54601" y="42559"/>
                  </a:cubicBezTo>
                  <a:lnTo>
                    <a:pt x="52117" y="41127"/>
                  </a:lnTo>
                  <a:lnTo>
                    <a:pt x="52117" y="41120"/>
                  </a:lnTo>
                  <a:lnTo>
                    <a:pt x="3784" y="13200"/>
                  </a:lnTo>
                  <a:cubicBezTo>
                    <a:pt x="3726" y="13161"/>
                    <a:pt x="3661" y="13114"/>
                    <a:pt x="3602" y="13069"/>
                  </a:cubicBezTo>
                  <a:cubicBezTo>
                    <a:pt x="3532" y="13023"/>
                    <a:pt x="3469" y="12967"/>
                    <a:pt x="3412" y="12906"/>
                  </a:cubicBezTo>
                  <a:lnTo>
                    <a:pt x="3302" y="12795"/>
                  </a:lnTo>
                  <a:cubicBezTo>
                    <a:pt x="3250" y="12737"/>
                    <a:pt x="3201" y="12675"/>
                    <a:pt x="3158" y="12612"/>
                  </a:cubicBezTo>
                  <a:cubicBezTo>
                    <a:pt x="3093" y="12531"/>
                    <a:pt x="3036" y="12446"/>
                    <a:pt x="2987" y="12358"/>
                  </a:cubicBezTo>
                  <a:cubicBezTo>
                    <a:pt x="2937" y="12267"/>
                    <a:pt x="2891" y="12177"/>
                    <a:pt x="2850" y="12082"/>
                  </a:cubicBezTo>
                  <a:cubicBezTo>
                    <a:pt x="2807" y="11992"/>
                    <a:pt x="2772" y="11898"/>
                    <a:pt x="2745" y="11801"/>
                  </a:cubicBezTo>
                  <a:cubicBezTo>
                    <a:pt x="2720" y="11719"/>
                    <a:pt x="2700" y="11638"/>
                    <a:pt x="2687" y="11552"/>
                  </a:cubicBezTo>
                  <a:cubicBezTo>
                    <a:pt x="2678" y="11532"/>
                    <a:pt x="2675" y="11509"/>
                    <a:pt x="2680" y="11487"/>
                  </a:cubicBezTo>
                  <a:cubicBezTo>
                    <a:pt x="2667" y="11454"/>
                    <a:pt x="2662" y="11419"/>
                    <a:pt x="2667" y="11384"/>
                  </a:cubicBezTo>
                  <a:cubicBezTo>
                    <a:pt x="2657" y="11335"/>
                    <a:pt x="2652" y="11287"/>
                    <a:pt x="2653" y="11240"/>
                  </a:cubicBezTo>
                  <a:lnTo>
                    <a:pt x="2653" y="4655"/>
                  </a:lnTo>
                  <a:cubicBezTo>
                    <a:pt x="2653" y="4144"/>
                    <a:pt x="2911" y="3848"/>
                    <a:pt x="3282" y="3848"/>
                  </a:cubicBezTo>
                  <a:cubicBezTo>
                    <a:pt x="3434" y="3848"/>
                    <a:pt x="3605" y="3897"/>
                    <a:pt x="3784" y="4002"/>
                  </a:cubicBezTo>
                  <a:lnTo>
                    <a:pt x="9651" y="7389"/>
                  </a:lnTo>
                  <a:lnTo>
                    <a:pt x="52117" y="31921"/>
                  </a:lnTo>
                  <a:cubicBezTo>
                    <a:pt x="52122" y="31921"/>
                    <a:pt x="52125" y="31924"/>
                    <a:pt x="52130" y="31928"/>
                  </a:cubicBezTo>
                  <a:lnTo>
                    <a:pt x="52234" y="31986"/>
                  </a:lnTo>
                  <a:cubicBezTo>
                    <a:pt x="52418" y="32096"/>
                    <a:pt x="52790" y="32313"/>
                    <a:pt x="53287" y="32594"/>
                  </a:cubicBezTo>
                  <a:lnTo>
                    <a:pt x="53738" y="32855"/>
                  </a:lnTo>
                  <a:cubicBezTo>
                    <a:pt x="54058" y="33039"/>
                    <a:pt x="54404" y="33242"/>
                    <a:pt x="54770" y="33451"/>
                  </a:cubicBezTo>
                  <a:cubicBezTo>
                    <a:pt x="55499" y="33869"/>
                    <a:pt x="56442" y="34085"/>
                    <a:pt x="57388" y="34085"/>
                  </a:cubicBezTo>
                  <a:cubicBezTo>
                    <a:pt x="57403" y="34085"/>
                    <a:pt x="57417" y="34085"/>
                    <a:pt x="57432" y="34085"/>
                  </a:cubicBezTo>
                  <a:lnTo>
                    <a:pt x="57432" y="30960"/>
                  </a:lnTo>
                  <a:cubicBezTo>
                    <a:pt x="56406" y="30960"/>
                    <a:pt x="55385" y="30738"/>
                    <a:pt x="54601" y="30287"/>
                  </a:cubicBezTo>
                  <a:lnTo>
                    <a:pt x="54595" y="30280"/>
                  </a:lnTo>
                  <a:lnTo>
                    <a:pt x="52122" y="28855"/>
                  </a:lnTo>
                  <a:lnTo>
                    <a:pt x="52117" y="28855"/>
                  </a:lnTo>
                  <a:lnTo>
                    <a:pt x="12310" y="5858"/>
                  </a:lnTo>
                  <a:lnTo>
                    <a:pt x="4484" y="1340"/>
                  </a:lnTo>
                  <a:lnTo>
                    <a:pt x="2830" y="386"/>
                  </a:lnTo>
                  <a:cubicBezTo>
                    <a:pt x="2622" y="270"/>
                    <a:pt x="2403" y="173"/>
                    <a:pt x="2175" y="97"/>
                  </a:cubicBezTo>
                  <a:cubicBezTo>
                    <a:pt x="2074" y="66"/>
                    <a:pt x="1968" y="41"/>
                    <a:pt x="1863" y="26"/>
                  </a:cubicBezTo>
                  <a:cubicBezTo>
                    <a:pt x="1770" y="9"/>
                    <a:pt x="1676" y="0"/>
                    <a:pt x="158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9" name="Google Shape;169;p28"/>
            <p:cNvSpPr/>
            <p:nvPr/>
          </p:nvSpPr>
          <p:spPr>
            <a:xfrm>
              <a:off x="4800350" y="3104538"/>
              <a:ext cx="266525" cy="190175"/>
            </a:xfrm>
            <a:custGeom>
              <a:avLst/>
              <a:gdLst/>
              <a:ahLst/>
              <a:cxnLst/>
              <a:rect l="l" t="t" r="r" b="b"/>
              <a:pathLst>
                <a:path w="10661" h="7607" extrusionOk="0">
                  <a:moveTo>
                    <a:pt x="2661" y="1"/>
                  </a:moveTo>
                  <a:lnTo>
                    <a:pt x="2" y="1534"/>
                  </a:lnTo>
                  <a:lnTo>
                    <a:pt x="1" y="7606"/>
                  </a:lnTo>
                  <a:lnTo>
                    <a:pt x="1" y="7606"/>
                  </a:lnTo>
                  <a:lnTo>
                    <a:pt x="10660" y="4619"/>
                  </a:lnTo>
                  <a:lnTo>
                    <a:pt x="2661" y="1"/>
                  </a:lnTo>
                  <a:close/>
                </a:path>
              </a:pathLst>
            </a:custGeom>
            <a:solidFill>
              <a:srgbClr val="34518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0" name="Google Shape;170;p28"/>
            <p:cNvSpPr/>
            <p:nvPr/>
          </p:nvSpPr>
          <p:spPr>
            <a:xfrm>
              <a:off x="5953750" y="3002238"/>
              <a:ext cx="1618475" cy="1012525"/>
            </a:xfrm>
            <a:custGeom>
              <a:avLst/>
              <a:gdLst/>
              <a:ahLst/>
              <a:cxnLst/>
              <a:rect l="l" t="t" r="r" b="b"/>
              <a:pathLst>
                <a:path w="64739" h="40501" extrusionOk="0">
                  <a:moveTo>
                    <a:pt x="64738" y="1"/>
                  </a:moveTo>
                  <a:cubicBezTo>
                    <a:pt x="64738" y="947"/>
                    <a:pt x="63766" y="1520"/>
                    <a:pt x="63323" y="1777"/>
                  </a:cubicBezTo>
                  <a:lnTo>
                    <a:pt x="5317" y="35269"/>
                  </a:lnTo>
                  <a:cubicBezTo>
                    <a:pt x="5317" y="35276"/>
                    <a:pt x="2831" y="36708"/>
                    <a:pt x="2831" y="36708"/>
                  </a:cubicBezTo>
                  <a:cubicBezTo>
                    <a:pt x="2045" y="37159"/>
                    <a:pt x="1026" y="37388"/>
                    <a:pt x="0" y="37388"/>
                  </a:cubicBezTo>
                  <a:lnTo>
                    <a:pt x="0" y="40501"/>
                  </a:lnTo>
                  <a:cubicBezTo>
                    <a:pt x="15" y="40501"/>
                    <a:pt x="29" y="40501"/>
                    <a:pt x="44" y="40501"/>
                  </a:cubicBezTo>
                  <a:cubicBezTo>
                    <a:pt x="990" y="40501"/>
                    <a:pt x="1933" y="40285"/>
                    <a:pt x="2660" y="39866"/>
                  </a:cubicBezTo>
                  <a:cubicBezTo>
                    <a:pt x="3026" y="39657"/>
                    <a:pt x="3374" y="39455"/>
                    <a:pt x="3694" y="39271"/>
                  </a:cubicBezTo>
                  <a:lnTo>
                    <a:pt x="4145" y="39009"/>
                  </a:lnTo>
                  <a:cubicBezTo>
                    <a:pt x="4354" y="38892"/>
                    <a:pt x="4543" y="38780"/>
                    <a:pt x="4707" y="38690"/>
                  </a:cubicBezTo>
                  <a:cubicBezTo>
                    <a:pt x="4792" y="38636"/>
                    <a:pt x="4864" y="38598"/>
                    <a:pt x="4929" y="38558"/>
                  </a:cubicBezTo>
                  <a:cubicBezTo>
                    <a:pt x="5001" y="38519"/>
                    <a:pt x="5054" y="38486"/>
                    <a:pt x="5106" y="38454"/>
                  </a:cubicBezTo>
                  <a:cubicBezTo>
                    <a:pt x="5171" y="38414"/>
                    <a:pt x="5223" y="38389"/>
                    <a:pt x="5263" y="38369"/>
                  </a:cubicBezTo>
                  <a:cubicBezTo>
                    <a:pt x="5295" y="38349"/>
                    <a:pt x="5315" y="38337"/>
                    <a:pt x="5315" y="38337"/>
                  </a:cubicBezTo>
                  <a:lnTo>
                    <a:pt x="63323" y="4843"/>
                  </a:lnTo>
                  <a:cubicBezTo>
                    <a:pt x="64105" y="4392"/>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1" name="Google Shape;171;p28"/>
            <p:cNvSpPr/>
            <p:nvPr/>
          </p:nvSpPr>
          <p:spPr>
            <a:xfrm>
              <a:off x="4825575" y="2437263"/>
              <a:ext cx="2756425" cy="1499700"/>
            </a:xfrm>
            <a:custGeom>
              <a:avLst/>
              <a:gdLst/>
              <a:ahLst/>
              <a:cxnLst/>
              <a:rect l="l" t="t" r="r" b="b"/>
              <a:pathLst>
                <a:path w="110257" h="59988" extrusionOk="0">
                  <a:moveTo>
                    <a:pt x="65374" y="1"/>
                  </a:moveTo>
                  <a:cubicBezTo>
                    <a:pt x="64356" y="1"/>
                    <a:pt x="63341" y="223"/>
                    <a:pt x="62565" y="668"/>
                  </a:cubicBezTo>
                  <a:lnTo>
                    <a:pt x="9651" y="31310"/>
                  </a:lnTo>
                  <a:lnTo>
                    <a:pt x="6990" y="32838"/>
                  </a:lnTo>
                  <a:lnTo>
                    <a:pt x="6" y="33706"/>
                  </a:lnTo>
                  <a:lnTo>
                    <a:pt x="1" y="33712"/>
                  </a:lnTo>
                  <a:cubicBezTo>
                    <a:pt x="3" y="33746"/>
                    <a:pt x="9" y="33779"/>
                    <a:pt x="19" y="33811"/>
                  </a:cubicBezTo>
                  <a:cubicBezTo>
                    <a:pt x="14" y="33833"/>
                    <a:pt x="18" y="33856"/>
                    <a:pt x="26" y="33876"/>
                  </a:cubicBezTo>
                  <a:cubicBezTo>
                    <a:pt x="41" y="33960"/>
                    <a:pt x="59" y="34043"/>
                    <a:pt x="84" y="34125"/>
                  </a:cubicBezTo>
                  <a:cubicBezTo>
                    <a:pt x="111" y="34222"/>
                    <a:pt x="146" y="34315"/>
                    <a:pt x="190" y="34406"/>
                  </a:cubicBezTo>
                  <a:cubicBezTo>
                    <a:pt x="230" y="34499"/>
                    <a:pt x="277" y="34591"/>
                    <a:pt x="327" y="34680"/>
                  </a:cubicBezTo>
                  <a:cubicBezTo>
                    <a:pt x="375" y="34770"/>
                    <a:pt x="432" y="34855"/>
                    <a:pt x="497" y="34935"/>
                  </a:cubicBezTo>
                  <a:cubicBezTo>
                    <a:pt x="541" y="34999"/>
                    <a:pt x="589" y="35061"/>
                    <a:pt x="641" y="35119"/>
                  </a:cubicBezTo>
                  <a:lnTo>
                    <a:pt x="751" y="35229"/>
                  </a:lnTo>
                  <a:cubicBezTo>
                    <a:pt x="811" y="35288"/>
                    <a:pt x="875" y="35343"/>
                    <a:pt x="942" y="35393"/>
                  </a:cubicBezTo>
                  <a:cubicBezTo>
                    <a:pt x="1000" y="35438"/>
                    <a:pt x="1065" y="35485"/>
                    <a:pt x="1125" y="35523"/>
                  </a:cubicBezTo>
                  <a:lnTo>
                    <a:pt x="39811" y="57868"/>
                  </a:lnTo>
                  <a:lnTo>
                    <a:pt x="39817" y="57868"/>
                  </a:lnTo>
                  <a:lnTo>
                    <a:pt x="42297" y="59300"/>
                  </a:lnTo>
                  <a:cubicBezTo>
                    <a:pt x="43123" y="59760"/>
                    <a:pt x="44063" y="59987"/>
                    <a:pt x="45116" y="59987"/>
                  </a:cubicBezTo>
                  <a:cubicBezTo>
                    <a:pt x="45119" y="59987"/>
                    <a:pt x="45123" y="59987"/>
                    <a:pt x="45127" y="59987"/>
                  </a:cubicBezTo>
                  <a:cubicBezTo>
                    <a:pt x="46148" y="59987"/>
                    <a:pt x="47174" y="59758"/>
                    <a:pt x="47959" y="59307"/>
                  </a:cubicBezTo>
                  <a:lnTo>
                    <a:pt x="50437" y="57875"/>
                  </a:lnTo>
                  <a:lnTo>
                    <a:pt x="108692" y="24242"/>
                  </a:lnTo>
                  <a:cubicBezTo>
                    <a:pt x="110256" y="23340"/>
                    <a:pt x="110256" y="21870"/>
                    <a:pt x="108699" y="20961"/>
                  </a:cubicBezTo>
                  <a:lnTo>
                    <a:pt x="100952" y="19569"/>
                  </a:lnTo>
                  <a:lnTo>
                    <a:pt x="68228" y="688"/>
                  </a:lnTo>
                  <a:cubicBezTo>
                    <a:pt x="67441" y="230"/>
                    <a:pt x="66406" y="1"/>
                    <a:pt x="65374" y="1"/>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2" name="Google Shape;172;p28"/>
            <p:cNvSpPr/>
            <p:nvPr/>
          </p:nvSpPr>
          <p:spPr>
            <a:xfrm>
              <a:off x="4866775" y="2859488"/>
              <a:ext cx="2659875" cy="1038300"/>
            </a:xfrm>
            <a:custGeom>
              <a:avLst/>
              <a:gdLst/>
              <a:ahLst/>
              <a:cxnLst/>
              <a:rect l="l" t="t" r="r" b="b"/>
              <a:pathLst>
                <a:path w="106395" h="41532" extrusionOk="0">
                  <a:moveTo>
                    <a:pt x="106394" y="0"/>
                  </a:moveTo>
                  <a:lnTo>
                    <a:pt x="43479" y="36438"/>
                  </a:lnTo>
                  <a:lnTo>
                    <a:pt x="0" y="11335"/>
                  </a:lnTo>
                  <a:lnTo>
                    <a:pt x="7" y="16934"/>
                  </a:lnTo>
                  <a:lnTo>
                    <a:pt x="41845" y="41093"/>
                  </a:lnTo>
                  <a:cubicBezTo>
                    <a:pt x="42351" y="41385"/>
                    <a:pt x="42915" y="41532"/>
                    <a:pt x="43479" y="41532"/>
                  </a:cubicBezTo>
                  <a:cubicBezTo>
                    <a:pt x="44044" y="41532"/>
                    <a:pt x="44609" y="41385"/>
                    <a:pt x="45115" y="41093"/>
                  </a:cubicBezTo>
                  <a:lnTo>
                    <a:pt x="105577" y="6182"/>
                  </a:lnTo>
                  <a:cubicBezTo>
                    <a:pt x="106082" y="5890"/>
                    <a:pt x="106394" y="5350"/>
                    <a:pt x="106394" y="4767"/>
                  </a:cubicBezTo>
                  <a:lnTo>
                    <a:pt x="106394"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3" name="Google Shape;173;p28"/>
            <p:cNvSpPr/>
            <p:nvPr/>
          </p:nvSpPr>
          <p:spPr>
            <a:xfrm>
              <a:off x="5953750" y="2859488"/>
              <a:ext cx="1572900" cy="1038275"/>
            </a:xfrm>
            <a:custGeom>
              <a:avLst/>
              <a:gdLst/>
              <a:ahLst/>
              <a:cxnLst/>
              <a:rect l="l" t="t" r="r" b="b"/>
              <a:pathLst>
                <a:path w="62916" h="41531" extrusionOk="0">
                  <a:moveTo>
                    <a:pt x="62915" y="0"/>
                  </a:moveTo>
                  <a:lnTo>
                    <a:pt x="0" y="36438"/>
                  </a:lnTo>
                  <a:lnTo>
                    <a:pt x="0" y="41531"/>
                  </a:lnTo>
                  <a:cubicBezTo>
                    <a:pt x="575" y="41531"/>
                    <a:pt x="1138" y="41380"/>
                    <a:pt x="1636" y="41093"/>
                  </a:cubicBezTo>
                  <a:lnTo>
                    <a:pt x="62098" y="6182"/>
                  </a:lnTo>
                  <a:cubicBezTo>
                    <a:pt x="62603" y="5890"/>
                    <a:pt x="62915" y="5350"/>
                    <a:pt x="62915" y="4767"/>
                  </a:cubicBezTo>
                  <a:lnTo>
                    <a:pt x="62915" y="0"/>
                  </a:ln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4" name="Google Shape;174;p28"/>
            <p:cNvSpPr/>
            <p:nvPr/>
          </p:nvSpPr>
          <p:spPr>
            <a:xfrm>
              <a:off x="4850150" y="3155313"/>
              <a:ext cx="33275" cy="155425"/>
            </a:xfrm>
            <a:custGeom>
              <a:avLst/>
              <a:gdLst/>
              <a:ahLst/>
              <a:cxnLst/>
              <a:rect l="l" t="t" r="r" b="b"/>
              <a:pathLst>
                <a:path w="1331" h="6217" extrusionOk="0">
                  <a:moveTo>
                    <a:pt x="422" y="0"/>
                  </a:moveTo>
                  <a:cubicBezTo>
                    <a:pt x="174" y="0"/>
                    <a:pt x="0" y="254"/>
                    <a:pt x="0" y="670"/>
                  </a:cubicBezTo>
                  <a:lnTo>
                    <a:pt x="5" y="4781"/>
                  </a:lnTo>
                  <a:cubicBezTo>
                    <a:pt x="5" y="5323"/>
                    <a:pt x="303" y="5933"/>
                    <a:pt x="669" y="6145"/>
                  </a:cubicBezTo>
                  <a:cubicBezTo>
                    <a:pt x="753" y="6194"/>
                    <a:pt x="834" y="6217"/>
                    <a:pt x="909" y="6217"/>
                  </a:cubicBezTo>
                  <a:cubicBezTo>
                    <a:pt x="1156" y="6217"/>
                    <a:pt x="1330" y="5963"/>
                    <a:pt x="1330" y="5547"/>
                  </a:cubicBezTo>
                  <a:lnTo>
                    <a:pt x="1330" y="1438"/>
                  </a:lnTo>
                  <a:cubicBezTo>
                    <a:pt x="1330" y="897"/>
                    <a:pt x="1033" y="285"/>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5" name="Google Shape;175;p28"/>
            <p:cNvSpPr/>
            <p:nvPr/>
          </p:nvSpPr>
          <p:spPr>
            <a:xfrm>
              <a:off x="5953750" y="2773763"/>
              <a:ext cx="1618475" cy="1012525"/>
            </a:xfrm>
            <a:custGeom>
              <a:avLst/>
              <a:gdLst/>
              <a:ahLst/>
              <a:cxnLst/>
              <a:rect l="l" t="t" r="r" b="b"/>
              <a:pathLst>
                <a:path w="64739" h="40501" extrusionOk="0">
                  <a:moveTo>
                    <a:pt x="64738" y="1"/>
                  </a:moveTo>
                  <a:cubicBezTo>
                    <a:pt x="64738" y="980"/>
                    <a:pt x="63739" y="1536"/>
                    <a:pt x="63323" y="1777"/>
                  </a:cubicBezTo>
                  <a:lnTo>
                    <a:pt x="37152" y="16886"/>
                  </a:lnTo>
                  <a:lnTo>
                    <a:pt x="5317" y="35271"/>
                  </a:lnTo>
                  <a:cubicBezTo>
                    <a:pt x="5310" y="35271"/>
                    <a:pt x="2839" y="36696"/>
                    <a:pt x="2839" y="36696"/>
                  </a:cubicBezTo>
                  <a:cubicBezTo>
                    <a:pt x="2047" y="37154"/>
                    <a:pt x="1028" y="37376"/>
                    <a:pt x="0" y="37376"/>
                  </a:cubicBezTo>
                  <a:lnTo>
                    <a:pt x="0" y="40501"/>
                  </a:lnTo>
                  <a:cubicBezTo>
                    <a:pt x="15" y="40501"/>
                    <a:pt x="29" y="40501"/>
                    <a:pt x="44" y="40501"/>
                  </a:cubicBezTo>
                  <a:cubicBezTo>
                    <a:pt x="990" y="40501"/>
                    <a:pt x="1933" y="40285"/>
                    <a:pt x="2662" y="39867"/>
                  </a:cubicBezTo>
                  <a:cubicBezTo>
                    <a:pt x="3028" y="39658"/>
                    <a:pt x="3374" y="39455"/>
                    <a:pt x="3694" y="39272"/>
                  </a:cubicBezTo>
                  <a:lnTo>
                    <a:pt x="4145" y="39010"/>
                  </a:lnTo>
                  <a:cubicBezTo>
                    <a:pt x="4642" y="38729"/>
                    <a:pt x="5014" y="38514"/>
                    <a:pt x="5198" y="38402"/>
                  </a:cubicBezTo>
                  <a:lnTo>
                    <a:pt x="5302" y="38344"/>
                  </a:lnTo>
                  <a:cubicBezTo>
                    <a:pt x="5315" y="38337"/>
                    <a:pt x="39812" y="18414"/>
                    <a:pt x="39812" y="18414"/>
                  </a:cubicBezTo>
                  <a:lnTo>
                    <a:pt x="63321" y="4843"/>
                  </a:lnTo>
                  <a:cubicBezTo>
                    <a:pt x="64103" y="4390"/>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6" name="Google Shape;176;p28"/>
            <p:cNvSpPr/>
            <p:nvPr/>
          </p:nvSpPr>
          <p:spPr>
            <a:xfrm>
              <a:off x="4778850" y="2130388"/>
              <a:ext cx="2803150" cy="1577800"/>
            </a:xfrm>
            <a:custGeom>
              <a:avLst/>
              <a:gdLst/>
              <a:ahLst/>
              <a:cxnLst/>
              <a:rect l="l" t="t" r="r" b="b"/>
              <a:pathLst>
                <a:path w="112126" h="63112" extrusionOk="0">
                  <a:moveTo>
                    <a:pt x="86" y="37884"/>
                  </a:moveTo>
                  <a:cubicBezTo>
                    <a:pt x="56" y="37898"/>
                    <a:pt x="27" y="37914"/>
                    <a:pt x="0" y="37934"/>
                  </a:cubicBezTo>
                  <a:lnTo>
                    <a:pt x="86" y="37884"/>
                  </a:lnTo>
                  <a:close/>
                  <a:moveTo>
                    <a:pt x="67240" y="1"/>
                  </a:moveTo>
                  <a:cubicBezTo>
                    <a:pt x="66223" y="1"/>
                    <a:pt x="65209" y="223"/>
                    <a:pt x="64434" y="671"/>
                  </a:cubicBezTo>
                  <a:lnTo>
                    <a:pt x="86" y="37884"/>
                  </a:lnTo>
                  <a:lnTo>
                    <a:pt x="86" y="37884"/>
                  </a:lnTo>
                  <a:cubicBezTo>
                    <a:pt x="105" y="37876"/>
                    <a:pt x="124" y="37869"/>
                    <a:pt x="144" y="37862"/>
                  </a:cubicBezTo>
                  <a:cubicBezTo>
                    <a:pt x="179" y="37839"/>
                    <a:pt x="219" y="37824"/>
                    <a:pt x="261" y="37817"/>
                  </a:cubicBezTo>
                  <a:cubicBezTo>
                    <a:pt x="299" y="37797"/>
                    <a:pt x="343" y="37784"/>
                    <a:pt x="386" y="37779"/>
                  </a:cubicBezTo>
                  <a:cubicBezTo>
                    <a:pt x="445" y="37759"/>
                    <a:pt x="507" y="37745"/>
                    <a:pt x="568" y="37739"/>
                  </a:cubicBezTo>
                  <a:cubicBezTo>
                    <a:pt x="633" y="37732"/>
                    <a:pt x="699" y="37725"/>
                    <a:pt x="765" y="37725"/>
                  </a:cubicBezTo>
                  <a:cubicBezTo>
                    <a:pt x="867" y="37725"/>
                    <a:pt x="971" y="37734"/>
                    <a:pt x="1071" y="37752"/>
                  </a:cubicBezTo>
                  <a:cubicBezTo>
                    <a:pt x="1178" y="37767"/>
                    <a:pt x="1283" y="37790"/>
                    <a:pt x="1385" y="37824"/>
                  </a:cubicBezTo>
                  <a:cubicBezTo>
                    <a:pt x="1613" y="37899"/>
                    <a:pt x="1831" y="37994"/>
                    <a:pt x="2039" y="38111"/>
                  </a:cubicBezTo>
                  <a:lnTo>
                    <a:pt x="3693" y="39065"/>
                  </a:lnTo>
                  <a:lnTo>
                    <a:pt x="11520" y="43585"/>
                  </a:lnTo>
                  <a:lnTo>
                    <a:pt x="41680" y="61006"/>
                  </a:lnTo>
                  <a:lnTo>
                    <a:pt x="41688" y="61006"/>
                  </a:lnTo>
                  <a:lnTo>
                    <a:pt x="44159" y="62431"/>
                  </a:lnTo>
                  <a:cubicBezTo>
                    <a:pt x="44964" y="62858"/>
                    <a:pt x="45867" y="63112"/>
                    <a:pt x="46915" y="63112"/>
                  </a:cubicBezTo>
                  <a:cubicBezTo>
                    <a:pt x="46942" y="63112"/>
                    <a:pt x="46969" y="63111"/>
                    <a:pt x="46996" y="63111"/>
                  </a:cubicBezTo>
                  <a:cubicBezTo>
                    <a:pt x="48017" y="63111"/>
                    <a:pt x="49043" y="62889"/>
                    <a:pt x="49828" y="62438"/>
                  </a:cubicBezTo>
                  <a:lnTo>
                    <a:pt x="52306" y="61006"/>
                  </a:lnTo>
                  <a:lnTo>
                    <a:pt x="102821" y="31844"/>
                  </a:lnTo>
                  <a:lnTo>
                    <a:pt x="110561" y="27373"/>
                  </a:lnTo>
                  <a:cubicBezTo>
                    <a:pt x="112125" y="26464"/>
                    <a:pt x="112125" y="24999"/>
                    <a:pt x="110568" y="24090"/>
                  </a:cubicBezTo>
                  <a:lnTo>
                    <a:pt x="70097" y="689"/>
                  </a:lnTo>
                  <a:cubicBezTo>
                    <a:pt x="69309" y="231"/>
                    <a:pt x="68273" y="1"/>
                    <a:pt x="67240"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7" name="Google Shape;177;p28"/>
            <p:cNvSpPr/>
            <p:nvPr/>
          </p:nvSpPr>
          <p:spPr>
            <a:xfrm>
              <a:off x="4976575" y="2288238"/>
              <a:ext cx="2352575" cy="1350700"/>
            </a:xfrm>
            <a:custGeom>
              <a:avLst/>
              <a:gdLst/>
              <a:ahLst/>
              <a:cxnLst/>
              <a:rect l="l" t="t" r="r" b="b"/>
              <a:pathLst>
                <a:path w="94103" h="54028" extrusionOk="0">
                  <a:moveTo>
                    <a:pt x="55033" y="0"/>
                  </a:moveTo>
                  <a:cubicBezTo>
                    <a:pt x="54416" y="0"/>
                    <a:pt x="53798" y="136"/>
                    <a:pt x="53327" y="408"/>
                  </a:cubicBezTo>
                  <a:lnTo>
                    <a:pt x="938" y="30646"/>
                  </a:lnTo>
                  <a:cubicBezTo>
                    <a:pt x="1" y="31189"/>
                    <a:pt x="1" y="32070"/>
                    <a:pt x="936" y="32613"/>
                  </a:cubicBezTo>
                  <a:lnTo>
                    <a:pt x="37164" y="53619"/>
                  </a:lnTo>
                  <a:cubicBezTo>
                    <a:pt x="37633" y="53891"/>
                    <a:pt x="38249" y="54027"/>
                    <a:pt x="38864" y="54027"/>
                  </a:cubicBezTo>
                  <a:cubicBezTo>
                    <a:pt x="39478" y="54027"/>
                    <a:pt x="40091" y="53892"/>
                    <a:pt x="40559" y="53621"/>
                  </a:cubicBezTo>
                  <a:lnTo>
                    <a:pt x="93164" y="23263"/>
                  </a:lnTo>
                  <a:cubicBezTo>
                    <a:pt x="94103" y="22720"/>
                    <a:pt x="94101" y="21843"/>
                    <a:pt x="93161" y="21305"/>
                  </a:cubicBezTo>
                  <a:lnTo>
                    <a:pt x="56726" y="403"/>
                  </a:lnTo>
                  <a:cubicBezTo>
                    <a:pt x="56258" y="134"/>
                    <a:pt x="55646" y="0"/>
                    <a:pt x="5503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8" name="Google Shape;178;p28"/>
            <p:cNvSpPr/>
            <p:nvPr/>
          </p:nvSpPr>
          <p:spPr>
            <a:xfrm>
              <a:off x="4759050" y="3073513"/>
              <a:ext cx="1194725" cy="941250"/>
            </a:xfrm>
            <a:custGeom>
              <a:avLst/>
              <a:gdLst/>
              <a:ahLst/>
              <a:cxnLst/>
              <a:rect l="l" t="t" r="r" b="b"/>
              <a:pathLst>
                <a:path w="47789" h="37650" extrusionOk="0">
                  <a:moveTo>
                    <a:pt x="1556" y="0"/>
                  </a:moveTo>
                  <a:cubicBezTo>
                    <a:pt x="1491" y="0"/>
                    <a:pt x="1425" y="7"/>
                    <a:pt x="1360" y="14"/>
                  </a:cubicBezTo>
                  <a:cubicBezTo>
                    <a:pt x="1297" y="20"/>
                    <a:pt x="1237" y="34"/>
                    <a:pt x="1177" y="54"/>
                  </a:cubicBezTo>
                  <a:cubicBezTo>
                    <a:pt x="1133" y="59"/>
                    <a:pt x="1091" y="72"/>
                    <a:pt x="1053" y="92"/>
                  </a:cubicBezTo>
                  <a:cubicBezTo>
                    <a:pt x="1011" y="102"/>
                    <a:pt x="971" y="117"/>
                    <a:pt x="934" y="139"/>
                  </a:cubicBezTo>
                  <a:cubicBezTo>
                    <a:pt x="916" y="144"/>
                    <a:pt x="903" y="151"/>
                    <a:pt x="882" y="157"/>
                  </a:cubicBezTo>
                  <a:lnTo>
                    <a:pt x="791" y="211"/>
                  </a:lnTo>
                  <a:lnTo>
                    <a:pt x="784" y="211"/>
                  </a:lnTo>
                  <a:cubicBezTo>
                    <a:pt x="301" y="525"/>
                    <a:pt x="0" y="1145"/>
                    <a:pt x="0" y="2022"/>
                  </a:cubicBezTo>
                  <a:lnTo>
                    <a:pt x="0" y="7688"/>
                  </a:lnTo>
                  <a:cubicBezTo>
                    <a:pt x="0" y="9492"/>
                    <a:pt x="1268" y="11689"/>
                    <a:pt x="2831" y="12591"/>
                  </a:cubicBezTo>
                  <a:lnTo>
                    <a:pt x="42473" y="35484"/>
                  </a:lnTo>
                  <a:cubicBezTo>
                    <a:pt x="42473" y="35484"/>
                    <a:pt x="42492" y="35498"/>
                    <a:pt x="42525" y="35518"/>
                  </a:cubicBezTo>
                  <a:cubicBezTo>
                    <a:pt x="42564" y="35538"/>
                    <a:pt x="42617" y="35563"/>
                    <a:pt x="42682" y="35603"/>
                  </a:cubicBezTo>
                  <a:cubicBezTo>
                    <a:pt x="42734" y="35635"/>
                    <a:pt x="42788" y="35668"/>
                    <a:pt x="42859" y="35707"/>
                  </a:cubicBezTo>
                  <a:cubicBezTo>
                    <a:pt x="42925" y="35747"/>
                    <a:pt x="42996" y="35785"/>
                    <a:pt x="43082" y="35839"/>
                  </a:cubicBezTo>
                  <a:cubicBezTo>
                    <a:pt x="43244" y="35929"/>
                    <a:pt x="43434" y="36041"/>
                    <a:pt x="43643" y="36158"/>
                  </a:cubicBezTo>
                  <a:lnTo>
                    <a:pt x="44094" y="36420"/>
                  </a:lnTo>
                  <a:cubicBezTo>
                    <a:pt x="44415" y="36602"/>
                    <a:pt x="44761" y="36806"/>
                    <a:pt x="45127" y="37015"/>
                  </a:cubicBezTo>
                  <a:cubicBezTo>
                    <a:pt x="45858" y="37436"/>
                    <a:pt x="46806" y="37650"/>
                    <a:pt x="47755" y="37650"/>
                  </a:cubicBezTo>
                  <a:cubicBezTo>
                    <a:pt x="47766" y="37650"/>
                    <a:pt x="47777" y="37650"/>
                    <a:pt x="47788" y="37650"/>
                  </a:cubicBezTo>
                  <a:lnTo>
                    <a:pt x="47788" y="34537"/>
                  </a:lnTo>
                  <a:cubicBezTo>
                    <a:pt x="46762" y="34537"/>
                    <a:pt x="45741" y="34308"/>
                    <a:pt x="44958" y="33857"/>
                  </a:cubicBezTo>
                  <a:lnTo>
                    <a:pt x="42472" y="32425"/>
                  </a:lnTo>
                  <a:lnTo>
                    <a:pt x="42472" y="32418"/>
                  </a:lnTo>
                  <a:lnTo>
                    <a:pt x="3786" y="10073"/>
                  </a:lnTo>
                  <a:cubicBezTo>
                    <a:pt x="3726" y="10035"/>
                    <a:pt x="3661" y="9990"/>
                    <a:pt x="3603" y="9943"/>
                  </a:cubicBezTo>
                  <a:cubicBezTo>
                    <a:pt x="3532" y="9896"/>
                    <a:pt x="3469" y="9841"/>
                    <a:pt x="3412" y="9779"/>
                  </a:cubicBezTo>
                  <a:lnTo>
                    <a:pt x="3302" y="9669"/>
                  </a:lnTo>
                  <a:cubicBezTo>
                    <a:pt x="3250" y="9611"/>
                    <a:pt x="3202" y="9549"/>
                    <a:pt x="3158" y="9485"/>
                  </a:cubicBezTo>
                  <a:cubicBezTo>
                    <a:pt x="3093" y="9405"/>
                    <a:pt x="3036" y="9320"/>
                    <a:pt x="2988" y="9231"/>
                  </a:cubicBezTo>
                  <a:cubicBezTo>
                    <a:pt x="2938" y="9141"/>
                    <a:pt x="2891" y="9051"/>
                    <a:pt x="2851" y="8956"/>
                  </a:cubicBezTo>
                  <a:cubicBezTo>
                    <a:pt x="2807" y="8865"/>
                    <a:pt x="2772" y="8772"/>
                    <a:pt x="2745" y="8675"/>
                  </a:cubicBezTo>
                  <a:cubicBezTo>
                    <a:pt x="2720" y="8593"/>
                    <a:pt x="2702" y="8511"/>
                    <a:pt x="2687" y="8426"/>
                  </a:cubicBezTo>
                  <a:cubicBezTo>
                    <a:pt x="2679" y="8406"/>
                    <a:pt x="2675" y="8383"/>
                    <a:pt x="2680" y="8361"/>
                  </a:cubicBezTo>
                  <a:cubicBezTo>
                    <a:pt x="2667" y="8327"/>
                    <a:pt x="2662" y="8292"/>
                    <a:pt x="2667" y="8257"/>
                  </a:cubicBezTo>
                  <a:cubicBezTo>
                    <a:pt x="2657" y="8209"/>
                    <a:pt x="2654" y="8160"/>
                    <a:pt x="2655" y="8114"/>
                  </a:cubicBezTo>
                  <a:lnTo>
                    <a:pt x="2655" y="4657"/>
                  </a:lnTo>
                  <a:cubicBezTo>
                    <a:pt x="2655" y="4146"/>
                    <a:pt x="2913" y="3849"/>
                    <a:pt x="3285" y="3849"/>
                  </a:cubicBezTo>
                  <a:cubicBezTo>
                    <a:pt x="3436" y="3849"/>
                    <a:pt x="3607" y="3898"/>
                    <a:pt x="3786" y="4002"/>
                  </a:cubicBezTo>
                  <a:lnTo>
                    <a:pt x="9651" y="7390"/>
                  </a:lnTo>
                  <a:lnTo>
                    <a:pt x="42472" y="26347"/>
                  </a:lnTo>
                  <a:cubicBezTo>
                    <a:pt x="42477" y="26347"/>
                    <a:pt x="42482" y="26350"/>
                    <a:pt x="42485" y="26354"/>
                  </a:cubicBezTo>
                  <a:lnTo>
                    <a:pt x="42590" y="26412"/>
                  </a:lnTo>
                  <a:cubicBezTo>
                    <a:pt x="42772" y="26524"/>
                    <a:pt x="43145" y="26739"/>
                    <a:pt x="43643" y="27020"/>
                  </a:cubicBezTo>
                  <a:lnTo>
                    <a:pt x="44094" y="27282"/>
                  </a:lnTo>
                  <a:cubicBezTo>
                    <a:pt x="44413" y="27465"/>
                    <a:pt x="44761" y="27668"/>
                    <a:pt x="45127" y="27877"/>
                  </a:cubicBezTo>
                  <a:cubicBezTo>
                    <a:pt x="45856" y="28295"/>
                    <a:pt x="46799" y="28511"/>
                    <a:pt x="47745" y="28511"/>
                  </a:cubicBezTo>
                  <a:cubicBezTo>
                    <a:pt x="47759" y="28511"/>
                    <a:pt x="47774" y="28511"/>
                    <a:pt x="47788" y="28511"/>
                  </a:cubicBezTo>
                  <a:lnTo>
                    <a:pt x="47788" y="25386"/>
                  </a:lnTo>
                  <a:cubicBezTo>
                    <a:pt x="46761" y="25386"/>
                    <a:pt x="45741" y="25164"/>
                    <a:pt x="44956" y="24713"/>
                  </a:cubicBezTo>
                  <a:lnTo>
                    <a:pt x="44950" y="24706"/>
                  </a:lnTo>
                  <a:lnTo>
                    <a:pt x="42478" y="23281"/>
                  </a:lnTo>
                  <a:lnTo>
                    <a:pt x="42472" y="23281"/>
                  </a:lnTo>
                  <a:lnTo>
                    <a:pt x="12312" y="5860"/>
                  </a:lnTo>
                  <a:lnTo>
                    <a:pt x="4485" y="1342"/>
                  </a:lnTo>
                  <a:lnTo>
                    <a:pt x="2831" y="386"/>
                  </a:lnTo>
                  <a:cubicBezTo>
                    <a:pt x="2622" y="269"/>
                    <a:pt x="2403" y="174"/>
                    <a:pt x="2177" y="99"/>
                  </a:cubicBezTo>
                  <a:cubicBezTo>
                    <a:pt x="2074" y="67"/>
                    <a:pt x="1970" y="42"/>
                    <a:pt x="1863" y="27"/>
                  </a:cubicBezTo>
                  <a:cubicBezTo>
                    <a:pt x="1761" y="9"/>
                    <a:pt x="1659" y="0"/>
                    <a:pt x="1556"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9" name="Google Shape;179;p28"/>
            <p:cNvSpPr/>
            <p:nvPr/>
          </p:nvSpPr>
          <p:spPr>
            <a:xfrm>
              <a:off x="4994675" y="2640238"/>
              <a:ext cx="266475" cy="306725"/>
            </a:xfrm>
            <a:custGeom>
              <a:avLst/>
              <a:gdLst/>
              <a:ahLst/>
              <a:cxnLst/>
              <a:rect l="l" t="t" r="r" b="b"/>
              <a:pathLst>
                <a:path w="10659" h="12269" extrusionOk="0">
                  <a:moveTo>
                    <a:pt x="2658" y="0"/>
                  </a:moveTo>
                  <a:lnTo>
                    <a:pt x="0" y="1534"/>
                  </a:lnTo>
                  <a:lnTo>
                    <a:pt x="0" y="12269"/>
                  </a:lnTo>
                  <a:lnTo>
                    <a:pt x="10658" y="7686"/>
                  </a:lnTo>
                  <a:lnTo>
                    <a:pt x="2658" y="0"/>
                  </a:lnTo>
                  <a:close/>
                </a:path>
              </a:pathLst>
            </a:custGeom>
            <a:solidFill>
              <a:srgbClr val="8E2D5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0" name="Google Shape;180;p28"/>
            <p:cNvSpPr/>
            <p:nvPr/>
          </p:nvSpPr>
          <p:spPr>
            <a:xfrm>
              <a:off x="5953700" y="2689513"/>
              <a:ext cx="1363425" cy="865325"/>
            </a:xfrm>
            <a:custGeom>
              <a:avLst/>
              <a:gdLst/>
              <a:ahLst/>
              <a:cxnLst/>
              <a:rect l="l" t="t" r="r" b="b"/>
              <a:pathLst>
                <a:path w="54537" h="34613" extrusionOk="0">
                  <a:moveTo>
                    <a:pt x="54537" y="1"/>
                  </a:moveTo>
                  <a:cubicBezTo>
                    <a:pt x="54537" y="946"/>
                    <a:pt x="53564" y="1519"/>
                    <a:pt x="53120" y="1775"/>
                  </a:cubicBezTo>
                  <a:lnTo>
                    <a:pt x="5317" y="29383"/>
                  </a:lnTo>
                  <a:cubicBezTo>
                    <a:pt x="5317" y="29390"/>
                    <a:pt x="2831" y="30822"/>
                    <a:pt x="2831" y="30822"/>
                  </a:cubicBezTo>
                  <a:cubicBezTo>
                    <a:pt x="2047" y="31273"/>
                    <a:pt x="1026" y="31502"/>
                    <a:pt x="1" y="31502"/>
                  </a:cubicBezTo>
                  <a:lnTo>
                    <a:pt x="1" y="34613"/>
                  </a:lnTo>
                  <a:cubicBezTo>
                    <a:pt x="15" y="34613"/>
                    <a:pt x="29" y="34613"/>
                    <a:pt x="44" y="34613"/>
                  </a:cubicBezTo>
                  <a:cubicBezTo>
                    <a:pt x="990" y="34613"/>
                    <a:pt x="1933" y="34397"/>
                    <a:pt x="2660" y="33979"/>
                  </a:cubicBezTo>
                  <a:cubicBezTo>
                    <a:pt x="3028" y="33771"/>
                    <a:pt x="3374" y="33567"/>
                    <a:pt x="3695" y="33385"/>
                  </a:cubicBezTo>
                  <a:lnTo>
                    <a:pt x="4146" y="33122"/>
                  </a:lnTo>
                  <a:cubicBezTo>
                    <a:pt x="4355" y="33005"/>
                    <a:pt x="4543" y="32893"/>
                    <a:pt x="4707" y="32802"/>
                  </a:cubicBezTo>
                  <a:cubicBezTo>
                    <a:pt x="4792" y="32750"/>
                    <a:pt x="4864" y="32711"/>
                    <a:pt x="4929" y="32671"/>
                  </a:cubicBezTo>
                  <a:cubicBezTo>
                    <a:pt x="5001" y="32633"/>
                    <a:pt x="5055" y="32599"/>
                    <a:pt x="5106" y="32566"/>
                  </a:cubicBezTo>
                  <a:cubicBezTo>
                    <a:pt x="5172" y="32528"/>
                    <a:pt x="5223" y="32501"/>
                    <a:pt x="5264" y="32482"/>
                  </a:cubicBezTo>
                  <a:cubicBezTo>
                    <a:pt x="5295" y="32462"/>
                    <a:pt x="5315" y="32449"/>
                    <a:pt x="5315" y="32449"/>
                  </a:cubicBezTo>
                  <a:lnTo>
                    <a:pt x="53122" y="4843"/>
                  </a:lnTo>
                  <a:cubicBezTo>
                    <a:pt x="53904" y="4392"/>
                    <a:pt x="54537" y="3339"/>
                    <a:pt x="54537" y="2492"/>
                  </a:cubicBezTo>
                  <a:lnTo>
                    <a:pt x="54537" y="1"/>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1" name="Google Shape;181;p28"/>
            <p:cNvSpPr/>
            <p:nvPr/>
          </p:nvSpPr>
          <p:spPr>
            <a:xfrm>
              <a:off x="5019850" y="2120113"/>
              <a:ext cx="2307025" cy="1356950"/>
            </a:xfrm>
            <a:custGeom>
              <a:avLst/>
              <a:gdLst/>
              <a:ahLst/>
              <a:cxnLst/>
              <a:rect l="l" t="t" r="r" b="b"/>
              <a:pathLst>
                <a:path w="92281" h="54278" extrusionOk="0">
                  <a:moveTo>
                    <a:pt x="55173" y="1"/>
                  </a:moveTo>
                  <a:cubicBezTo>
                    <a:pt x="54155" y="1"/>
                    <a:pt x="53139" y="223"/>
                    <a:pt x="52363" y="669"/>
                  </a:cubicBezTo>
                  <a:lnTo>
                    <a:pt x="9651" y="25423"/>
                  </a:lnTo>
                  <a:lnTo>
                    <a:pt x="9651" y="28491"/>
                  </a:lnTo>
                  <a:lnTo>
                    <a:pt x="7" y="32482"/>
                  </a:lnTo>
                  <a:lnTo>
                    <a:pt x="1" y="32489"/>
                  </a:lnTo>
                  <a:cubicBezTo>
                    <a:pt x="4" y="32522"/>
                    <a:pt x="11" y="32556"/>
                    <a:pt x="21" y="32588"/>
                  </a:cubicBezTo>
                  <a:cubicBezTo>
                    <a:pt x="16" y="32609"/>
                    <a:pt x="17" y="32633"/>
                    <a:pt x="27" y="32653"/>
                  </a:cubicBezTo>
                  <a:cubicBezTo>
                    <a:pt x="41" y="32736"/>
                    <a:pt x="61" y="32820"/>
                    <a:pt x="86" y="32902"/>
                  </a:cubicBezTo>
                  <a:cubicBezTo>
                    <a:pt x="113" y="32999"/>
                    <a:pt x="148" y="33092"/>
                    <a:pt x="190" y="33182"/>
                  </a:cubicBezTo>
                  <a:cubicBezTo>
                    <a:pt x="231" y="33276"/>
                    <a:pt x="276" y="33368"/>
                    <a:pt x="328" y="33456"/>
                  </a:cubicBezTo>
                  <a:cubicBezTo>
                    <a:pt x="377" y="33547"/>
                    <a:pt x="433" y="33632"/>
                    <a:pt x="497" y="33712"/>
                  </a:cubicBezTo>
                  <a:cubicBezTo>
                    <a:pt x="542" y="33776"/>
                    <a:pt x="590" y="33837"/>
                    <a:pt x="641" y="33896"/>
                  </a:cubicBezTo>
                  <a:lnTo>
                    <a:pt x="753" y="34006"/>
                  </a:lnTo>
                  <a:cubicBezTo>
                    <a:pt x="813" y="34065"/>
                    <a:pt x="876" y="34120"/>
                    <a:pt x="941" y="34170"/>
                  </a:cubicBezTo>
                  <a:cubicBezTo>
                    <a:pt x="1002" y="34215"/>
                    <a:pt x="1067" y="34262"/>
                    <a:pt x="1125" y="34300"/>
                  </a:cubicBezTo>
                  <a:lnTo>
                    <a:pt x="32040" y="52159"/>
                  </a:lnTo>
                  <a:lnTo>
                    <a:pt x="32046" y="52159"/>
                  </a:lnTo>
                  <a:lnTo>
                    <a:pt x="34524" y="53591"/>
                  </a:lnTo>
                  <a:cubicBezTo>
                    <a:pt x="35351" y="54052"/>
                    <a:pt x="36297" y="54278"/>
                    <a:pt x="37355" y="54278"/>
                  </a:cubicBezTo>
                  <a:cubicBezTo>
                    <a:pt x="38374" y="54278"/>
                    <a:pt x="39401" y="54047"/>
                    <a:pt x="40185" y="53598"/>
                  </a:cubicBezTo>
                  <a:lnTo>
                    <a:pt x="42663" y="52166"/>
                  </a:lnTo>
                  <a:lnTo>
                    <a:pt x="90718" y="24419"/>
                  </a:lnTo>
                  <a:cubicBezTo>
                    <a:pt x="92280" y="23517"/>
                    <a:pt x="92280" y="22045"/>
                    <a:pt x="90725" y="21136"/>
                  </a:cubicBezTo>
                  <a:lnTo>
                    <a:pt x="84312" y="17377"/>
                  </a:lnTo>
                  <a:lnTo>
                    <a:pt x="58026" y="687"/>
                  </a:lnTo>
                  <a:cubicBezTo>
                    <a:pt x="57239" y="230"/>
                    <a:pt x="56205" y="1"/>
                    <a:pt x="55173" y="1"/>
                  </a:cubicBezTo>
                  <a:close/>
                </a:path>
              </a:pathLst>
            </a:custGeom>
            <a:solidFill>
              <a:srgbClr val="AF2A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2" name="Google Shape;182;p28"/>
            <p:cNvSpPr/>
            <p:nvPr/>
          </p:nvSpPr>
          <p:spPr>
            <a:xfrm>
              <a:off x="5061050" y="2430163"/>
              <a:ext cx="2210475" cy="1007725"/>
            </a:xfrm>
            <a:custGeom>
              <a:avLst/>
              <a:gdLst/>
              <a:ahLst/>
              <a:cxnLst/>
              <a:rect l="l" t="t" r="r" b="b"/>
              <a:pathLst>
                <a:path w="88419" h="40309" extrusionOk="0">
                  <a:moveTo>
                    <a:pt x="88418" y="1"/>
                  </a:moveTo>
                  <a:lnTo>
                    <a:pt x="35705" y="30554"/>
                  </a:lnTo>
                  <a:lnTo>
                    <a:pt x="0" y="9937"/>
                  </a:lnTo>
                  <a:lnTo>
                    <a:pt x="8" y="20197"/>
                  </a:lnTo>
                  <a:lnTo>
                    <a:pt x="34071" y="39871"/>
                  </a:lnTo>
                  <a:cubicBezTo>
                    <a:pt x="34577" y="40162"/>
                    <a:pt x="35142" y="40308"/>
                    <a:pt x="35706" y="40308"/>
                  </a:cubicBezTo>
                  <a:cubicBezTo>
                    <a:pt x="36271" y="40308"/>
                    <a:pt x="36835" y="40162"/>
                    <a:pt x="37341" y="39871"/>
                  </a:cubicBezTo>
                  <a:lnTo>
                    <a:pt x="87601" y="10846"/>
                  </a:lnTo>
                  <a:cubicBezTo>
                    <a:pt x="88107" y="10554"/>
                    <a:pt x="88418" y="10014"/>
                    <a:pt x="88418" y="9431"/>
                  </a:cubicBezTo>
                  <a:lnTo>
                    <a:pt x="88418" y="1"/>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3" name="Google Shape;183;p28"/>
            <p:cNvSpPr/>
            <p:nvPr/>
          </p:nvSpPr>
          <p:spPr>
            <a:xfrm>
              <a:off x="5953700" y="2430163"/>
              <a:ext cx="1317850" cy="1007725"/>
            </a:xfrm>
            <a:custGeom>
              <a:avLst/>
              <a:gdLst/>
              <a:ahLst/>
              <a:cxnLst/>
              <a:rect l="l" t="t" r="r" b="b"/>
              <a:pathLst>
                <a:path w="52714" h="40309" extrusionOk="0">
                  <a:moveTo>
                    <a:pt x="52714" y="1"/>
                  </a:moveTo>
                  <a:lnTo>
                    <a:pt x="1" y="30554"/>
                  </a:lnTo>
                  <a:lnTo>
                    <a:pt x="1" y="40309"/>
                  </a:lnTo>
                  <a:cubicBezTo>
                    <a:pt x="574" y="40309"/>
                    <a:pt x="1138" y="40158"/>
                    <a:pt x="1635" y="39871"/>
                  </a:cubicBezTo>
                  <a:lnTo>
                    <a:pt x="51895" y="10846"/>
                  </a:lnTo>
                  <a:cubicBezTo>
                    <a:pt x="52401" y="10554"/>
                    <a:pt x="52714" y="10014"/>
                    <a:pt x="52714" y="9431"/>
                  </a:cubicBezTo>
                  <a:lnTo>
                    <a:pt x="52714" y="1"/>
                  </a:ln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4" name="Google Shape;184;p28"/>
            <p:cNvSpPr/>
            <p:nvPr/>
          </p:nvSpPr>
          <p:spPr>
            <a:xfrm>
              <a:off x="5044425" y="2691038"/>
              <a:ext cx="33275" cy="271975"/>
            </a:xfrm>
            <a:custGeom>
              <a:avLst/>
              <a:gdLst/>
              <a:ahLst/>
              <a:cxnLst/>
              <a:rect l="l" t="t" r="r" b="b"/>
              <a:pathLst>
                <a:path w="1331" h="10879" extrusionOk="0">
                  <a:moveTo>
                    <a:pt x="422" y="0"/>
                  </a:moveTo>
                  <a:cubicBezTo>
                    <a:pt x="175" y="0"/>
                    <a:pt x="0" y="254"/>
                    <a:pt x="0" y="670"/>
                  </a:cubicBezTo>
                  <a:lnTo>
                    <a:pt x="5" y="9443"/>
                  </a:lnTo>
                  <a:cubicBezTo>
                    <a:pt x="5" y="9984"/>
                    <a:pt x="303" y="10596"/>
                    <a:pt x="668" y="10807"/>
                  </a:cubicBezTo>
                  <a:cubicBezTo>
                    <a:pt x="753" y="10855"/>
                    <a:pt x="834" y="10878"/>
                    <a:pt x="909" y="10878"/>
                  </a:cubicBezTo>
                  <a:cubicBezTo>
                    <a:pt x="1156" y="10878"/>
                    <a:pt x="1330" y="10624"/>
                    <a:pt x="1330" y="10208"/>
                  </a:cubicBezTo>
                  <a:lnTo>
                    <a:pt x="1330" y="1438"/>
                  </a:lnTo>
                  <a:cubicBezTo>
                    <a:pt x="1330" y="897"/>
                    <a:pt x="1033" y="286"/>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5" name="Google Shape;185;p28"/>
            <p:cNvSpPr/>
            <p:nvPr/>
          </p:nvSpPr>
          <p:spPr>
            <a:xfrm>
              <a:off x="5953700" y="2344463"/>
              <a:ext cx="1363425" cy="865400"/>
            </a:xfrm>
            <a:custGeom>
              <a:avLst/>
              <a:gdLst/>
              <a:ahLst/>
              <a:cxnLst/>
              <a:rect l="l" t="t" r="r" b="b"/>
              <a:pathLst>
                <a:path w="54537" h="34616" extrusionOk="0">
                  <a:moveTo>
                    <a:pt x="54537" y="0"/>
                  </a:moveTo>
                  <a:cubicBezTo>
                    <a:pt x="54537" y="979"/>
                    <a:pt x="53538" y="1538"/>
                    <a:pt x="53122" y="1776"/>
                  </a:cubicBezTo>
                  <a:lnTo>
                    <a:pt x="34504" y="12533"/>
                  </a:lnTo>
                  <a:lnTo>
                    <a:pt x="5317" y="29384"/>
                  </a:lnTo>
                  <a:cubicBezTo>
                    <a:pt x="5310" y="29384"/>
                    <a:pt x="2839" y="30810"/>
                    <a:pt x="2839" y="30810"/>
                  </a:cubicBezTo>
                  <a:cubicBezTo>
                    <a:pt x="2047" y="31267"/>
                    <a:pt x="1028" y="31490"/>
                    <a:pt x="1" y="31490"/>
                  </a:cubicBezTo>
                  <a:lnTo>
                    <a:pt x="1" y="34616"/>
                  </a:lnTo>
                  <a:cubicBezTo>
                    <a:pt x="15" y="34616"/>
                    <a:pt x="29" y="34616"/>
                    <a:pt x="44" y="34616"/>
                  </a:cubicBezTo>
                  <a:cubicBezTo>
                    <a:pt x="990" y="34616"/>
                    <a:pt x="1933" y="34400"/>
                    <a:pt x="2662" y="33981"/>
                  </a:cubicBezTo>
                  <a:cubicBezTo>
                    <a:pt x="3028" y="33772"/>
                    <a:pt x="3374" y="33570"/>
                    <a:pt x="3695" y="33386"/>
                  </a:cubicBezTo>
                  <a:lnTo>
                    <a:pt x="4146" y="33124"/>
                  </a:lnTo>
                  <a:cubicBezTo>
                    <a:pt x="4642" y="32843"/>
                    <a:pt x="5015" y="32627"/>
                    <a:pt x="5198" y="32517"/>
                  </a:cubicBezTo>
                  <a:lnTo>
                    <a:pt x="5302" y="32457"/>
                  </a:lnTo>
                  <a:cubicBezTo>
                    <a:pt x="5315" y="32450"/>
                    <a:pt x="37164" y="14063"/>
                    <a:pt x="37164" y="14063"/>
                  </a:cubicBezTo>
                  <a:lnTo>
                    <a:pt x="53120" y="4842"/>
                  </a:lnTo>
                  <a:cubicBezTo>
                    <a:pt x="53902" y="4391"/>
                    <a:pt x="54537" y="3339"/>
                    <a:pt x="54537" y="2492"/>
                  </a:cubicBezTo>
                  <a:lnTo>
                    <a:pt x="54537" y="0"/>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6" name="Google Shape;186;p28"/>
            <p:cNvSpPr/>
            <p:nvPr/>
          </p:nvSpPr>
          <p:spPr>
            <a:xfrm>
              <a:off x="4973125" y="1813263"/>
              <a:ext cx="2353750" cy="1318475"/>
            </a:xfrm>
            <a:custGeom>
              <a:avLst/>
              <a:gdLst/>
              <a:ahLst/>
              <a:cxnLst/>
              <a:rect l="l" t="t" r="r" b="b"/>
              <a:pathLst>
                <a:path w="94150" h="52739" extrusionOk="0">
                  <a:moveTo>
                    <a:pt x="86" y="31999"/>
                  </a:moveTo>
                  <a:cubicBezTo>
                    <a:pt x="56" y="32012"/>
                    <a:pt x="27" y="32029"/>
                    <a:pt x="0" y="32048"/>
                  </a:cubicBezTo>
                  <a:lnTo>
                    <a:pt x="86" y="31999"/>
                  </a:lnTo>
                  <a:close/>
                  <a:moveTo>
                    <a:pt x="57035" y="0"/>
                  </a:moveTo>
                  <a:cubicBezTo>
                    <a:pt x="56019" y="0"/>
                    <a:pt x="55006" y="222"/>
                    <a:pt x="54232" y="669"/>
                  </a:cubicBezTo>
                  <a:lnTo>
                    <a:pt x="86" y="31999"/>
                  </a:lnTo>
                  <a:lnTo>
                    <a:pt x="86" y="31999"/>
                  </a:lnTo>
                  <a:cubicBezTo>
                    <a:pt x="105" y="31990"/>
                    <a:pt x="124" y="31983"/>
                    <a:pt x="144" y="31977"/>
                  </a:cubicBezTo>
                  <a:cubicBezTo>
                    <a:pt x="179" y="31953"/>
                    <a:pt x="219" y="31938"/>
                    <a:pt x="261" y="31931"/>
                  </a:cubicBezTo>
                  <a:cubicBezTo>
                    <a:pt x="301" y="31911"/>
                    <a:pt x="343" y="31898"/>
                    <a:pt x="386" y="31891"/>
                  </a:cubicBezTo>
                  <a:cubicBezTo>
                    <a:pt x="446" y="31871"/>
                    <a:pt x="506" y="31858"/>
                    <a:pt x="570" y="31853"/>
                  </a:cubicBezTo>
                  <a:cubicBezTo>
                    <a:pt x="635" y="31845"/>
                    <a:pt x="700" y="31841"/>
                    <a:pt x="765" y="31839"/>
                  </a:cubicBezTo>
                  <a:cubicBezTo>
                    <a:pt x="773" y="31839"/>
                    <a:pt x="780" y="31839"/>
                    <a:pt x="788" y="31839"/>
                  </a:cubicBezTo>
                  <a:cubicBezTo>
                    <a:pt x="884" y="31839"/>
                    <a:pt x="978" y="31849"/>
                    <a:pt x="1073" y="31865"/>
                  </a:cubicBezTo>
                  <a:cubicBezTo>
                    <a:pt x="1180" y="31881"/>
                    <a:pt x="1283" y="31905"/>
                    <a:pt x="1387" y="31938"/>
                  </a:cubicBezTo>
                  <a:cubicBezTo>
                    <a:pt x="1612" y="32012"/>
                    <a:pt x="1831" y="32108"/>
                    <a:pt x="2040" y="32225"/>
                  </a:cubicBezTo>
                  <a:lnTo>
                    <a:pt x="3694" y="33179"/>
                  </a:lnTo>
                  <a:lnTo>
                    <a:pt x="11520" y="37697"/>
                  </a:lnTo>
                  <a:lnTo>
                    <a:pt x="33907" y="50632"/>
                  </a:lnTo>
                  <a:lnTo>
                    <a:pt x="33914" y="50632"/>
                  </a:lnTo>
                  <a:lnTo>
                    <a:pt x="36385" y="52058"/>
                  </a:lnTo>
                  <a:cubicBezTo>
                    <a:pt x="37190" y="52484"/>
                    <a:pt x="38094" y="52738"/>
                    <a:pt x="39143" y="52738"/>
                  </a:cubicBezTo>
                  <a:cubicBezTo>
                    <a:pt x="39170" y="52738"/>
                    <a:pt x="39197" y="52738"/>
                    <a:pt x="39224" y="52738"/>
                  </a:cubicBezTo>
                  <a:cubicBezTo>
                    <a:pt x="40243" y="52738"/>
                    <a:pt x="41270" y="52515"/>
                    <a:pt x="42054" y="52064"/>
                  </a:cubicBezTo>
                  <a:lnTo>
                    <a:pt x="44532" y="50632"/>
                  </a:lnTo>
                  <a:lnTo>
                    <a:pt x="84844" y="27358"/>
                  </a:lnTo>
                  <a:lnTo>
                    <a:pt x="92587" y="22886"/>
                  </a:lnTo>
                  <a:cubicBezTo>
                    <a:pt x="94149" y="21977"/>
                    <a:pt x="94149" y="20513"/>
                    <a:pt x="92594" y="19603"/>
                  </a:cubicBezTo>
                  <a:lnTo>
                    <a:pt x="59895" y="689"/>
                  </a:lnTo>
                  <a:cubicBezTo>
                    <a:pt x="59106" y="231"/>
                    <a:pt x="58069" y="0"/>
                    <a:pt x="57035" y="0"/>
                  </a:cubicBezTo>
                  <a:close/>
                </a:path>
              </a:pathLst>
            </a:custGeom>
            <a:solidFill>
              <a:srgbClr val="FF66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7" name="Google Shape;187;p28"/>
            <p:cNvSpPr/>
            <p:nvPr/>
          </p:nvSpPr>
          <p:spPr>
            <a:xfrm>
              <a:off x="5283350" y="2097513"/>
              <a:ext cx="1579150" cy="849375"/>
            </a:xfrm>
            <a:custGeom>
              <a:avLst/>
              <a:gdLst/>
              <a:ahLst/>
              <a:cxnLst/>
              <a:rect l="l" t="t" r="r" b="b"/>
              <a:pathLst>
                <a:path w="63166" h="33975" extrusionOk="0">
                  <a:moveTo>
                    <a:pt x="31368" y="1"/>
                  </a:moveTo>
                  <a:cubicBezTo>
                    <a:pt x="28100" y="1"/>
                    <a:pt x="24831" y="313"/>
                    <a:pt x="21709" y="938"/>
                  </a:cubicBezTo>
                  <a:lnTo>
                    <a:pt x="3547" y="11446"/>
                  </a:lnTo>
                  <a:cubicBezTo>
                    <a:pt x="0" y="17395"/>
                    <a:pt x="2336" y="24254"/>
                    <a:pt x="10559" y="29002"/>
                  </a:cubicBezTo>
                  <a:cubicBezTo>
                    <a:pt x="16303" y="32318"/>
                    <a:pt x="23828" y="33975"/>
                    <a:pt x="31354" y="33975"/>
                  </a:cubicBezTo>
                  <a:cubicBezTo>
                    <a:pt x="35770" y="33975"/>
                    <a:pt x="40187" y="33404"/>
                    <a:pt x="44244" y="32264"/>
                  </a:cubicBezTo>
                  <a:lnTo>
                    <a:pt x="57824" y="24423"/>
                  </a:lnTo>
                  <a:cubicBezTo>
                    <a:pt x="63166" y="18089"/>
                    <a:pt x="61288" y="10238"/>
                    <a:pt x="52174" y="4976"/>
                  </a:cubicBezTo>
                  <a:cubicBezTo>
                    <a:pt x="46429" y="1659"/>
                    <a:pt x="38899" y="1"/>
                    <a:pt x="31368"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8" name="Google Shape;188;p28"/>
            <p:cNvSpPr/>
            <p:nvPr/>
          </p:nvSpPr>
          <p:spPr>
            <a:xfrm>
              <a:off x="4953325" y="2609238"/>
              <a:ext cx="1000450" cy="945600"/>
            </a:xfrm>
            <a:custGeom>
              <a:avLst/>
              <a:gdLst/>
              <a:ahLst/>
              <a:cxnLst/>
              <a:rect l="l" t="t" r="r" b="b"/>
              <a:pathLst>
                <a:path w="40018" h="37824" extrusionOk="0">
                  <a:moveTo>
                    <a:pt x="1580" y="0"/>
                  </a:moveTo>
                  <a:cubicBezTo>
                    <a:pt x="1572" y="0"/>
                    <a:pt x="1565" y="0"/>
                    <a:pt x="1557" y="0"/>
                  </a:cubicBezTo>
                  <a:cubicBezTo>
                    <a:pt x="1490" y="0"/>
                    <a:pt x="1425" y="6"/>
                    <a:pt x="1360" y="14"/>
                  </a:cubicBezTo>
                  <a:cubicBezTo>
                    <a:pt x="1298" y="19"/>
                    <a:pt x="1237" y="32"/>
                    <a:pt x="1178" y="52"/>
                  </a:cubicBezTo>
                  <a:cubicBezTo>
                    <a:pt x="1133" y="59"/>
                    <a:pt x="1091" y="72"/>
                    <a:pt x="1053" y="91"/>
                  </a:cubicBezTo>
                  <a:cubicBezTo>
                    <a:pt x="1011" y="101"/>
                    <a:pt x="971" y="117"/>
                    <a:pt x="934" y="138"/>
                  </a:cubicBezTo>
                  <a:cubicBezTo>
                    <a:pt x="916" y="144"/>
                    <a:pt x="902" y="151"/>
                    <a:pt x="882" y="158"/>
                  </a:cubicBezTo>
                  <a:lnTo>
                    <a:pt x="790" y="209"/>
                  </a:lnTo>
                  <a:lnTo>
                    <a:pt x="784" y="209"/>
                  </a:lnTo>
                  <a:cubicBezTo>
                    <a:pt x="301" y="523"/>
                    <a:pt x="0" y="1145"/>
                    <a:pt x="0" y="2020"/>
                  </a:cubicBezTo>
                  <a:lnTo>
                    <a:pt x="0" y="12349"/>
                  </a:lnTo>
                  <a:cubicBezTo>
                    <a:pt x="0" y="14154"/>
                    <a:pt x="1268" y="16351"/>
                    <a:pt x="2830" y="17253"/>
                  </a:cubicBezTo>
                  <a:lnTo>
                    <a:pt x="34701" y="35660"/>
                  </a:lnTo>
                  <a:cubicBezTo>
                    <a:pt x="34701" y="35660"/>
                    <a:pt x="34719" y="35673"/>
                    <a:pt x="34753" y="35693"/>
                  </a:cubicBezTo>
                  <a:cubicBezTo>
                    <a:pt x="34791" y="35714"/>
                    <a:pt x="34844" y="35739"/>
                    <a:pt x="34910" y="35779"/>
                  </a:cubicBezTo>
                  <a:cubicBezTo>
                    <a:pt x="34961" y="35810"/>
                    <a:pt x="35015" y="35844"/>
                    <a:pt x="35087" y="35882"/>
                  </a:cubicBezTo>
                  <a:cubicBezTo>
                    <a:pt x="35152" y="35922"/>
                    <a:pt x="35224" y="35961"/>
                    <a:pt x="35309" y="36014"/>
                  </a:cubicBezTo>
                  <a:cubicBezTo>
                    <a:pt x="35471" y="36104"/>
                    <a:pt x="35661" y="36216"/>
                    <a:pt x="35870" y="36335"/>
                  </a:cubicBezTo>
                  <a:lnTo>
                    <a:pt x="36321" y="36596"/>
                  </a:lnTo>
                  <a:cubicBezTo>
                    <a:pt x="36642" y="36778"/>
                    <a:pt x="36988" y="36982"/>
                    <a:pt x="37354" y="37190"/>
                  </a:cubicBezTo>
                  <a:cubicBezTo>
                    <a:pt x="38083" y="37608"/>
                    <a:pt x="39026" y="37824"/>
                    <a:pt x="39972" y="37824"/>
                  </a:cubicBezTo>
                  <a:cubicBezTo>
                    <a:pt x="39987" y="37824"/>
                    <a:pt x="40001" y="37824"/>
                    <a:pt x="40016" y="37824"/>
                  </a:cubicBezTo>
                  <a:lnTo>
                    <a:pt x="40016" y="34713"/>
                  </a:lnTo>
                  <a:cubicBezTo>
                    <a:pt x="38990" y="34713"/>
                    <a:pt x="37969" y="34484"/>
                    <a:pt x="37185" y="34033"/>
                  </a:cubicBezTo>
                  <a:lnTo>
                    <a:pt x="34699" y="32601"/>
                  </a:lnTo>
                  <a:lnTo>
                    <a:pt x="34699" y="32594"/>
                  </a:lnTo>
                  <a:lnTo>
                    <a:pt x="3786" y="14735"/>
                  </a:lnTo>
                  <a:cubicBezTo>
                    <a:pt x="3726" y="14697"/>
                    <a:pt x="3661" y="14650"/>
                    <a:pt x="3602" y="14605"/>
                  </a:cubicBezTo>
                  <a:cubicBezTo>
                    <a:pt x="3534" y="14558"/>
                    <a:pt x="3470" y="14503"/>
                    <a:pt x="3414" y="14441"/>
                  </a:cubicBezTo>
                  <a:lnTo>
                    <a:pt x="3302" y="14331"/>
                  </a:lnTo>
                  <a:cubicBezTo>
                    <a:pt x="3250" y="14272"/>
                    <a:pt x="3201" y="14211"/>
                    <a:pt x="3158" y="14147"/>
                  </a:cubicBezTo>
                  <a:cubicBezTo>
                    <a:pt x="3094" y="14067"/>
                    <a:pt x="3038" y="13982"/>
                    <a:pt x="2988" y="13891"/>
                  </a:cubicBezTo>
                  <a:cubicBezTo>
                    <a:pt x="2937" y="13803"/>
                    <a:pt x="2891" y="13711"/>
                    <a:pt x="2851" y="13617"/>
                  </a:cubicBezTo>
                  <a:cubicBezTo>
                    <a:pt x="2807" y="13527"/>
                    <a:pt x="2772" y="13434"/>
                    <a:pt x="2745" y="13337"/>
                  </a:cubicBezTo>
                  <a:cubicBezTo>
                    <a:pt x="2722" y="13255"/>
                    <a:pt x="2702" y="13171"/>
                    <a:pt x="2687" y="13088"/>
                  </a:cubicBezTo>
                  <a:cubicBezTo>
                    <a:pt x="2678" y="13068"/>
                    <a:pt x="2677" y="13044"/>
                    <a:pt x="2680" y="13023"/>
                  </a:cubicBezTo>
                  <a:cubicBezTo>
                    <a:pt x="2667" y="12989"/>
                    <a:pt x="2663" y="12954"/>
                    <a:pt x="2667" y="12917"/>
                  </a:cubicBezTo>
                  <a:cubicBezTo>
                    <a:pt x="2657" y="12871"/>
                    <a:pt x="2653" y="12822"/>
                    <a:pt x="2655" y="12774"/>
                  </a:cubicBezTo>
                  <a:lnTo>
                    <a:pt x="2655" y="4655"/>
                  </a:lnTo>
                  <a:cubicBezTo>
                    <a:pt x="2655" y="4145"/>
                    <a:pt x="2912" y="3849"/>
                    <a:pt x="3284" y="3849"/>
                  </a:cubicBezTo>
                  <a:cubicBezTo>
                    <a:pt x="3436" y="3849"/>
                    <a:pt x="3606" y="3898"/>
                    <a:pt x="3786" y="4002"/>
                  </a:cubicBezTo>
                  <a:lnTo>
                    <a:pt x="9651" y="7389"/>
                  </a:lnTo>
                  <a:lnTo>
                    <a:pt x="34701" y="21859"/>
                  </a:lnTo>
                  <a:cubicBezTo>
                    <a:pt x="34706" y="21861"/>
                    <a:pt x="34711" y="21863"/>
                    <a:pt x="34714" y="21866"/>
                  </a:cubicBezTo>
                  <a:lnTo>
                    <a:pt x="34819" y="21926"/>
                  </a:lnTo>
                  <a:cubicBezTo>
                    <a:pt x="35001" y="22036"/>
                    <a:pt x="35374" y="22252"/>
                    <a:pt x="35872" y="22533"/>
                  </a:cubicBezTo>
                  <a:lnTo>
                    <a:pt x="36323" y="22795"/>
                  </a:lnTo>
                  <a:cubicBezTo>
                    <a:pt x="36642" y="22979"/>
                    <a:pt x="36990" y="23181"/>
                    <a:pt x="37356" y="23390"/>
                  </a:cubicBezTo>
                  <a:cubicBezTo>
                    <a:pt x="38085" y="23809"/>
                    <a:pt x="39028" y="24025"/>
                    <a:pt x="39974" y="24025"/>
                  </a:cubicBezTo>
                  <a:cubicBezTo>
                    <a:pt x="39988" y="24025"/>
                    <a:pt x="40003" y="24025"/>
                    <a:pt x="40017" y="24025"/>
                  </a:cubicBezTo>
                  <a:lnTo>
                    <a:pt x="40017" y="20899"/>
                  </a:lnTo>
                  <a:cubicBezTo>
                    <a:pt x="38990" y="20899"/>
                    <a:pt x="37970" y="20676"/>
                    <a:pt x="37185" y="20225"/>
                  </a:cubicBezTo>
                  <a:lnTo>
                    <a:pt x="37179" y="20219"/>
                  </a:lnTo>
                  <a:lnTo>
                    <a:pt x="34707" y="18793"/>
                  </a:lnTo>
                  <a:lnTo>
                    <a:pt x="34701" y="18793"/>
                  </a:lnTo>
                  <a:lnTo>
                    <a:pt x="12312" y="5858"/>
                  </a:lnTo>
                  <a:lnTo>
                    <a:pt x="4485" y="1340"/>
                  </a:lnTo>
                  <a:lnTo>
                    <a:pt x="2830" y="386"/>
                  </a:lnTo>
                  <a:cubicBezTo>
                    <a:pt x="2623" y="269"/>
                    <a:pt x="2404" y="173"/>
                    <a:pt x="2177" y="97"/>
                  </a:cubicBezTo>
                  <a:cubicBezTo>
                    <a:pt x="2075" y="66"/>
                    <a:pt x="1970" y="42"/>
                    <a:pt x="1865" y="26"/>
                  </a:cubicBezTo>
                  <a:cubicBezTo>
                    <a:pt x="1770" y="10"/>
                    <a:pt x="1674" y="0"/>
                    <a:pt x="158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9" name="Google Shape;199;p28"/>
            <p:cNvSpPr/>
            <p:nvPr/>
          </p:nvSpPr>
          <p:spPr>
            <a:xfrm>
              <a:off x="6602850" y="2966038"/>
              <a:ext cx="9050" cy="207625"/>
            </a:xfrm>
            <a:custGeom>
              <a:avLst/>
              <a:gdLst/>
              <a:ahLst/>
              <a:cxnLst/>
              <a:rect l="l" t="t" r="r" b="b"/>
              <a:pathLst>
                <a:path w="362" h="8305" extrusionOk="0">
                  <a:moveTo>
                    <a:pt x="177" y="0"/>
                  </a:moveTo>
                  <a:lnTo>
                    <a:pt x="0" y="8301"/>
                  </a:lnTo>
                  <a:cubicBezTo>
                    <a:pt x="60" y="8303"/>
                    <a:pt x="121" y="8305"/>
                    <a:pt x="181" y="8305"/>
                  </a:cubicBezTo>
                  <a:cubicBezTo>
                    <a:pt x="241" y="8305"/>
                    <a:pt x="301" y="8303"/>
                    <a:pt x="361" y="8301"/>
                  </a:cubicBezTo>
                  <a:lnTo>
                    <a:pt x="177" y="0"/>
                  </a:lnTo>
                  <a:close/>
                </a:path>
              </a:pathLst>
            </a:custGeom>
            <a:solidFill>
              <a:srgbClr val="FDB72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4" name="Google Shape;204;p28"/>
            <p:cNvSpPr/>
            <p:nvPr/>
          </p:nvSpPr>
          <p:spPr>
            <a:xfrm>
              <a:off x="2965925" y="3730638"/>
              <a:ext cx="2191125" cy="1495000"/>
            </a:xfrm>
            <a:custGeom>
              <a:avLst/>
              <a:gdLst/>
              <a:ahLst/>
              <a:cxnLst/>
              <a:rect l="l" t="t" r="r" b="b"/>
              <a:pathLst>
                <a:path w="87645" h="59800" extrusionOk="0">
                  <a:moveTo>
                    <a:pt x="45151" y="0"/>
                  </a:moveTo>
                  <a:cubicBezTo>
                    <a:pt x="45151" y="0"/>
                    <a:pt x="37279" y="13779"/>
                    <a:pt x="23887" y="21475"/>
                  </a:cubicBezTo>
                  <a:cubicBezTo>
                    <a:pt x="10498" y="29169"/>
                    <a:pt x="0" y="35265"/>
                    <a:pt x="0" y="35265"/>
                  </a:cubicBezTo>
                  <a:lnTo>
                    <a:pt x="42495" y="59799"/>
                  </a:lnTo>
                  <a:lnTo>
                    <a:pt x="71709" y="42932"/>
                  </a:lnTo>
                  <a:cubicBezTo>
                    <a:pt x="76457" y="40191"/>
                    <a:pt x="84864" y="32378"/>
                    <a:pt x="87645" y="24534"/>
                  </a:cubicBezTo>
                  <a:lnTo>
                    <a:pt x="45151" y="0"/>
                  </a:ln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5" name="Google Shape;205;p28"/>
            <p:cNvSpPr/>
            <p:nvPr/>
          </p:nvSpPr>
          <p:spPr>
            <a:xfrm>
              <a:off x="3405250" y="4905513"/>
              <a:ext cx="730375" cy="385925"/>
            </a:xfrm>
            <a:custGeom>
              <a:avLst/>
              <a:gdLst/>
              <a:ahLst/>
              <a:cxnLst/>
              <a:rect l="l" t="t" r="r" b="b"/>
              <a:pathLst>
                <a:path w="29215" h="15437" extrusionOk="0">
                  <a:moveTo>
                    <a:pt x="23903" y="1"/>
                  </a:moveTo>
                  <a:cubicBezTo>
                    <a:pt x="23903" y="1"/>
                    <a:pt x="13031" y="7170"/>
                    <a:pt x="0" y="7668"/>
                  </a:cubicBezTo>
                  <a:cubicBezTo>
                    <a:pt x="1966" y="8803"/>
                    <a:pt x="5758" y="9447"/>
                    <a:pt x="9474" y="9447"/>
                  </a:cubicBezTo>
                  <a:cubicBezTo>
                    <a:pt x="10780" y="9447"/>
                    <a:pt x="12076" y="9367"/>
                    <a:pt x="13280" y="9202"/>
                  </a:cubicBezTo>
                  <a:lnTo>
                    <a:pt x="13280" y="9202"/>
                  </a:lnTo>
                  <a:cubicBezTo>
                    <a:pt x="13280" y="9202"/>
                    <a:pt x="12631" y="11895"/>
                    <a:pt x="7968" y="15335"/>
                  </a:cubicBezTo>
                  <a:cubicBezTo>
                    <a:pt x="7968" y="15335"/>
                    <a:pt x="8344" y="15437"/>
                    <a:pt x="9079" y="15437"/>
                  </a:cubicBezTo>
                  <a:cubicBezTo>
                    <a:pt x="11648" y="15437"/>
                    <a:pt x="18601" y="14198"/>
                    <a:pt x="29214" y="3068"/>
                  </a:cubicBezTo>
                  <a:lnTo>
                    <a:pt x="23903" y="1"/>
                  </a:ln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6" name="Google Shape;206;p28"/>
            <p:cNvSpPr/>
            <p:nvPr/>
          </p:nvSpPr>
          <p:spPr>
            <a:xfrm>
              <a:off x="3604700" y="3845463"/>
              <a:ext cx="689650" cy="362750"/>
            </a:xfrm>
            <a:custGeom>
              <a:avLst/>
              <a:gdLst/>
              <a:ahLst/>
              <a:cxnLst/>
              <a:rect l="l" t="t" r="r" b="b"/>
              <a:pathLst>
                <a:path w="27586" h="14510" extrusionOk="0">
                  <a:moveTo>
                    <a:pt x="13792" y="0"/>
                  </a:moveTo>
                  <a:cubicBezTo>
                    <a:pt x="10577" y="0"/>
                    <a:pt x="7362" y="708"/>
                    <a:pt x="4909" y="2125"/>
                  </a:cubicBezTo>
                  <a:cubicBezTo>
                    <a:pt x="0" y="4957"/>
                    <a:pt x="0" y="9550"/>
                    <a:pt x="4909" y="12384"/>
                  </a:cubicBezTo>
                  <a:cubicBezTo>
                    <a:pt x="7363" y="13801"/>
                    <a:pt x="10578" y="14509"/>
                    <a:pt x="13794" y="14509"/>
                  </a:cubicBezTo>
                  <a:cubicBezTo>
                    <a:pt x="17009" y="14509"/>
                    <a:pt x="20224" y="13801"/>
                    <a:pt x="22678" y="12384"/>
                  </a:cubicBezTo>
                  <a:cubicBezTo>
                    <a:pt x="27585" y="9550"/>
                    <a:pt x="27585" y="4957"/>
                    <a:pt x="22678" y="2125"/>
                  </a:cubicBezTo>
                  <a:cubicBezTo>
                    <a:pt x="20224" y="708"/>
                    <a:pt x="17008" y="0"/>
                    <a:pt x="13792"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7" name="Google Shape;207;p28"/>
            <p:cNvSpPr/>
            <p:nvPr/>
          </p:nvSpPr>
          <p:spPr>
            <a:xfrm>
              <a:off x="3721175" y="3034788"/>
              <a:ext cx="206925" cy="300225"/>
            </a:xfrm>
            <a:custGeom>
              <a:avLst/>
              <a:gdLst/>
              <a:ahLst/>
              <a:cxnLst/>
              <a:rect l="l" t="t" r="r" b="b"/>
              <a:pathLst>
                <a:path w="8277" h="12009" extrusionOk="0">
                  <a:moveTo>
                    <a:pt x="5498" y="0"/>
                  </a:moveTo>
                  <a:cubicBezTo>
                    <a:pt x="4233" y="62"/>
                    <a:pt x="3339" y="360"/>
                    <a:pt x="2432" y="1272"/>
                  </a:cubicBezTo>
                  <a:cubicBezTo>
                    <a:pt x="1766" y="1942"/>
                    <a:pt x="277" y="6902"/>
                    <a:pt x="130" y="8963"/>
                  </a:cubicBezTo>
                  <a:cubicBezTo>
                    <a:pt x="1" y="10771"/>
                    <a:pt x="1541" y="12009"/>
                    <a:pt x="3313" y="12009"/>
                  </a:cubicBezTo>
                  <a:cubicBezTo>
                    <a:pt x="3560" y="12009"/>
                    <a:pt x="3811" y="11985"/>
                    <a:pt x="4063" y="11935"/>
                  </a:cubicBezTo>
                  <a:cubicBezTo>
                    <a:pt x="5964" y="11559"/>
                    <a:pt x="8277" y="7920"/>
                    <a:pt x="8228" y="6328"/>
                  </a:cubicBezTo>
                  <a:cubicBezTo>
                    <a:pt x="8178" y="4735"/>
                    <a:pt x="5498" y="0"/>
                    <a:pt x="5498"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8" name="Google Shape;208;p28"/>
            <p:cNvSpPr/>
            <p:nvPr/>
          </p:nvSpPr>
          <p:spPr>
            <a:xfrm>
              <a:off x="3748725" y="3027088"/>
              <a:ext cx="157650" cy="104850"/>
            </a:xfrm>
            <a:custGeom>
              <a:avLst/>
              <a:gdLst/>
              <a:ahLst/>
              <a:cxnLst/>
              <a:rect l="l" t="t" r="r" b="b"/>
              <a:pathLst>
                <a:path w="6306" h="4194" extrusionOk="0">
                  <a:moveTo>
                    <a:pt x="4904" y="1"/>
                  </a:moveTo>
                  <a:cubicBezTo>
                    <a:pt x="4757" y="1"/>
                    <a:pt x="4587" y="10"/>
                    <a:pt x="4389" y="29"/>
                  </a:cubicBezTo>
                  <a:cubicBezTo>
                    <a:pt x="2313" y="238"/>
                    <a:pt x="1462" y="927"/>
                    <a:pt x="1125" y="1379"/>
                  </a:cubicBezTo>
                  <a:cubicBezTo>
                    <a:pt x="787" y="1832"/>
                    <a:pt x="263" y="3119"/>
                    <a:pt x="132" y="3653"/>
                  </a:cubicBezTo>
                  <a:cubicBezTo>
                    <a:pt x="0" y="4188"/>
                    <a:pt x="206" y="4193"/>
                    <a:pt x="206" y="4193"/>
                  </a:cubicBezTo>
                  <a:cubicBezTo>
                    <a:pt x="852" y="2288"/>
                    <a:pt x="1689" y="1279"/>
                    <a:pt x="1689" y="1279"/>
                  </a:cubicBezTo>
                  <a:cubicBezTo>
                    <a:pt x="1863" y="1225"/>
                    <a:pt x="2014" y="1204"/>
                    <a:pt x="2146" y="1204"/>
                  </a:cubicBezTo>
                  <a:cubicBezTo>
                    <a:pt x="2616" y="1204"/>
                    <a:pt x="2826" y="1476"/>
                    <a:pt x="2826" y="1476"/>
                  </a:cubicBezTo>
                  <a:lnTo>
                    <a:pt x="5584" y="815"/>
                  </a:lnTo>
                  <a:cubicBezTo>
                    <a:pt x="5584" y="815"/>
                    <a:pt x="6305" y="1"/>
                    <a:pt x="4904"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9" name="Google Shape;209;p28"/>
            <p:cNvSpPr/>
            <p:nvPr/>
          </p:nvSpPr>
          <p:spPr>
            <a:xfrm>
              <a:off x="3919225" y="3034788"/>
              <a:ext cx="406850" cy="314000"/>
            </a:xfrm>
            <a:custGeom>
              <a:avLst/>
              <a:gdLst/>
              <a:ahLst/>
              <a:cxnLst/>
              <a:rect l="l" t="t" r="r" b="b"/>
              <a:pathLst>
                <a:path w="16274" h="12560" extrusionOk="0">
                  <a:moveTo>
                    <a:pt x="1198" y="0"/>
                  </a:moveTo>
                  <a:cubicBezTo>
                    <a:pt x="1148" y="0"/>
                    <a:pt x="1098" y="2"/>
                    <a:pt x="1048" y="5"/>
                  </a:cubicBezTo>
                  <a:cubicBezTo>
                    <a:pt x="331" y="56"/>
                    <a:pt x="0" y="462"/>
                    <a:pt x="669" y="1808"/>
                  </a:cubicBezTo>
                  <a:cubicBezTo>
                    <a:pt x="1335" y="3157"/>
                    <a:pt x="2709" y="5573"/>
                    <a:pt x="4057" y="7116"/>
                  </a:cubicBezTo>
                  <a:cubicBezTo>
                    <a:pt x="4712" y="7865"/>
                    <a:pt x="5786" y="8988"/>
                    <a:pt x="7551" y="10003"/>
                  </a:cubicBezTo>
                  <a:cubicBezTo>
                    <a:pt x="8782" y="10712"/>
                    <a:pt x="9871" y="11133"/>
                    <a:pt x="11231" y="11549"/>
                  </a:cubicBezTo>
                  <a:cubicBezTo>
                    <a:pt x="11601" y="11661"/>
                    <a:pt x="11848" y="11836"/>
                    <a:pt x="12530" y="12135"/>
                  </a:cubicBezTo>
                  <a:cubicBezTo>
                    <a:pt x="13109" y="12390"/>
                    <a:pt x="13817" y="12559"/>
                    <a:pt x="14396" y="12559"/>
                  </a:cubicBezTo>
                  <a:cubicBezTo>
                    <a:pt x="14498" y="12559"/>
                    <a:pt x="14596" y="12554"/>
                    <a:pt x="14688" y="12543"/>
                  </a:cubicBezTo>
                  <a:cubicBezTo>
                    <a:pt x="15307" y="12470"/>
                    <a:pt x="15519" y="12346"/>
                    <a:pt x="15557" y="12216"/>
                  </a:cubicBezTo>
                  <a:cubicBezTo>
                    <a:pt x="15607" y="12050"/>
                    <a:pt x="15477" y="11952"/>
                    <a:pt x="15191" y="11952"/>
                  </a:cubicBezTo>
                  <a:cubicBezTo>
                    <a:pt x="15092" y="11952"/>
                    <a:pt x="14971" y="11958"/>
                    <a:pt x="14830" y="11958"/>
                  </a:cubicBezTo>
                  <a:cubicBezTo>
                    <a:pt x="14563" y="11958"/>
                    <a:pt x="14228" y="11936"/>
                    <a:pt x="13845" y="11813"/>
                  </a:cubicBezTo>
                  <a:lnTo>
                    <a:pt x="13845" y="11813"/>
                  </a:lnTo>
                  <a:cubicBezTo>
                    <a:pt x="13845" y="11813"/>
                    <a:pt x="14246" y="11832"/>
                    <a:pt x="14598" y="11832"/>
                  </a:cubicBezTo>
                  <a:cubicBezTo>
                    <a:pt x="14687" y="11832"/>
                    <a:pt x="14772" y="11831"/>
                    <a:pt x="14847" y="11828"/>
                  </a:cubicBezTo>
                  <a:cubicBezTo>
                    <a:pt x="15223" y="11811"/>
                    <a:pt x="15586" y="11739"/>
                    <a:pt x="15833" y="11656"/>
                  </a:cubicBezTo>
                  <a:cubicBezTo>
                    <a:pt x="16140" y="11552"/>
                    <a:pt x="16274" y="11093"/>
                    <a:pt x="15987" y="11084"/>
                  </a:cubicBezTo>
                  <a:cubicBezTo>
                    <a:pt x="15974" y="11084"/>
                    <a:pt x="15962" y="11084"/>
                    <a:pt x="15949" y="11084"/>
                  </a:cubicBezTo>
                  <a:cubicBezTo>
                    <a:pt x="15677" y="11084"/>
                    <a:pt x="15448" y="11152"/>
                    <a:pt x="14916" y="11166"/>
                  </a:cubicBezTo>
                  <a:cubicBezTo>
                    <a:pt x="14875" y="11168"/>
                    <a:pt x="14834" y="11168"/>
                    <a:pt x="14794" y="11168"/>
                  </a:cubicBezTo>
                  <a:cubicBezTo>
                    <a:pt x="14539" y="11168"/>
                    <a:pt x="14284" y="11141"/>
                    <a:pt x="14033" y="11089"/>
                  </a:cubicBezTo>
                  <a:cubicBezTo>
                    <a:pt x="14033" y="11089"/>
                    <a:pt x="14638" y="11043"/>
                    <a:pt x="15134" y="10906"/>
                  </a:cubicBezTo>
                  <a:cubicBezTo>
                    <a:pt x="15632" y="10770"/>
                    <a:pt x="15809" y="10612"/>
                    <a:pt x="15921" y="10501"/>
                  </a:cubicBezTo>
                  <a:cubicBezTo>
                    <a:pt x="16025" y="10397"/>
                    <a:pt x="16025" y="10138"/>
                    <a:pt x="15732" y="10138"/>
                  </a:cubicBezTo>
                  <a:cubicBezTo>
                    <a:pt x="15712" y="10138"/>
                    <a:pt x="15690" y="10140"/>
                    <a:pt x="15667" y="10142"/>
                  </a:cubicBezTo>
                  <a:cubicBezTo>
                    <a:pt x="15367" y="10175"/>
                    <a:pt x="15005" y="10337"/>
                    <a:pt x="14449" y="10337"/>
                  </a:cubicBezTo>
                  <a:cubicBezTo>
                    <a:pt x="14409" y="10337"/>
                    <a:pt x="14368" y="10336"/>
                    <a:pt x="14326" y="10334"/>
                  </a:cubicBezTo>
                  <a:cubicBezTo>
                    <a:pt x="13871" y="10313"/>
                    <a:pt x="13554" y="10236"/>
                    <a:pt x="13616" y="10171"/>
                  </a:cubicBezTo>
                  <a:cubicBezTo>
                    <a:pt x="13679" y="10105"/>
                    <a:pt x="13946" y="10135"/>
                    <a:pt x="14306" y="9968"/>
                  </a:cubicBezTo>
                  <a:cubicBezTo>
                    <a:pt x="14650" y="9810"/>
                    <a:pt x="14892" y="9449"/>
                    <a:pt x="14789" y="9263"/>
                  </a:cubicBezTo>
                  <a:cubicBezTo>
                    <a:pt x="14750" y="9195"/>
                    <a:pt x="14723" y="9169"/>
                    <a:pt x="14686" y="9169"/>
                  </a:cubicBezTo>
                  <a:cubicBezTo>
                    <a:pt x="14621" y="9169"/>
                    <a:pt x="14525" y="9247"/>
                    <a:pt x="14286" y="9315"/>
                  </a:cubicBezTo>
                  <a:cubicBezTo>
                    <a:pt x="13906" y="9424"/>
                    <a:pt x="13537" y="9377"/>
                    <a:pt x="13014" y="9571"/>
                  </a:cubicBezTo>
                  <a:cubicBezTo>
                    <a:pt x="12555" y="9743"/>
                    <a:pt x="12251" y="9840"/>
                    <a:pt x="11795" y="9878"/>
                  </a:cubicBezTo>
                  <a:cubicBezTo>
                    <a:pt x="11778" y="9879"/>
                    <a:pt x="11761" y="9880"/>
                    <a:pt x="11743" y="9880"/>
                  </a:cubicBezTo>
                  <a:cubicBezTo>
                    <a:pt x="11244" y="9880"/>
                    <a:pt x="9959" y="9380"/>
                    <a:pt x="8834" y="8739"/>
                  </a:cubicBezTo>
                  <a:cubicBezTo>
                    <a:pt x="7457" y="7955"/>
                    <a:pt x="6029" y="6511"/>
                    <a:pt x="5496" y="5803"/>
                  </a:cubicBezTo>
                  <a:cubicBezTo>
                    <a:pt x="4346" y="4274"/>
                    <a:pt x="3115" y="1979"/>
                    <a:pt x="2739" y="1148"/>
                  </a:cubicBezTo>
                  <a:cubicBezTo>
                    <a:pt x="2325" y="235"/>
                    <a:pt x="1760" y="0"/>
                    <a:pt x="1198"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0" name="Google Shape;210;p28"/>
            <p:cNvSpPr/>
            <p:nvPr/>
          </p:nvSpPr>
          <p:spPr>
            <a:xfrm>
              <a:off x="3850850" y="3904063"/>
              <a:ext cx="137700" cy="115050"/>
            </a:xfrm>
            <a:custGeom>
              <a:avLst/>
              <a:gdLst/>
              <a:ahLst/>
              <a:cxnLst/>
              <a:rect l="l" t="t" r="r" b="b"/>
              <a:pathLst>
                <a:path w="5508" h="4602" extrusionOk="0">
                  <a:moveTo>
                    <a:pt x="532" y="0"/>
                  </a:moveTo>
                  <a:cubicBezTo>
                    <a:pt x="532" y="0"/>
                    <a:pt x="426" y="388"/>
                    <a:pt x="291" y="699"/>
                  </a:cubicBezTo>
                  <a:cubicBezTo>
                    <a:pt x="154" y="1008"/>
                    <a:pt x="0" y="1532"/>
                    <a:pt x="19" y="1805"/>
                  </a:cubicBezTo>
                  <a:cubicBezTo>
                    <a:pt x="39" y="2075"/>
                    <a:pt x="602" y="2540"/>
                    <a:pt x="1008" y="2657"/>
                  </a:cubicBezTo>
                  <a:cubicBezTo>
                    <a:pt x="1415" y="2774"/>
                    <a:pt x="1992" y="3312"/>
                    <a:pt x="2182" y="3646"/>
                  </a:cubicBezTo>
                  <a:cubicBezTo>
                    <a:pt x="2455" y="4125"/>
                    <a:pt x="3307" y="4576"/>
                    <a:pt x="3897" y="4596"/>
                  </a:cubicBezTo>
                  <a:cubicBezTo>
                    <a:pt x="3985" y="4599"/>
                    <a:pt x="4074" y="4601"/>
                    <a:pt x="4164" y="4601"/>
                  </a:cubicBezTo>
                  <a:cubicBezTo>
                    <a:pt x="4676" y="4601"/>
                    <a:pt x="5186" y="4546"/>
                    <a:pt x="5333" y="4364"/>
                  </a:cubicBezTo>
                  <a:cubicBezTo>
                    <a:pt x="5507" y="4150"/>
                    <a:pt x="5354" y="3860"/>
                    <a:pt x="4268" y="2812"/>
                  </a:cubicBezTo>
                  <a:cubicBezTo>
                    <a:pt x="3180" y="1766"/>
                    <a:pt x="2445" y="1120"/>
                    <a:pt x="2182" y="259"/>
                  </a:cubicBezTo>
                  <a:lnTo>
                    <a:pt x="532" y="0"/>
                  </a:ln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1" name="Google Shape;211;p28"/>
            <p:cNvSpPr/>
            <p:nvPr/>
          </p:nvSpPr>
          <p:spPr>
            <a:xfrm>
              <a:off x="3809400" y="3984388"/>
              <a:ext cx="65875" cy="144975"/>
            </a:xfrm>
            <a:custGeom>
              <a:avLst/>
              <a:gdLst/>
              <a:ahLst/>
              <a:cxnLst/>
              <a:rect l="l" t="t" r="r" b="b"/>
              <a:pathLst>
                <a:path w="2635" h="5799" extrusionOk="0">
                  <a:moveTo>
                    <a:pt x="487" y="0"/>
                  </a:moveTo>
                  <a:cubicBezTo>
                    <a:pt x="358" y="331"/>
                    <a:pt x="115" y="516"/>
                    <a:pt x="183" y="1387"/>
                  </a:cubicBezTo>
                  <a:cubicBezTo>
                    <a:pt x="250" y="2256"/>
                    <a:pt x="173" y="2603"/>
                    <a:pt x="88" y="3313"/>
                  </a:cubicBezTo>
                  <a:cubicBezTo>
                    <a:pt x="1" y="4023"/>
                    <a:pt x="363" y="4999"/>
                    <a:pt x="704" y="5452"/>
                  </a:cubicBezTo>
                  <a:cubicBezTo>
                    <a:pt x="863" y="5664"/>
                    <a:pt x="1151" y="5798"/>
                    <a:pt x="1442" y="5798"/>
                  </a:cubicBezTo>
                  <a:cubicBezTo>
                    <a:pt x="1774" y="5798"/>
                    <a:pt x="2112" y="5624"/>
                    <a:pt x="2268" y="5195"/>
                  </a:cubicBezTo>
                  <a:cubicBezTo>
                    <a:pt x="2564" y="4388"/>
                    <a:pt x="2634" y="3706"/>
                    <a:pt x="2427" y="2894"/>
                  </a:cubicBezTo>
                  <a:cubicBezTo>
                    <a:pt x="2221" y="2082"/>
                    <a:pt x="2495" y="1462"/>
                    <a:pt x="2358" y="919"/>
                  </a:cubicBezTo>
                  <a:cubicBezTo>
                    <a:pt x="2282" y="602"/>
                    <a:pt x="2171" y="294"/>
                    <a:pt x="2031" y="0"/>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2" name="Google Shape;212;p28"/>
            <p:cNvSpPr/>
            <p:nvPr/>
          </p:nvSpPr>
          <p:spPr>
            <a:xfrm>
              <a:off x="3778825" y="3370488"/>
              <a:ext cx="238925" cy="619525"/>
            </a:xfrm>
            <a:custGeom>
              <a:avLst/>
              <a:gdLst/>
              <a:ahLst/>
              <a:cxnLst/>
              <a:rect l="l" t="t" r="r" b="b"/>
              <a:pathLst>
                <a:path w="9557" h="24781" extrusionOk="0">
                  <a:moveTo>
                    <a:pt x="5082" y="4174"/>
                  </a:moveTo>
                  <a:lnTo>
                    <a:pt x="5329" y="4244"/>
                  </a:lnTo>
                  <a:lnTo>
                    <a:pt x="5902" y="11350"/>
                  </a:lnTo>
                  <a:cubicBezTo>
                    <a:pt x="5902" y="11350"/>
                    <a:pt x="5115" y="12608"/>
                    <a:pt x="4784" y="13891"/>
                  </a:cubicBezTo>
                  <a:cubicBezTo>
                    <a:pt x="4518" y="14925"/>
                    <a:pt x="3791" y="19129"/>
                    <a:pt x="3518" y="20725"/>
                  </a:cubicBezTo>
                  <a:lnTo>
                    <a:pt x="3518" y="20725"/>
                  </a:lnTo>
                  <a:cubicBezTo>
                    <a:pt x="3596" y="19718"/>
                    <a:pt x="3684" y="18715"/>
                    <a:pt x="3769" y="17998"/>
                  </a:cubicBezTo>
                  <a:cubicBezTo>
                    <a:pt x="4026" y="15830"/>
                    <a:pt x="4111" y="14249"/>
                    <a:pt x="4335" y="12981"/>
                  </a:cubicBezTo>
                  <a:cubicBezTo>
                    <a:pt x="4614" y="11402"/>
                    <a:pt x="5082" y="4174"/>
                    <a:pt x="5082" y="4174"/>
                  </a:cubicBezTo>
                  <a:close/>
                  <a:moveTo>
                    <a:pt x="8804" y="1"/>
                  </a:moveTo>
                  <a:lnTo>
                    <a:pt x="596" y="420"/>
                  </a:lnTo>
                  <a:cubicBezTo>
                    <a:pt x="1" y="2975"/>
                    <a:pt x="788" y="7020"/>
                    <a:pt x="915" y="9115"/>
                  </a:cubicBezTo>
                  <a:cubicBezTo>
                    <a:pt x="1042" y="11211"/>
                    <a:pt x="1227" y="13649"/>
                    <a:pt x="1227" y="13649"/>
                  </a:cubicBezTo>
                  <a:cubicBezTo>
                    <a:pt x="1227" y="13649"/>
                    <a:pt x="587" y="15861"/>
                    <a:pt x="619" y="17564"/>
                  </a:cubicBezTo>
                  <a:cubicBezTo>
                    <a:pt x="653" y="19373"/>
                    <a:pt x="1710" y="24556"/>
                    <a:pt x="1710" y="24556"/>
                  </a:cubicBezTo>
                  <a:cubicBezTo>
                    <a:pt x="1710" y="24556"/>
                    <a:pt x="2011" y="24780"/>
                    <a:pt x="2468" y="24780"/>
                  </a:cubicBezTo>
                  <a:cubicBezTo>
                    <a:pt x="2697" y="24780"/>
                    <a:pt x="2965" y="24724"/>
                    <a:pt x="3254" y="24556"/>
                  </a:cubicBezTo>
                  <a:cubicBezTo>
                    <a:pt x="3254" y="24556"/>
                    <a:pt x="3344" y="23061"/>
                    <a:pt x="3467" y="21397"/>
                  </a:cubicBezTo>
                  <a:lnTo>
                    <a:pt x="3467" y="21397"/>
                  </a:lnTo>
                  <a:cubicBezTo>
                    <a:pt x="3596" y="21518"/>
                    <a:pt x="3944" y="21798"/>
                    <a:pt x="4404" y="21798"/>
                  </a:cubicBezTo>
                  <a:cubicBezTo>
                    <a:pt x="4605" y="21798"/>
                    <a:pt x="4827" y="21745"/>
                    <a:pt x="5062" y="21602"/>
                  </a:cubicBezTo>
                  <a:cubicBezTo>
                    <a:pt x="5062" y="21602"/>
                    <a:pt x="8575" y="13263"/>
                    <a:pt x="9016" y="12500"/>
                  </a:cubicBezTo>
                  <a:cubicBezTo>
                    <a:pt x="9486" y="11686"/>
                    <a:pt x="9556" y="2231"/>
                    <a:pt x="8804"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3" name="Google Shape;213;p28"/>
            <p:cNvSpPr/>
            <p:nvPr/>
          </p:nvSpPr>
          <p:spPr>
            <a:xfrm>
              <a:off x="3905900" y="3449888"/>
              <a:ext cx="61050" cy="184775"/>
            </a:xfrm>
            <a:custGeom>
              <a:avLst/>
              <a:gdLst/>
              <a:ahLst/>
              <a:cxnLst/>
              <a:rect l="l" t="t" r="r" b="b"/>
              <a:pathLst>
                <a:path w="2442" h="7391" extrusionOk="0">
                  <a:moveTo>
                    <a:pt x="2441" y="1"/>
                  </a:moveTo>
                  <a:lnTo>
                    <a:pt x="2441" y="1"/>
                  </a:lnTo>
                  <a:cubicBezTo>
                    <a:pt x="1705" y="487"/>
                    <a:pt x="0" y="998"/>
                    <a:pt x="0" y="998"/>
                  </a:cubicBezTo>
                  <a:lnTo>
                    <a:pt x="246" y="1068"/>
                  </a:lnTo>
                  <a:lnTo>
                    <a:pt x="757" y="7391"/>
                  </a:lnTo>
                  <a:cubicBezTo>
                    <a:pt x="757" y="7391"/>
                    <a:pt x="649" y="1331"/>
                    <a:pt x="1065" y="1048"/>
                  </a:cubicBezTo>
                  <a:cubicBezTo>
                    <a:pt x="1481" y="768"/>
                    <a:pt x="2441" y="1"/>
                    <a:pt x="2441" y="1"/>
                  </a:cubicBezTo>
                  <a:close/>
                </a:path>
              </a:pathLst>
            </a:custGeom>
            <a:solidFill>
              <a:srgbClr val="AACAF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4" name="Google Shape;214;p28"/>
            <p:cNvSpPr/>
            <p:nvPr/>
          </p:nvSpPr>
          <p:spPr>
            <a:xfrm>
              <a:off x="3822325" y="2983788"/>
              <a:ext cx="148100" cy="155575"/>
            </a:xfrm>
            <a:custGeom>
              <a:avLst/>
              <a:gdLst/>
              <a:ahLst/>
              <a:cxnLst/>
              <a:rect l="l" t="t" r="r" b="b"/>
              <a:pathLst>
                <a:path w="5924" h="6223" extrusionOk="0">
                  <a:moveTo>
                    <a:pt x="1360" y="0"/>
                  </a:moveTo>
                  <a:cubicBezTo>
                    <a:pt x="1360" y="0"/>
                    <a:pt x="1494" y="2401"/>
                    <a:pt x="1450" y="2577"/>
                  </a:cubicBezTo>
                  <a:cubicBezTo>
                    <a:pt x="1405" y="2754"/>
                    <a:pt x="506" y="2921"/>
                    <a:pt x="254" y="3131"/>
                  </a:cubicBezTo>
                  <a:cubicBezTo>
                    <a:pt x="0" y="3340"/>
                    <a:pt x="1551" y="5780"/>
                    <a:pt x="2343" y="6142"/>
                  </a:cubicBezTo>
                  <a:cubicBezTo>
                    <a:pt x="2462" y="6197"/>
                    <a:pt x="2619" y="6223"/>
                    <a:pt x="2800" y="6223"/>
                  </a:cubicBezTo>
                  <a:cubicBezTo>
                    <a:pt x="3821" y="6223"/>
                    <a:pt x="5614" y="5409"/>
                    <a:pt x="5763" y="4373"/>
                  </a:cubicBezTo>
                  <a:cubicBezTo>
                    <a:pt x="5923" y="3250"/>
                    <a:pt x="5066" y="2375"/>
                    <a:pt x="4737" y="2069"/>
                  </a:cubicBezTo>
                  <a:cubicBezTo>
                    <a:pt x="4652" y="2050"/>
                    <a:pt x="4547" y="2045"/>
                    <a:pt x="4444" y="2045"/>
                  </a:cubicBezTo>
                  <a:cubicBezTo>
                    <a:pt x="4324" y="2045"/>
                    <a:pt x="4206" y="2052"/>
                    <a:pt x="4128" y="2052"/>
                  </a:cubicBezTo>
                  <a:cubicBezTo>
                    <a:pt x="4100" y="2052"/>
                    <a:pt x="4076" y="2051"/>
                    <a:pt x="4060" y="2049"/>
                  </a:cubicBezTo>
                  <a:lnTo>
                    <a:pt x="3992" y="884"/>
                  </a:lnTo>
                  <a:cubicBezTo>
                    <a:pt x="2919" y="538"/>
                    <a:pt x="1360" y="0"/>
                    <a:pt x="1360"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5" name="Google Shape;215;p28"/>
            <p:cNvSpPr/>
            <p:nvPr/>
          </p:nvSpPr>
          <p:spPr>
            <a:xfrm>
              <a:off x="3799050" y="3034813"/>
              <a:ext cx="237875" cy="227200"/>
            </a:xfrm>
            <a:custGeom>
              <a:avLst/>
              <a:gdLst/>
              <a:ahLst/>
              <a:cxnLst/>
              <a:rect l="l" t="t" r="r" b="b"/>
              <a:pathLst>
                <a:path w="9515" h="9088" extrusionOk="0">
                  <a:moveTo>
                    <a:pt x="5472" y="0"/>
                  </a:moveTo>
                  <a:cubicBezTo>
                    <a:pt x="5359" y="0"/>
                    <a:pt x="5249" y="4"/>
                    <a:pt x="5168" y="9"/>
                  </a:cubicBezTo>
                  <a:cubicBezTo>
                    <a:pt x="5168" y="9"/>
                    <a:pt x="5840" y="606"/>
                    <a:pt x="6172" y="1368"/>
                  </a:cubicBezTo>
                  <a:cubicBezTo>
                    <a:pt x="6478" y="2066"/>
                    <a:pt x="6248" y="2796"/>
                    <a:pt x="5660" y="3055"/>
                  </a:cubicBezTo>
                  <a:cubicBezTo>
                    <a:pt x="5390" y="3174"/>
                    <a:pt x="5143" y="3233"/>
                    <a:pt x="4909" y="3233"/>
                  </a:cubicBezTo>
                  <a:cubicBezTo>
                    <a:pt x="4401" y="3233"/>
                    <a:pt x="3953" y="2958"/>
                    <a:pt x="3459" y="2424"/>
                  </a:cubicBezTo>
                  <a:cubicBezTo>
                    <a:pt x="2968" y="1894"/>
                    <a:pt x="2734" y="1209"/>
                    <a:pt x="1954" y="768"/>
                  </a:cubicBezTo>
                  <a:cubicBezTo>
                    <a:pt x="1279" y="870"/>
                    <a:pt x="331" y="1239"/>
                    <a:pt x="224" y="1607"/>
                  </a:cubicBezTo>
                  <a:cubicBezTo>
                    <a:pt x="99" y="2038"/>
                    <a:pt x="1" y="4058"/>
                    <a:pt x="580" y="5605"/>
                  </a:cubicBezTo>
                  <a:cubicBezTo>
                    <a:pt x="1158" y="7152"/>
                    <a:pt x="1838" y="8201"/>
                    <a:pt x="2173" y="8870"/>
                  </a:cubicBezTo>
                  <a:cubicBezTo>
                    <a:pt x="2173" y="8870"/>
                    <a:pt x="2872" y="9088"/>
                    <a:pt x="3877" y="9088"/>
                  </a:cubicBezTo>
                  <a:cubicBezTo>
                    <a:pt x="4792" y="9088"/>
                    <a:pt x="5961" y="8907"/>
                    <a:pt x="7085" y="8215"/>
                  </a:cubicBezTo>
                  <a:cubicBezTo>
                    <a:pt x="7085" y="8215"/>
                    <a:pt x="7324" y="6957"/>
                    <a:pt x="7337" y="6071"/>
                  </a:cubicBezTo>
                  <a:cubicBezTo>
                    <a:pt x="9514" y="4183"/>
                    <a:pt x="7666" y="1841"/>
                    <a:pt x="5830" y="19"/>
                  </a:cubicBezTo>
                  <a:cubicBezTo>
                    <a:pt x="5735" y="5"/>
                    <a:pt x="5602" y="0"/>
                    <a:pt x="5472" y="0"/>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6" name="Google Shape;216;p28"/>
            <p:cNvSpPr/>
            <p:nvPr/>
          </p:nvSpPr>
          <p:spPr>
            <a:xfrm>
              <a:off x="3824200" y="3048188"/>
              <a:ext cx="71525" cy="199700"/>
            </a:xfrm>
            <a:custGeom>
              <a:avLst/>
              <a:gdLst/>
              <a:ahLst/>
              <a:cxnLst/>
              <a:rect l="l" t="t" r="r" b="b"/>
              <a:pathLst>
                <a:path w="2861" h="7988" extrusionOk="0">
                  <a:moveTo>
                    <a:pt x="1375" y="1"/>
                  </a:moveTo>
                  <a:cubicBezTo>
                    <a:pt x="460" y="1"/>
                    <a:pt x="0" y="527"/>
                    <a:pt x="0" y="527"/>
                  </a:cubicBezTo>
                  <a:cubicBezTo>
                    <a:pt x="590" y="706"/>
                    <a:pt x="1247" y="1626"/>
                    <a:pt x="1285" y="3646"/>
                  </a:cubicBezTo>
                  <a:cubicBezTo>
                    <a:pt x="1315" y="5287"/>
                    <a:pt x="151" y="6544"/>
                    <a:pt x="151" y="6544"/>
                  </a:cubicBezTo>
                  <a:lnTo>
                    <a:pt x="802" y="7987"/>
                  </a:lnTo>
                  <a:cubicBezTo>
                    <a:pt x="802" y="7987"/>
                    <a:pt x="2625" y="6234"/>
                    <a:pt x="2745" y="3646"/>
                  </a:cubicBezTo>
                  <a:cubicBezTo>
                    <a:pt x="2861" y="1142"/>
                    <a:pt x="1375" y="1"/>
                    <a:pt x="137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7" name="Google Shape;217;p28"/>
            <p:cNvSpPr/>
            <p:nvPr/>
          </p:nvSpPr>
          <p:spPr>
            <a:xfrm>
              <a:off x="3856325" y="2983788"/>
              <a:ext cx="67175" cy="57425"/>
            </a:xfrm>
            <a:custGeom>
              <a:avLst/>
              <a:gdLst/>
              <a:ahLst/>
              <a:cxnLst/>
              <a:rect l="l" t="t" r="r" b="b"/>
              <a:pathLst>
                <a:path w="2687" h="2297" extrusionOk="0">
                  <a:moveTo>
                    <a:pt x="0" y="0"/>
                  </a:moveTo>
                  <a:cubicBezTo>
                    <a:pt x="0" y="0"/>
                    <a:pt x="22" y="435"/>
                    <a:pt x="35" y="754"/>
                  </a:cubicBezTo>
                  <a:cubicBezTo>
                    <a:pt x="35" y="754"/>
                    <a:pt x="112" y="1574"/>
                    <a:pt x="1467" y="2216"/>
                  </a:cubicBezTo>
                  <a:cubicBezTo>
                    <a:pt x="1558" y="2258"/>
                    <a:pt x="1743" y="2297"/>
                    <a:pt x="1943" y="2297"/>
                  </a:cubicBezTo>
                  <a:cubicBezTo>
                    <a:pt x="2272" y="2297"/>
                    <a:pt x="2640" y="2192"/>
                    <a:pt x="2687" y="1827"/>
                  </a:cubicBezTo>
                  <a:lnTo>
                    <a:pt x="2632" y="884"/>
                  </a:lnTo>
                  <a:lnTo>
                    <a:pt x="1868" y="634"/>
                  </a:lnTo>
                  <a:lnTo>
                    <a:pt x="0" y="0"/>
                  </a:lnTo>
                  <a:close/>
                </a:path>
              </a:pathLst>
            </a:custGeom>
            <a:solidFill>
              <a:srgbClr val="A63D3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8" name="Google Shape;218;p28"/>
            <p:cNvSpPr/>
            <p:nvPr/>
          </p:nvSpPr>
          <p:spPr>
            <a:xfrm>
              <a:off x="3820525" y="2844038"/>
              <a:ext cx="156625" cy="183800"/>
            </a:xfrm>
            <a:custGeom>
              <a:avLst/>
              <a:gdLst/>
              <a:ahLst/>
              <a:cxnLst/>
              <a:rect l="l" t="t" r="r" b="b"/>
              <a:pathLst>
                <a:path w="6265" h="7352" extrusionOk="0">
                  <a:moveTo>
                    <a:pt x="3156" y="0"/>
                  </a:moveTo>
                  <a:cubicBezTo>
                    <a:pt x="3101" y="0"/>
                    <a:pt x="3044" y="2"/>
                    <a:pt x="2988" y="5"/>
                  </a:cubicBezTo>
                  <a:cubicBezTo>
                    <a:pt x="1295" y="99"/>
                    <a:pt x="0" y="1547"/>
                    <a:pt x="94" y="3240"/>
                  </a:cubicBezTo>
                  <a:cubicBezTo>
                    <a:pt x="149" y="4229"/>
                    <a:pt x="674" y="5069"/>
                    <a:pt x="1432" y="5590"/>
                  </a:cubicBezTo>
                  <a:cubicBezTo>
                    <a:pt x="1432" y="5590"/>
                    <a:pt x="1576" y="6147"/>
                    <a:pt x="1674" y="6264"/>
                  </a:cubicBezTo>
                  <a:cubicBezTo>
                    <a:pt x="2238" y="6922"/>
                    <a:pt x="3733" y="7343"/>
                    <a:pt x="4227" y="7351"/>
                  </a:cubicBezTo>
                  <a:cubicBezTo>
                    <a:pt x="4231" y="7351"/>
                    <a:pt x="4234" y="7352"/>
                    <a:pt x="4238" y="7352"/>
                  </a:cubicBezTo>
                  <a:cubicBezTo>
                    <a:pt x="4660" y="7352"/>
                    <a:pt x="5028" y="6955"/>
                    <a:pt x="5425" y="6299"/>
                  </a:cubicBezTo>
                  <a:cubicBezTo>
                    <a:pt x="6264" y="4920"/>
                    <a:pt x="6057" y="3390"/>
                    <a:pt x="5927" y="2628"/>
                  </a:cubicBezTo>
                  <a:cubicBezTo>
                    <a:pt x="5698" y="1139"/>
                    <a:pt x="4656" y="0"/>
                    <a:pt x="3156"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9" name="Google Shape;219;p28"/>
            <p:cNvSpPr/>
            <p:nvPr/>
          </p:nvSpPr>
          <p:spPr>
            <a:xfrm>
              <a:off x="3820350" y="2844013"/>
              <a:ext cx="142600" cy="139800"/>
            </a:xfrm>
            <a:custGeom>
              <a:avLst/>
              <a:gdLst/>
              <a:ahLst/>
              <a:cxnLst/>
              <a:rect l="l" t="t" r="r" b="b"/>
              <a:pathLst>
                <a:path w="5704" h="5592" extrusionOk="0">
                  <a:moveTo>
                    <a:pt x="3166" y="1"/>
                  </a:moveTo>
                  <a:cubicBezTo>
                    <a:pt x="2956" y="1"/>
                    <a:pt x="2741" y="22"/>
                    <a:pt x="2524" y="68"/>
                  </a:cubicBezTo>
                  <a:cubicBezTo>
                    <a:pt x="1229" y="337"/>
                    <a:pt x="230" y="1460"/>
                    <a:pt x="109" y="2778"/>
                  </a:cubicBezTo>
                  <a:cubicBezTo>
                    <a:pt x="1" y="3964"/>
                    <a:pt x="567" y="4992"/>
                    <a:pt x="1439" y="5591"/>
                  </a:cubicBezTo>
                  <a:cubicBezTo>
                    <a:pt x="1406" y="5486"/>
                    <a:pt x="600" y="4288"/>
                    <a:pt x="1426" y="4023"/>
                  </a:cubicBezTo>
                  <a:lnTo>
                    <a:pt x="1426" y="4023"/>
                  </a:lnTo>
                  <a:cubicBezTo>
                    <a:pt x="1558" y="4175"/>
                    <a:pt x="1593" y="4409"/>
                    <a:pt x="1598" y="4651"/>
                  </a:cubicBezTo>
                  <a:cubicBezTo>
                    <a:pt x="1598" y="4651"/>
                    <a:pt x="2007" y="4612"/>
                    <a:pt x="1915" y="4133"/>
                  </a:cubicBezTo>
                  <a:cubicBezTo>
                    <a:pt x="1890" y="3999"/>
                    <a:pt x="1867" y="3876"/>
                    <a:pt x="1845" y="3765"/>
                  </a:cubicBezTo>
                  <a:cubicBezTo>
                    <a:pt x="1772" y="3393"/>
                    <a:pt x="1867" y="3017"/>
                    <a:pt x="2079" y="2701"/>
                  </a:cubicBezTo>
                  <a:cubicBezTo>
                    <a:pt x="2251" y="2447"/>
                    <a:pt x="2397" y="2094"/>
                    <a:pt x="2296" y="1698"/>
                  </a:cubicBezTo>
                  <a:lnTo>
                    <a:pt x="2296" y="1698"/>
                  </a:lnTo>
                  <a:cubicBezTo>
                    <a:pt x="2296" y="1699"/>
                    <a:pt x="2899" y="1968"/>
                    <a:pt x="3769" y="1968"/>
                  </a:cubicBezTo>
                  <a:cubicBezTo>
                    <a:pt x="4033" y="1968"/>
                    <a:pt x="4322" y="1943"/>
                    <a:pt x="4625" y="1879"/>
                  </a:cubicBezTo>
                  <a:cubicBezTo>
                    <a:pt x="5175" y="1764"/>
                    <a:pt x="5549" y="1556"/>
                    <a:pt x="5703" y="1384"/>
                  </a:cubicBezTo>
                  <a:cubicBezTo>
                    <a:pt x="5154" y="551"/>
                    <a:pt x="4223" y="1"/>
                    <a:pt x="3166" y="1"/>
                  </a:cubicBezTo>
                  <a:close/>
                </a:path>
              </a:pathLst>
            </a:custGeom>
            <a:solidFill>
              <a:srgbClr val="3A2C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0" name="Google Shape;220;p28"/>
            <p:cNvSpPr/>
            <p:nvPr/>
          </p:nvSpPr>
          <p:spPr>
            <a:xfrm>
              <a:off x="3794325" y="2824738"/>
              <a:ext cx="75125" cy="70025"/>
            </a:xfrm>
            <a:custGeom>
              <a:avLst/>
              <a:gdLst/>
              <a:ahLst/>
              <a:cxnLst/>
              <a:rect l="l" t="t" r="r" b="b"/>
              <a:pathLst>
                <a:path w="3005" h="2801" extrusionOk="0">
                  <a:moveTo>
                    <a:pt x="1754" y="0"/>
                  </a:moveTo>
                  <a:cubicBezTo>
                    <a:pt x="1318" y="0"/>
                    <a:pt x="852" y="224"/>
                    <a:pt x="522" y="638"/>
                  </a:cubicBezTo>
                  <a:cubicBezTo>
                    <a:pt x="1" y="1295"/>
                    <a:pt x="21" y="2179"/>
                    <a:pt x="567" y="2613"/>
                  </a:cubicBezTo>
                  <a:cubicBezTo>
                    <a:pt x="729" y="2742"/>
                    <a:pt x="900" y="2800"/>
                    <a:pt x="1073" y="2800"/>
                  </a:cubicBezTo>
                  <a:cubicBezTo>
                    <a:pt x="1485" y="2800"/>
                    <a:pt x="1913" y="2475"/>
                    <a:pt x="2281" y="2013"/>
                  </a:cubicBezTo>
                  <a:cubicBezTo>
                    <a:pt x="2803" y="1357"/>
                    <a:pt x="3005" y="673"/>
                    <a:pt x="2457" y="237"/>
                  </a:cubicBezTo>
                  <a:cubicBezTo>
                    <a:pt x="2255" y="77"/>
                    <a:pt x="2010" y="0"/>
                    <a:pt x="1754" y="0"/>
                  </a:cubicBezTo>
                  <a:close/>
                </a:path>
              </a:pathLst>
            </a:custGeom>
            <a:solidFill>
              <a:srgbClr val="3A2C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1" name="Google Shape;221;p28"/>
            <p:cNvSpPr/>
            <p:nvPr/>
          </p:nvSpPr>
          <p:spPr>
            <a:xfrm>
              <a:off x="3877750" y="2846488"/>
              <a:ext cx="110200" cy="89625"/>
            </a:xfrm>
            <a:custGeom>
              <a:avLst/>
              <a:gdLst/>
              <a:ahLst/>
              <a:cxnLst/>
              <a:rect l="l" t="t" r="r" b="b"/>
              <a:pathLst>
                <a:path w="4408" h="3585" extrusionOk="0">
                  <a:moveTo>
                    <a:pt x="1849" y="1"/>
                  </a:moveTo>
                  <a:cubicBezTo>
                    <a:pt x="1788" y="1"/>
                    <a:pt x="1725" y="3"/>
                    <a:pt x="1661" y="7"/>
                  </a:cubicBezTo>
                  <a:lnTo>
                    <a:pt x="0" y="1601"/>
                  </a:lnTo>
                  <a:cubicBezTo>
                    <a:pt x="0" y="1601"/>
                    <a:pt x="353" y="2587"/>
                    <a:pt x="213" y="3536"/>
                  </a:cubicBezTo>
                  <a:cubicBezTo>
                    <a:pt x="213" y="3536"/>
                    <a:pt x="513" y="3584"/>
                    <a:pt x="977" y="3584"/>
                  </a:cubicBezTo>
                  <a:cubicBezTo>
                    <a:pt x="1209" y="3584"/>
                    <a:pt x="1482" y="3572"/>
                    <a:pt x="1778" y="3536"/>
                  </a:cubicBezTo>
                  <a:cubicBezTo>
                    <a:pt x="1778" y="3536"/>
                    <a:pt x="1833" y="2610"/>
                    <a:pt x="1664" y="1601"/>
                  </a:cubicBezTo>
                  <a:lnTo>
                    <a:pt x="1664" y="1601"/>
                  </a:lnTo>
                  <a:cubicBezTo>
                    <a:pt x="1664" y="1601"/>
                    <a:pt x="2017" y="2382"/>
                    <a:pt x="2116" y="3454"/>
                  </a:cubicBezTo>
                  <a:cubicBezTo>
                    <a:pt x="2116" y="3454"/>
                    <a:pt x="2196" y="3464"/>
                    <a:pt x="2324" y="3464"/>
                  </a:cubicBezTo>
                  <a:cubicBezTo>
                    <a:pt x="2561" y="3464"/>
                    <a:pt x="2963" y="3429"/>
                    <a:pt x="3329" y="3229"/>
                  </a:cubicBezTo>
                  <a:cubicBezTo>
                    <a:pt x="3329" y="3229"/>
                    <a:pt x="3392" y="2523"/>
                    <a:pt x="3176" y="1959"/>
                  </a:cubicBezTo>
                  <a:lnTo>
                    <a:pt x="3176" y="1959"/>
                  </a:lnTo>
                  <a:cubicBezTo>
                    <a:pt x="3177" y="1959"/>
                    <a:pt x="3521" y="2425"/>
                    <a:pt x="3566" y="3172"/>
                  </a:cubicBezTo>
                  <a:cubicBezTo>
                    <a:pt x="3566" y="3172"/>
                    <a:pt x="3935" y="3130"/>
                    <a:pt x="4176" y="2861"/>
                  </a:cubicBezTo>
                  <a:cubicBezTo>
                    <a:pt x="4408" y="2599"/>
                    <a:pt x="3969" y="1"/>
                    <a:pt x="1849" y="1"/>
                  </a:cubicBezTo>
                  <a:close/>
                </a:path>
              </a:pathLst>
            </a:custGeom>
            <a:solidFill>
              <a:srgbClr val="3A2C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2" name="Google Shape;222;p28"/>
            <p:cNvSpPr/>
            <p:nvPr/>
          </p:nvSpPr>
          <p:spPr>
            <a:xfrm>
              <a:off x="3816850" y="2938163"/>
              <a:ext cx="39500" cy="49825"/>
            </a:xfrm>
            <a:custGeom>
              <a:avLst/>
              <a:gdLst/>
              <a:ahLst/>
              <a:cxnLst/>
              <a:rect l="l" t="t" r="r" b="b"/>
              <a:pathLst>
                <a:path w="1580" h="1993" extrusionOk="0">
                  <a:moveTo>
                    <a:pt x="973" y="1"/>
                  </a:moveTo>
                  <a:cubicBezTo>
                    <a:pt x="773" y="1"/>
                    <a:pt x="572" y="78"/>
                    <a:pt x="445" y="278"/>
                  </a:cubicBezTo>
                  <a:cubicBezTo>
                    <a:pt x="1" y="973"/>
                    <a:pt x="632" y="1993"/>
                    <a:pt x="1185" y="1993"/>
                  </a:cubicBezTo>
                  <a:cubicBezTo>
                    <a:pt x="1192" y="1993"/>
                    <a:pt x="1200" y="1993"/>
                    <a:pt x="1207" y="1992"/>
                  </a:cubicBezTo>
                  <a:cubicBezTo>
                    <a:pt x="1506" y="1977"/>
                    <a:pt x="1579" y="1825"/>
                    <a:pt x="1579" y="1825"/>
                  </a:cubicBezTo>
                  <a:lnTo>
                    <a:pt x="1566" y="255"/>
                  </a:lnTo>
                  <a:cubicBezTo>
                    <a:pt x="1454" y="112"/>
                    <a:pt x="1214" y="1"/>
                    <a:pt x="973" y="1"/>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3" name="Google Shape;223;p28"/>
            <p:cNvSpPr/>
            <p:nvPr/>
          </p:nvSpPr>
          <p:spPr>
            <a:xfrm>
              <a:off x="3793700" y="3231138"/>
              <a:ext cx="209425" cy="195225"/>
            </a:xfrm>
            <a:custGeom>
              <a:avLst/>
              <a:gdLst/>
              <a:ahLst/>
              <a:cxnLst/>
              <a:rect l="l" t="t" r="r" b="b"/>
              <a:pathLst>
                <a:path w="8377" h="7809" extrusionOk="0">
                  <a:moveTo>
                    <a:pt x="6338" y="1"/>
                  </a:moveTo>
                  <a:cubicBezTo>
                    <a:pt x="4866" y="1"/>
                    <a:pt x="2223" y="703"/>
                    <a:pt x="2223" y="703"/>
                  </a:cubicBezTo>
                  <a:cubicBezTo>
                    <a:pt x="2387" y="1015"/>
                    <a:pt x="2412" y="1356"/>
                    <a:pt x="1864" y="2151"/>
                  </a:cubicBezTo>
                  <a:cubicBezTo>
                    <a:pt x="1314" y="2946"/>
                    <a:pt x="205" y="4669"/>
                    <a:pt x="1" y="5994"/>
                  </a:cubicBezTo>
                  <a:cubicBezTo>
                    <a:pt x="438" y="6460"/>
                    <a:pt x="1062" y="7416"/>
                    <a:pt x="2961" y="7716"/>
                  </a:cubicBezTo>
                  <a:cubicBezTo>
                    <a:pt x="3362" y="7780"/>
                    <a:pt x="3748" y="7808"/>
                    <a:pt x="4116" y="7808"/>
                  </a:cubicBezTo>
                  <a:cubicBezTo>
                    <a:pt x="6262" y="7808"/>
                    <a:pt x="7827" y="6847"/>
                    <a:pt x="8376" y="6248"/>
                  </a:cubicBezTo>
                  <a:cubicBezTo>
                    <a:pt x="8376" y="6248"/>
                    <a:pt x="8341" y="5100"/>
                    <a:pt x="7863" y="3028"/>
                  </a:cubicBezTo>
                  <a:cubicBezTo>
                    <a:pt x="7574" y="1782"/>
                    <a:pt x="7414" y="1332"/>
                    <a:pt x="7299" y="360"/>
                  </a:cubicBezTo>
                  <a:cubicBezTo>
                    <a:pt x="7268" y="97"/>
                    <a:pt x="6883" y="1"/>
                    <a:pt x="6338" y="1"/>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4" name="Google Shape;224;p28"/>
            <p:cNvSpPr/>
            <p:nvPr/>
          </p:nvSpPr>
          <p:spPr>
            <a:xfrm>
              <a:off x="3923825" y="3032238"/>
              <a:ext cx="66675" cy="57300"/>
            </a:xfrm>
            <a:custGeom>
              <a:avLst/>
              <a:gdLst/>
              <a:ahLst/>
              <a:cxnLst/>
              <a:rect l="l" t="t" r="r" b="b"/>
              <a:pathLst>
                <a:path w="2667" h="2292" extrusionOk="0">
                  <a:moveTo>
                    <a:pt x="620" y="0"/>
                  </a:moveTo>
                  <a:cubicBezTo>
                    <a:pt x="447" y="0"/>
                    <a:pt x="238" y="28"/>
                    <a:pt x="0" y="111"/>
                  </a:cubicBezTo>
                  <a:cubicBezTo>
                    <a:pt x="0" y="111"/>
                    <a:pt x="1676" y="787"/>
                    <a:pt x="2667" y="2291"/>
                  </a:cubicBezTo>
                  <a:cubicBezTo>
                    <a:pt x="2667" y="2291"/>
                    <a:pt x="1928" y="645"/>
                    <a:pt x="1150" y="102"/>
                  </a:cubicBezTo>
                  <a:cubicBezTo>
                    <a:pt x="1150" y="102"/>
                    <a:pt x="953" y="0"/>
                    <a:pt x="62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5" name="Google Shape;225;p28"/>
            <p:cNvSpPr/>
            <p:nvPr/>
          </p:nvSpPr>
          <p:spPr>
            <a:xfrm>
              <a:off x="3795200" y="3069213"/>
              <a:ext cx="236875" cy="447500"/>
            </a:xfrm>
            <a:custGeom>
              <a:avLst/>
              <a:gdLst/>
              <a:ahLst/>
              <a:cxnLst/>
              <a:rect l="l" t="t" r="r" b="b"/>
              <a:pathLst>
                <a:path w="9475" h="17900" extrusionOk="0">
                  <a:moveTo>
                    <a:pt x="821" y="0"/>
                  </a:moveTo>
                  <a:cubicBezTo>
                    <a:pt x="410" y="0"/>
                    <a:pt x="125" y="392"/>
                    <a:pt x="73" y="1514"/>
                  </a:cubicBezTo>
                  <a:cubicBezTo>
                    <a:pt x="1" y="3016"/>
                    <a:pt x="31" y="5794"/>
                    <a:pt x="460" y="7799"/>
                  </a:cubicBezTo>
                  <a:cubicBezTo>
                    <a:pt x="669" y="8770"/>
                    <a:pt x="1062" y="10275"/>
                    <a:pt x="2113" y="12018"/>
                  </a:cubicBezTo>
                  <a:cubicBezTo>
                    <a:pt x="2846" y="13236"/>
                    <a:pt x="3593" y="14132"/>
                    <a:pt x="4580" y="15154"/>
                  </a:cubicBezTo>
                  <a:cubicBezTo>
                    <a:pt x="4851" y="15433"/>
                    <a:pt x="4981" y="15707"/>
                    <a:pt x="5433" y="16299"/>
                  </a:cubicBezTo>
                  <a:cubicBezTo>
                    <a:pt x="5882" y="16892"/>
                    <a:pt x="6545" y="17467"/>
                    <a:pt x="7122" y="17702"/>
                  </a:cubicBezTo>
                  <a:cubicBezTo>
                    <a:pt x="7467" y="17845"/>
                    <a:pt x="7694" y="17899"/>
                    <a:pt x="7841" y="17899"/>
                  </a:cubicBezTo>
                  <a:cubicBezTo>
                    <a:pt x="7939" y="17899"/>
                    <a:pt x="8001" y="17875"/>
                    <a:pt x="8041" y="17837"/>
                  </a:cubicBezTo>
                  <a:cubicBezTo>
                    <a:pt x="8164" y="17719"/>
                    <a:pt x="8097" y="17568"/>
                    <a:pt x="7847" y="17430"/>
                  </a:cubicBezTo>
                  <a:cubicBezTo>
                    <a:pt x="7596" y="17293"/>
                    <a:pt x="7159" y="17106"/>
                    <a:pt x="6737" y="16656"/>
                  </a:cubicBezTo>
                  <a:lnTo>
                    <a:pt x="6737" y="16656"/>
                  </a:lnTo>
                  <a:cubicBezTo>
                    <a:pt x="6738" y="16656"/>
                    <a:pt x="7270" y="16985"/>
                    <a:pt x="7606" y="17154"/>
                  </a:cubicBezTo>
                  <a:cubicBezTo>
                    <a:pt x="7944" y="17323"/>
                    <a:pt x="8296" y="17435"/>
                    <a:pt x="8552" y="17483"/>
                  </a:cubicBezTo>
                  <a:cubicBezTo>
                    <a:pt x="8576" y="17488"/>
                    <a:pt x="8601" y="17490"/>
                    <a:pt x="8625" y="17490"/>
                  </a:cubicBezTo>
                  <a:cubicBezTo>
                    <a:pt x="8920" y="17490"/>
                    <a:pt x="9193" y="17191"/>
                    <a:pt x="8963" y="17057"/>
                  </a:cubicBezTo>
                  <a:cubicBezTo>
                    <a:pt x="8714" y="16912"/>
                    <a:pt x="8482" y="16867"/>
                    <a:pt x="7987" y="16609"/>
                  </a:cubicBezTo>
                  <a:cubicBezTo>
                    <a:pt x="7723" y="16474"/>
                    <a:pt x="7478" y="16307"/>
                    <a:pt x="7254" y="16115"/>
                  </a:cubicBezTo>
                  <a:lnTo>
                    <a:pt x="7254" y="16115"/>
                  </a:lnTo>
                  <a:cubicBezTo>
                    <a:pt x="7254" y="16115"/>
                    <a:pt x="7805" y="16366"/>
                    <a:pt x="8306" y="16487"/>
                  </a:cubicBezTo>
                  <a:cubicBezTo>
                    <a:pt x="8539" y="16545"/>
                    <a:pt x="8713" y="16564"/>
                    <a:pt x="8848" y="16564"/>
                  </a:cubicBezTo>
                  <a:cubicBezTo>
                    <a:pt x="9004" y="16564"/>
                    <a:pt x="9109" y="16538"/>
                    <a:pt x="9190" y="16516"/>
                  </a:cubicBezTo>
                  <a:cubicBezTo>
                    <a:pt x="9341" y="16472"/>
                    <a:pt x="9474" y="16218"/>
                    <a:pt x="9142" y="16078"/>
                  </a:cubicBezTo>
                  <a:cubicBezTo>
                    <a:pt x="8843" y="15953"/>
                    <a:pt x="8410" y="15923"/>
                    <a:pt x="7877" y="15595"/>
                  </a:cubicBezTo>
                  <a:cubicBezTo>
                    <a:pt x="7489" y="15356"/>
                    <a:pt x="7249" y="15136"/>
                    <a:pt x="7336" y="15107"/>
                  </a:cubicBezTo>
                  <a:cubicBezTo>
                    <a:pt x="7342" y="15105"/>
                    <a:pt x="7350" y="15104"/>
                    <a:pt x="7358" y="15104"/>
                  </a:cubicBezTo>
                  <a:cubicBezTo>
                    <a:pt x="7457" y="15104"/>
                    <a:pt x="7671" y="15240"/>
                    <a:pt x="8036" y="15266"/>
                  </a:cubicBezTo>
                  <a:cubicBezTo>
                    <a:pt x="8060" y="15268"/>
                    <a:pt x="8084" y="15269"/>
                    <a:pt x="8109" y="15269"/>
                  </a:cubicBezTo>
                  <a:cubicBezTo>
                    <a:pt x="8462" y="15269"/>
                    <a:pt x="8801" y="15082"/>
                    <a:pt x="8801" y="14884"/>
                  </a:cubicBezTo>
                  <a:cubicBezTo>
                    <a:pt x="8799" y="14670"/>
                    <a:pt x="8719" y="14775"/>
                    <a:pt x="8335" y="14686"/>
                  </a:cubicBezTo>
                  <a:cubicBezTo>
                    <a:pt x="7950" y="14598"/>
                    <a:pt x="7651" y="14376"/>
                    <a:pt x="7100" y="14294"/>
                  </a:cubicBezTo>
                  <a:cubicBezTo>
                    <a:pt x="6614" y="14220"/>
                    <a:pt x="6300" y="14157"/>
                    <a:pt x="5884" y="13970"/>
                  </a:cubicBezTo>
                  <a:cubicBezTo>
                    <a:pt x="5468" y="13781"/>
                    <a:pt x="4545" y="12683"/>
                    <a:pt x="3849" y="11535"/>
                  </a:cubicBezTo>
                  <a:cubicBezTo>
                    <a:pt x="3025" y="10182"/>
                    <a:pt x="2475" y="8227"/>
                    <a:pt x="2353" y="7348"/>
                  </a:cubicBezTo>
                  <a:cubicBezTo>
                    <a:pt x="2089" y="5455"/>
                    <a:pt x="2128" y="2849"/>
                    <a:pt x="2203" y="1942"/>
                  </a:cubicBezTo>
                  <a:cubicBezTo>
                    <a:pt x="2293" y="852"/>
                    <a:pt x="1834" y="381"/>
                    <a:pt x="1279" y="122"/>
                  </a:cubicBezTo>
                  <a:cubicBezTo>
                    <a:pt x="1114" y="45"/>
                    <a:pt x="960" y="0"/>
                    <a:pt x="821"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5" name="Google Shape;245;p28"/>
            <p:cNvSpPr/>
            <p:nvPr/>
          </p:nvSpPr>
          <p:spPr>
            <a:xfrm>
              <a:off x="4983600" y="3915763"/>
              <a:ext cx="466800" cy="146375"/>
            </a:xfrm>
            <a:custGeom>
              <a:avLst/>
              <a:gdLst/>
              <a:ahLst/>
              <a:cxnLst/>
              <a:rect l="l" t="t" r="r" b="b"/>
              <a:pathLst>
                <a:path w="18672" h="5855" extrusionOk="0">
                  <a:moveTo>
                    <a:pt x="2627" y="0"/>
                  </a:moveTo>
                  <a:cubicBezTo>
                    <a:pt x="2596" y="0"/>
                    <a:pt x="2557" y="15"/>
                    <a:pt x="2497" y="40"/>
                  </a:cubicBezTo>
                  <a:cubicBezTo>
                    <a:pt x="2299" y="119"/>
                    <a:pt x="2263" y="553"/>
                    <a:pt x="2431" y="892"/>
                  </a:cubicBezTo>
                  <a:cubicBezTo>
                    <a:pt x="2609" y="1246"/>
                    <a:pt x="2836" y="1390"/>
                    <a:pt x="2844" y="1480"/>
                  </a:cubicBezTo>
                  <a:cubicBezTo>
                    <a:pt x="2846" y="1499"/>
                    <a:pt x="2835" y="1508"/>
                    <a:pt x="2812" y="1508"/>
                  </a:cubicBezTo>
                  <a:cubicBezTo>
                    <a:pt x="2727" y="1508"/>
                    <a:pt x="2480" y="1377"/>
                    <a:pt x="2189" y="1164"/>
                  </a:cubicBezTo>
                  <a:cubicBezTo>
                    <a:pt x="1683" y="795"/>
                    <a:pt x="1491" y="408"/>
                    <a:pt x="1262" y="177"/>
                  </a:cubicBezTo>
                  <a:cubicBezTo>
                    <a:pt x="1178" y="93"/>
                    <a:pt x="1101" y="61"/>
                    <a:pt x="1037" y="61"/>
                  </a:cubicBezTo>
                  <a:cubicBezTo>
                    <a:pt x="906" y="61"/>
                    <a:pt x="827" y="195"/>
                    <a:pt x="839" y="299"/>
                  </a:cubicBezTo>
                  <a:cubicBezTo>
                    <a:pt x="856" y="454"/>
                    <a:pt x="896" y="688"/>
                    <a:pt x="1200" y="1106"/>
                  </a:cubicBezTo>
                  <a:cubicBezTo>
                    <a:pt x="1502" y="1522"/>
                    <a:pt x="1944" y="1936"/>
                    <a:pt x="1944" y="1936"/>
                  </a:cubicBezTo>
                  <a:cubicBezTo>
                    <a:pt x="1680" y="1804"/>
                    <a:pt x="1434" y="1639"/>
                    <a:pt x="1208" y="1447"/>
                  </a:cubicBezTo>
                  <a:cubicBezTo>
                    <a:pt x="782" y="1088"/>
                    <a:pt x="652" y="889"/>
                    <a:pt x="423" y="713"/>
                  </a:cubicBezTo>
                  <a:cubicBezTo>
                    <a:pt x="387" y="686"/>
                    <a:pt x="353" y="674"/>
                    <a:pt x="320" y="674"/>
                  </a:cubicBezTo>
                  <a:cubicBezTo>
                    <a:pt x="146" y="674"/>
                    <a:pt x="38" y="1026"/>
                    <a:pt x="186" y="1255"/>
                  </a:cubicBezTo>
                  <a:cubicBezTo>
                    <a:pt x="326" y="1475"/>
                    <a:pt x="565" y="1758"/>
                    <a:pt x="848" y="2005"/>
                  </a:cubicBezTo>
                  <a:cubicBezTo>
                    <a:pt x="1132" y="2252"/>
                    <a:pt x="1640" y="2620"/>
                    <a:pt x="1640" y="2620"/>
                  </a:cubicBezTo>
                  <a:cubicBezTo>
                    <a:pt x="1063" y="2401"/>
                    <a:pt x="724" y="2067"/>
                    <a:pt x="502" y="1888"/>
                  </a:cubicBezTo>
                  <a:cubicBezTo>
                    <a:pt x="385" y="1794"/>
                    <a:pt x="286" y="1748"/>
                    <a:pt x="208" y="1748"/>
                  </a:cubicBezTo>
                  <a:cubicBezTo>
                    <a:pt x="136" y="1748"/>
                    <a:pt x="82" y="1787"/>
                    <a:pt x="51" y="1865"/>
                  </a:cubicBezTo>
                  <a:cubicBezTo>
                    <a:pt x="0" y="1992"/>
                    <a:pt x="87" y="2220"/>
                    <a:pt x="525" y="2663"/>
                  </a:cubicBezTo>
                  <a:cubicBezTo>
                    <a:pt x="963" y="3106"/>
                    <a:pt x="1746" y="3502"/>
                    <a:pt x="2465" y="3694"/>
                  </a:cubicBezTo>
                  <a:cubicBezTo>
                    <a:pt x="3183" y="3886"/>
                    <a:pt x="3527" y="4083"/>
                    <a:pt x="3888" y="4227"/>
                  </a:cubicBezTo>
                  <a:cubicBezTo>
                    <a:pt x="5208" y="4752"/>
                    <a:pt x="5923" y="5193"/>
                    <a:pt x="7303" y="5532"/>
                  </a:cubicBezTo>
                  <a:cubicBezTo>
                    <a:pt x="8270" y="5769"/>
                    <a:pt x="9095" y="5854"/>
                    <a:pt x="9805" y="5854"/>
                  </a:cubicBezTo>
                  <a:cubicBezTo>
                    <a:pt x="10388" y="5854"/>
                    <a:pt x="10893" y="5796"/>
                    <a:pt x="11333" y="5717"/>
                  </a:cubicBezTo>
                  <a:cubicBezTo>
                    <a:pt x="13352" y="5355"/>
                    <a:pt x="15871" y="4486"/>
                    <a:pt x="17235" y="3851"/>
                  </a:cubicBezTo>
                  <a:cubicBezTo>
                    <a:pt x="18596" y="3216"/>
                    <a:pt x="18672" y="2416"/>
                    <a:pt x="18142" y="1930"/>
                  </a:cubicBezTo>
                  <a:cubicBezTo>
                    <a:pt x="17831" y="1645"/>
                    <a:pt x="17517" y="1430"/>
                    <a:pt x="17025" y="1430"/>
                  </a:cubicBezTo>
                  <a:cubicBezTo>
                    <a:pt x="16805" y="1430"/>
                    <a:pt x="16549" y="1473"/>
                    <a:pt x="16242" y="1572"/>
                  </a:cubicBezTo>
                  <a:cubicBezTo>
                    <a:pt x="15250" y="1895"/>
                    <a:pt x="12874" y="2922"/>
                    <a:pt x="11131" y="3375"/>
                  </a:cubicBezTo>
                  <a:cubicBezTo>
                    <a:pt x="10619" y="3508"/>
                    <a:pt x="9902" y="3600"/>
                    <a:pt x="9075" y="3600"/>
                  </a:cubicBezTo>
                  <a:cubicBezTo>
                    <a:pt x="8515" y="3600"/>
                    <a:pt x="7905" y="3558"/>
                    <a:pt x="7273" y="3458"/>
                  </a:cubicBezTo>
                  <a:cubicBezTo>
                    <a:pt x="5947" y="3248"/>
                    <a:pt x="4827" y="2476"/>
                    <a:pt x="4431" y="2180"/>
                  </a:cubicBezTo>
                  <a:cubicBezTo>
                    <a:pt x="4065" y="1906"/>
                    <a:pt x="3954" y="1738"/>
                    <a:pt x="3703" y="1315"/>
                  </a:cubicBezTo>
                  <a:cubicBezTo>
                    <a:pt x="3417" y="837"/>
                    <a:pt x="3115" y="623"/>
                    <a:pt x="2888" y="301"/>
                  </a:cubicBezTo>
                  <a:cubicBezTo>
                    <a:pt x="2729" y="78"/>
                    <a:pt x="2697" y="0"/>
                    <a:pt x="2627" y="0"/>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6" name="Google Shape;246;p28"/>
            <p:cNvSpPr/>
            <p:nvPr/>
          </p:nvSpPr>
          <p:spPr>
            <a:xfrm>
              <a:off x="5295200" y="3947088"/>
              <a:ext cx="157450" cy="105850"/>
            </a:xfrm>
            <a:custGeom>
              <a:avLst/>
              <a:gdLst/>
              <a:ahLst/>
              <a:cxnLst/>
              <a:rect l="l" t="t" r="r" b="b"/>
              <a:pathLst>
                <a:path w="6298" h="4234" extrusionOk="0">
                  <a:moveTo>
                    <a:pt x="4998" y="1"/>
                  </a:moveTo>
                  <a:cubicBezTo>
                    <a:pt x="4763" y="1"/>
                    <a:pt x="4483" y="35"/>
                    <a:pt x="4154" y="99"/>
                  </a:cubicBezTo>
                  <a:cubicBezTo>
                    <a:pt x="2986" y="324"/>
                    <a:pt x="821" y="1211"/>
                    <a:pt x="256" y="1430"/>
                  </a:cubicBezTo>
                  <a:cubicBezTo>
                    <a:pt x="256" y="1430"/>
                    <a:pt x="1" y="1816"/>
                    <a:pt x="318" y="2854"/>
                  </a:cubicBezTo>
                  <a:cubicBezTo>
                    <a:pt x="637" y="3890"/>
                    <a:pt x="978" y="4234"/>
                    <a:pt x="978" y="4234"/>
                  </a:cubicBezTo>
                  <a:cubicBezTo>
                    <a:pt x="978" y="4234"/>
                    <a:pt x="3628" y="3375"/>
                    <a:pt x="4604" y="2927"/>
                  </a:cubicBezTo>
                  <a:cubicBezTo>
                    <a:pt x="5579" y="2479"/>
                    <a:pt x="6298" y="1938"/>
                    <a:pt x="6030" y="754"/>
                  </a:cubicBezTo>
                  <a:cubicBezTo>
                    <a:pt x="5912" y="223"/>
                    <a:pt x="5597" y="1"/>
                    <a:pt x="4998" y="1"/>
                  </a:cubicBezTo>
                  <a:close/>
                </a:path>
              </a:pathLst>
            </a:custGeom>
            <a:solidFill>
              <a:srgbClr val="AACAF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7" name="Google Shape;247;p28"/>
            <p:cNvSpPr/>
            <p:nvPr/>
          </p:nvSpPr>
          <p:spPr>
            <a:xfrm>
              <a:off x="5292525" y="3979163"/>
              <a:ext cx="38675" cy="75375"/>
            </a:xfrm>
            <a:custGeom>
              <a:avLst/>
              <a:gdLst/>
              <a:ahLst/>
              <a:cxnLst/>
              <a:rect l="l" t="t" r="r" b="b"/>
              <a:pathLst>
                <a:path w="1547" h="3015" extrusionOk="0">
                  <a:moveTo>
                    <a:pt x="737" y="0"/>
                  </a:moveTo>
                  <a:lnTo>
                    <a:pt x="211" y="182"/>
                  </a:lnTo>
                  <a:cubicBezTo>
                    <a:pt x="211" y="182"/>
                    <a:pt x="1" y="542"/>
                    <a:pt x="280" y="1592"/>
                  </a:cubicBezTo>
                  <a:cubicBezTo>
                    <a:pt x="559" y="2643"/>
                    <a:pt x="958" y="3014"/>
                    <a:pt x="958" y="3014"/>
                  </a:cubicBezTo>
                  <a:lnTo>
                    <a:pt x="1546" y="2799"/>
                  </a:lnTo>
                  <a:cubicBezTo>
                    <a:pt x="1546" y="2799"/>
                    <a:pt x="1090" y="2229"/>
                    <a:pt x="878" y="1399"/>
                  </a:cubicBezTo>
                  <a:cubicBezTo>
                    <a:pt x="762" y="941"/>
                    <a:pt x="716" y="470"/>
                    <a:pt x="737"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8" name="Google Shape;248;p28"/>
            <p:cNvSpPr/>
            <p:nvPr/>
          </p:nvSpPr>
          <p:spPr>
            <a:xfrm>
              <a:off x="2965925" y="3078888"/>
              <a:ext cx="2257500" cy="2070100"/>
            </a:xfrm>
            <a:custGeom>
              <a:avLst/>
              <a:gdLst/>
              <a:ahLst/>
              <a:cxnLst/>
              <a:rect l="l" t="t" r="r" b="b"/>
              <a:pathLst>
                <a:path w="90300" h="82804" extrusionOk="0">
                  <a:moveTo>
                    <a:pt x="47806" y="1"/>
                  </a:moveTo>
                  <a:cubicBezTo>
                    <a:pt x="47806" y="27602"/>
                    <a:pt x="23902" y="44469"/>
                    <a:pt x="15936" y="49068"/>
                  </a:cubicBezTo>
                  <a:lnTo>
                    <a:pt x="0" y="58269"/>
                  </a:lnTo>
                  <a:lnTo>
                    <a:pt x="42493" y="82803"/>
                  </a:lnTo>
                  <a:cubicBezTo>
                    <a:pt x="42493" y="82803"/>
                    <a:pt x="50491" y="78319"/>
                    <a:pt x="58429" y="73604"/>
                  </a:cubicBezTo>
                  <a:cubicBezTo>
                    <a:pt x="66397" y="68871"/>
                    <a:pt x="90299" y="52136"/>
                    <a:pt x="90299" y="24536"/>
                  </a:cubicBezTo>
                  <a:lnTo>
                    <a:pt x="47806" y="1"/>
                  </a:lnTo>
                  <a:close/>
                </a:path>
              </a:pathLst>
            </a:custGeom>
            <a:solidFill>
              <a:schemeClr val="l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9" name="Google Shape;249;p28"/>
            <p:cNvSpPr/>
            <p:nvPr/>
          </p:nvSpPr>
          <p:spPr>
            <a:xfrm>
              <a:off x="3430675" y="4842288"/>
              <a:ext cx="730425" cy="385900"/>
            </a:xfrm>
            <a:custGeom>
              <a:avLst/>
              <a:gdLst/>
              <a:ahLst/>
              <a:cxnLst/>
              <a:rect l="l" t="t" r="r" b="b"/>
              <a:pathLst>
                <a:path w="29217" h="15436" extrusionOk="0">
                  <a:moveTo>
                    <a:pt x="23903" y="0"/>
                  </a:moveTo>
                  <a:cubicBezTo>
                    <a:pt x="23903" y="0"/>
                    <a:pt x="13033" y="7168"/>
                    <a:pt x="1" y="7668"/>
                  </a:cubicBezTo>
                  <a:cubicBezTo>
                    <a:pt x="1967" y="8803"/>
                    <a:pt x="5761" y="9446"/>
                    <a:pt x="9477" y="9446"/>
                  </a:cubicBezTo>
                  <a:cubicBezTo>
                    <a:pt x="10782" y="9446"/>
                    <a:pt x="12077" y="9366"/>
                    <a:pt x="13280" y="9201"/>
                  </a:cubicBezTo>
                  <a:lnTo>
                    <a:pt x="13280" y="9201"/>
                  </a:lnTo>
                  <a:cubicBezTo>
                    <a:pt x="13280" y="9201"/>
                    <a:pt x="12634" y="11893"/>
                    <a:pt x="7969" y="15335"/>
                  </a:cubicBezTo>
                  <a:cubicBezTo>
                    <a:pt x="7969" y="15335"/>
                    <a:pt x="8344" y="15436"/>
                    <a:pt x="9079" y="15436"/>
                  </a:cubicBezTo>
                  <a:cubicBezTo>
                    <a:pt x="11646" y="15436"/>
                    <a:pt x="18600" y="14198"/>
                    <a:pt x="29216" y="3066"/>
                  </a:cubicBezTo>
                  <a:lnTo>
                    <a:pt x="23903" y="0"/>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0" name="Google Shape;250;p28"/>
            <p:cNvSpPr/>
            <p:nvPr/>
          </p:nvSpPr>
          <p:spPr>
            <a:xfrm>
              <a:off x="3949500" y="4751738"/>
              <a:ext cx="290325" cy="230125"/>
            </a:xfrm>
            <a:custGeom>
              <a:avLst/>
              <a:gdLst/>
              <a:ahLst/>
              <a:cxnLst/>
              <a:rect l="l" t="t" r="r" b="b"/>
              <a:pathLst>
                <a:path w="11613" h="9205" extrusionOk="0">
                  <a:moveTo>
                    <a:pt x="5807" y="0"/>
                  </a:moveTo>
                  <a:cubicBezTo>
                    <a:pt x="2600" y="0"/>
                    <a:pt x="1" y="2060"/>
                    <a:pt x="1" y="4601"/>
                  </a:cubicBezTo>
                  <a:cubicBezTo>
                    <a:pt x="1" y="7144"/>
                    <a:pt x="2600" y="9204"/>
                    <a:pt x="5807" y="9204"/>
                  </a:cubicBezTo>
                  <a:cubicBezTo>
                    <a:pt x="9013" y="9204"/>
                    <a:pt x="11613" y="7144"/>
                    <a:pt x="11613" y="4601"/>
                  </a:cubicBezTo>
                  <a:cubicBezTo>
                    <a:pt x="11613" y="2060"/>
                    <a:pt x="9013" y="0"/>
                    <a:pt x="5807"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1" name="Google Shape;251;p28"/>
            <p:cNvSpPr/>
            <p:nvPr/>
          </p:nvSpPr>
          <p:spPr>
            <a:xfrm>
              <a:off x="3982200" y="4784438"/>
              <a:ext cx="224925" cy="164725"/>
            </a:xfrm>
            <a:custGeom>
              <a:avLst/>
              <a:gdLst/>
              <a:ahLst/>
              <a:cxnLst/>
              <a:rect l="l" t="t" r="r" b="b"/>
              <a:pathLst>
                <a:path w="8997" h="6589" extrusionOk="0">
                  <a:moveTo>
                    <a:pt x="4499" y="0"/>
                  </a:moveTo>
                  <a:cubicBezTo>
                    <a:pt x="2014" y="0"/>
                    <a:pt x="1" y="1474"/>
                    <a:pt x="1" y="3293"/>
                  </a:cubicBezTo>
                  <a:cubicBezTo>
                    <a:pt x="1" y="5113"/>
                    <a:pt x="2014" y="6588"/>
                    <a:pt x="4499" y="6588"/>
                  </a:cubicBezTo>
                  <a:cubicBezTo>
                    <a:pt x="6983" y="6588"/>
                    <a:pt x="8996" y="5113"/>
                    <a:pt x="8996" y="3293"/>
                  </a:cubicBezTo>
                  <a:cubicBezTo>
                    <a:pt x="8996" y="1474"/>
                    <a:pt x="6983" y="0"/>
                    <a:pt x="4499" y="0"/>
                  </a:cubicBezTo>
                  <a:close/>
                </a:path>
              </a:pathLst>
            </a:custGeom>
            <a:solidFill>
              <a:srgbClr val="FF66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2" name="Google Shape;252;p28"/>
            <p:cNvSpPr/>
            <p:nvPr/>
          </p:nvSpPr>
          <p:spPr>
            <a:xfrm>
              <a:off x="4163324" y="3704884"/>
              <a:ext cx="863450" cy="544250"/>
            </a:xfrm>
            <a:custGeom>
              <a:avLst/>
              <a:gdLst/>
              <a:ahLst/>
              <a:cxnLst/>
              <a:rect l="l" t="t" r="r" b="b"/>
              <a:pathLst>
                <a:path w="34538" h="21770" extrusionOk="0">
                  <a:moveTo>
                    <a:pt x="751" y="0"/>
                  </a:moveTo>
                  <a:cubicBezTo>
                    <a:pt x="304" y="0"/>
                    <a:pt x="0" y="333"/>
                    <a:pt x="0" y="917"/>
                  </a:cubicBezTo>
                  <a:cubicBezTo>
                    <a:pt x="0" y="1761"/>
                    <a:pt x="635" y="2810"/>
                    <a:pt x="1417" y="3261"/>
                  </a:cubicBezTo>
                  <a:lnTo>
                    <a:pt x="33122" y="21564"/>
                  </a:lnTo>
                  <a:cubicBezTo>
                    <a:pt x="33362" y="21703"/>
                    <a:pt x="33588" y="21769"/>
                    <a:pt x="33787" y="21769"/>
                  </a:cubicBezTo>
                  <a:cubicBezTo>
                    <a:pt x="34233" y="21769"/>
                    <a:pt x="34537" y="21434"/>
                    <a:pt x="34537" y="20848"/>
                  </a:cubicBezTo>
                  <a:cubicBezTo>
                    <a:pt x="34537" y="20000"/>
                    <a:pt x="33904" y="18948"/>
                    <a:pt x="33122" y="18497"/>
                  </a:cubicBezTo>
                  <a:lnTo>
                    <a:pt x="1417" y="205"/>
                  </a:lnTo>
                  <a:cubicBezTo>
                    <a:pt x="1176" y="66"/>
                    <a:pt x="949" y="0"/>
                    <a:pt x="751"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3" name="Google Shape;253;p28"/>
            <p:cNvSpPr/>
            <p:nvPr/>
          </p:nvSpPr>
          <p:spPr>
            <a:xfrm>
              <a:off x="4072770" y="3846330"/>
              <a:ext cx="869550" cy="538825"/>
            </a:xfrm>
            <a:custGeom>
              <a:avLst/>
              <a:gdLst/>
              <a:ahLst/>
              <a:cxnLst/>
              <a:rect l="l" t="t" r="r" b="b"/>
              <a:pathLst>
                <a:path w="34782" h="21553" extrusionOk="0">
                  <a:moveTo>
                    <a:pt x="1020" y="1"/>
                  </a:moveTo>
                  <a:cubicBezTo>
                    <a:pt x="560" y="1"/>
                    <a:pt x="206" y="290"/>
                    <a:pt x="124" y="806"/>
                  </a:cubicBezTo>
                  <a:cubicBezTo>
                    <a:pt x="1" y="1580"/>
                    <a:pt x="537" y="2572"/>
                    <a:pt x="1317" y="3024"/>
                  </a:cubicBezTo>
                  <a:lnTo>
                    <a:pt x="33022" y="21332"/>
                  </a:lnTo>
                  <a:cubicBezTo>
                    <a:pt x="33281" y="21481"/>
                    <a:pt x="33534" y="21552"/>
                    <a:pt x="33762" y="21552"/>
                  </a:cubicBezTo>
                  <a:cubicBezTo>
                    <a:pt x="34222" y="21552"/>
                    <a:pt x="34576" y="21263"/>
                    <a:pt x="34658" y="20744"/>
                  </a:cubicBezTo>
                  <a:cubicBezTo>
                    <a:pt x="34782" y="19967"/>
                    <a:pt x="34245" y="18971"/>
                    <a:pt x="33463" y="18520"/>
                  </a:cubicBezTo>
                  <a:lnTo>
                    <a:pt x="1760" y="222"/>
                  </a:lnTo>
                  <a:cubicBezTo>
                    <a:pt x="1501" y="72"/>
                    <a:pt x="1247" y="1"/>
                    <a:pt x="1020" y="1"/>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4" name="Google Shape;254;p28"/>
            <p:cNvSpPr/>
            <p:nvPr/>
          </p:nvSpPr>
          <p:spPr>
            <a:xfrm>
              <a:off x="3981450" y="3945050"/>
              <a:ext cx="875650" cy="533575"/>
            </a:xfrm>
            <a:custGeom>
              <a:avLst/>
              <a:gdLst/>
              <a:ahLst/>
              <a:cxnLst/>
              <a:rect l="l" t="t" r="r" b="b"/>
              <a:pathLst>
                <a:path w="35026" h="21343" extrusionOk="0">
                  <a:moveTo>
                    <a:pt x="1272" y="0"/>
                  </a:moveTo>
                  <a:cubicBezTo>
                    <a:pt x="801" y="0"/>
                    <a:pt x="403" y="247"/>
                    <a:pt x="246" y="698"/>
                  </a:cubicBezTo>
                  <a:cubicBezTo>
                    <a:pt x="1" y="1401"/>
                    <a:pt x="437" y="2337"/>
                    <a:pt x="1219" y="2789"/>
                  </a:cubicBezTo>
                  <a:lnTo>
                    <a:pt x="32922" y="21103"/>
                  </a:lnTo>
                  <a:cubicBezTo>
                    <a:pt x="33203" y="21265"/>
                    <a:pt x="33490" y="21342"/>
                    <a:pt x="33755" y="21342"/>
                  </a:cubicBezTo>
                  <a:cubicBezTo>
                    <a:pt x="34227" y="21342"/>
                    <a:pt x="34625" y="21095"/>
                    <a:pt x="34781" y="20642"/>
                  </a:cubicBezTo>
                  <a:cubicBezTo>
                    <a:pt x="35025" y="19935"/>
                    <a:pt x="34589" y="18998"/>
                    <a:pt x="33807" y="18547"/>
                  </a:cubicBezTo>
                  <a:lnTo>
                    <a:pt x="2104" y="240"/>
                  </a:lnTo>
                  <a:cubicBezTo>
                    <a:pt x="1823" y="78"/>
                    <a:pt x="1536" y="0"/>
                    <a:pt x="1272"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5" name="Google Shape;255;p28"/>
            <p:cNvSpPr/>
            <p:nvPr/>
          </p:nvSpPr>
          <p:spPr>
            <a:xfrm>
              <a:off x="3875604" y="4025025"/>
              <a:ext cx="881700" cy="528425"/>
            </a:xfrm>
            <a:custGeom>
              <a:avLst/>
              <a:gdLst/>
              <a:ahLst/>
              <a:cxnLst/>
              <a:rect l="l" t="t" r="r" b="b"/>
              <a:pathLst>
                <a:path w="35268" h="21137" extrusionOk="0">
                  <a:moveTo>
                    <a:pt x="1504" y="0"/>
                  </a:moveTo>
                  <a:cubicBezTo>
                    <a:pt x="1023" y="0"/>
                    <a:pt x="591" y="206"/>
                    <a:pt x="368" y="591"/>
                  </a:cubicBezTo>
                  <a:cubicBezTo>
                    <a:pt x="1" y="1225"/>
                    <a:pt x="338" y="2105"/>
                    <a:pt x="1119" y="2556"/>
                  </a:cubicBezTo>
                  <a:lnTo>
                    <a:pt x="32822" y="20876"/>
                  </a:lnTo>
                  <a:cubicBezTo>
                    <a:pt x="33127" y="21052"/>
                    <a:pt x="33454" y="21137"/>
                    <a:pt x="33762" y="21137"/>
                  </a:cubicBezTo>
                  <a:cubicBezTo>
                    <a:pt x="34244" y="21137"/>
                    <a:pt x="34678" y="20930"/>
                    <a:pt x="34902" y="20542"/>
                  </a:cubicBezTo>
                  <a:cubicBezTo>
                    <a:pt x="35268" y="19906"/>
                    <a:pt x="34932" y="19025"/>
                    <a:pt x="34150" y="18574"/>
                  </a:cubicBezTo>
                  <a:lnTo>
                    <a:pt x="2447" y="262"/>
                  </a:lnTo>
                  <a:cubicBezTo>
                    <a:pt x="2141" y="85"/>
                    <a:pt x="1812" y="0"/>
                    <a:pt x="1504"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6" name="Google Shape;256;p28"/>
            <p:cNvSpPr/>
            <p:nvPr/>
          </p:nvSpPr>
          <p:spPr>
            <a:xfrm>
              <a:off x="3765541" y="4128938"/>
              <a:ext cx="887800" cy="523525"/>
            </a:xfrm>
            <a:custGeom>
              <a:avLst/>
              <a:gdLst/>
              <a:ahLst/>
              <a:cxnLst/>
              <a:rect l="l" t="t" r="r" b="b"/>
              <a:pathLst>
                <a:path w="35512" h="20941" extrusionOk="0">
                  <a:moveTo>
                    <a:pt x="1711" y="0"/>
                  </a:moveTo>
                  <a:cubicBezTo>
                    <a:pt x="1225" y="0"/>
                    <a:pt x="768" y="168"/>
                    <a:pt x="488" y="490"/>
                  </a:cubicBezTo>
                  <a:cubicBezTo>
                    <a:pt x="0" y="1053"/>
                    <a:pt x="238" y="1877"/>
                    <a:pt x="1018" y="2328"/>
                  </a:cubicBezTo>
                  <a:lnTo>
                    <a:pt x="32721" y="20653"/>
                  </a:lnTo>
                  <a:cubicBezTo>
                    <a:pt x="33056" y="20846"/>
                    <a:pt x="33436" y="20940"/>
                    <a:pt x="33799" y="20940"/>
                  </a:cubicBezTo>
                  <a:cubicBezTo>
                    <a:pt x="34286" y="20940"/>
                    <a:pt x="34743" y="20772"/>
                    <a:pt x="35022" y="20448"/>
                  </a:cubicBezTo>
                  <a:cubicBezTo>
                    <a:pt x="35511" y="19881"/>
                    <a:pt x="35272" y="19059"/>
                    <a:pt x="34491" y="18608"/>
                  </a:cubicBezTo>
                  <a:lnTo>
                    <a:pt x="2789" y="288"/>
                  </a:lnTo>
                  <a:cubicBezTo>
                    <a:pt x="2454" y="94"/>
                    <a:pt x="2074" y="0"/>
                    <a:pt x="1711"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7" name="Google Shape;257;p28"/>
            <p:cNvSpPr/>
            <p:nvPr/>
          </p:nvSpPr>
          <p:spPr>
            <a:xfrm>
              <a:off x="3626650" y="4210550"/>
              <a:ext cx="893900" cy="518825"/>
            </a:xfrm>
            <a:custGeom>
              <a:avLst/>
              <a:gdLst/>
              <a:ahLst/>
              <a:cxnLst/>
              <a:rect l="l" t="t" r="r" b="b"/>
              <a:pathLst>
                <a:path w="35756" h="20753" extrusionOk="0">
                  <a:moveTo>
                    <a:pt x="1891" y="0"/>
                  </a:moveTo>
                  <a:cubicBezTo>
                    <a:pt x="1405" y="0"/>
                    <a:pt x="936" y="133"/>
                    <a:pt x="612" y="394"/>
                  </a:cubicBezTo>
                  <a:cubicBezTo>
                    <a:pt x="1" y="887"/>
                    <a:pt x="139" y="1654"/>
                    <a:pt x="921" y="2105"/>
                  </a:cubicBezTo>
                  <a:lnTo>
                    <a:pt x="32623" y="20435"/>
                  </a:lnTo>
                  <a:cubicBezTo>
                    <a:pt x="32991" y="20647"/>
                    <a:pt x="33436" y="20752"/>
                    <a:pt x="33868" y="20752"/>
                  </a:cubicBezTo>
                  <a:cubicBezTo>
                    <a:pt x="34353" y="20752"/>
                    <a:pt x="34821" y="20620"/>
                    <a:pt x="35144" y="20358"/>
                  </a:cubicBezTo>
                  <a:cubicBezTo>
                    <a:pt x="35756" y="19864"/>
                    <a:pt x="35617" y="19097"/>
                    <a:pt x="34835" y="18646"/>
                  </a:cubicBezTo>
                  <a:lnTo>
                    <a:pt x="3135" y="317"/>
                  </a:lnTo>
                  <a:cubicBezTo>
                    <a:pt x="2767" y="105"/>
                    <a:pt x="2323" y="0"/>
                    <a:pt x="1891"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8" name="Google Shape;258;p28"/>
            <p:cNvSpPr/>
            <p:nvPr/>
          </p:nvSpPr>
          <p:spPr>
            <a:xfrm>
              <a:off x="3486287" y="4310588"/>
              <a:ext cx="899950" cy="514450"/>
            </a:xfrm>
            <a:custGeom>
              <a:avLst/>
              <a:gdLst/>
              <a:ahLst/>
              <a:cxnLst/>
              <a:rect l="l" t="t" r="r" b="b"/>
              <a:pathLst>
                <a:path w="35998" h="20578" extrusionOk="0">
                  <a:moveTo>
                    <a:pt x="2025" y="1"/>
                  </a:moveTo>
                  <a:cubicBezTo>
                    <a:pt x="1550" y="1"/>
                    <a:pt x="1085" y="101"/>
                    <a:pt x="734" y="305"/>
                  </a:cubicBezTo>
                  <a:cubicBezTo>
                    <a:pt x="1" y="727"/>
                    <a:pt x="39" y="1437"/>
                    <a:pt x="821" y="1888"/>
                  </a:cubicBezTo>
                  <a:lnTo>
                    <a:pt x="32523" y="20224"/>
                  </a:lnTo>
                  <a:cubicBezTo>
                    <a:pt x="32930" y="20459"/>
                    <a:pt x="33458" y="20578"/>
                    <a:pt x="33975" y="20578"/>
                  </a:cubicBezTo>
                  <a:cubicBezTo>
                    <a:pt x="34449" y="20578"/>
                    <a:pt x="34914" y="20477"/>
                    <a:pt x="35264" y="20274"/>
                  </a:cubicBezTo>
                  <a:cubicBezTo>
                    <a:pt x="35998" y="19851"/>
                    <a:pt x="35958" y="19141"/>
                    <a:pt x="35176" y="18690"/>
                  </a:cubicBezTo>
                  <a:lnTo>
                    <a:pt x="3478" y="355"/>
                  </a:lnTo>
                  <a:cubicBezTo>
                    <a:pt x="3070" y="120"/>
                    <a:pt x="2542" y="1"/>
                    <a:pt x="2025" y="1"/>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9" name="Google Shape;259;p28"/>
            <p:cNvSpPr/>
            <p:nvPr/>
          </p:nvSpPr>
          <p:spPr>
            <a:xfrm>
              <a:off x="4992500" y="4687863"/>
              <a:ext cx="628225" cy="362750"/>
            </a:xfrm>
            <a:custGeom>
              <a:avLst/>
              <a:gdLst/>
              <a:ahLst/>
              <a:cxnLst/>
              <a:rect l="l" t="t" r="r" b="b"/>
              <a:pathLst>
                <a:path w="25129" h="14510" extrusionOk="0">
                  <a:moveTo>
                    <a:pt x="12565" y="0"/>
                  </a:moveTo>
                  <a:cubicBezTo>
                    <a:pt x="9233" y="0"/>
                    <a:pt x="6037" y="764"/>
                    <a:pt x="3681" y="2126"/>
                  </a:cubicBezTo>
                  <a:cubicBezTo>
                    <a:pt x="1324" y="3486"/>
                    <a:pt x="0" y="5330"/>
                    <a:pt x="0" y="7255"/>
                  </a:cubicBezTo>
                  <a:cubicBezTo>
                    <a:pt x="0" y="9178"/>
                    <a:pt x="1324" y="11024"/>
                    <a:pt x="3681" y="12384"/>
                  </a:cubicBezTo>
                  <a:cubicBezTo>
                    <a:pt x="6037" y="13744"/>
                    <a:pt x="9233" y="14509"/>
                    <a:pt x="12565" y="14509"/>
                  </a:cubicBezTo>
                  <a:cubicBezTo>
                    <a:pt x="15898" y="14509"/>
                    <a:pt x="19092" y="13744"/>
                    <a:pt x="21450" y="12384"/>
                  </a:cubicBezTo>
                  <a:cubicBezTo>
                    <a:pt x="23806" y="11024"/>
                    <a:pt x="25129" y="9178"/>
                    <a:pt x="25129" y="7255"/>
                  </a:cubicBezTo>
                  <a:cubicBezTo>
                    <a:pt x="25129" y="5330"/>
                    <a:pt x="23806" y="3486"/>
                    <a:pt x="21450" y="2126"/>
                  </a:cubicBezTo>
                  <a:cubicBezTo>
                    <a:pt x="19092" y="764"/>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0" name="Google Shape;260;p28"/>
            <p:cNvSpPr/>
            <p:nvPr/>
          </p:nvSpPr>
          <p:spPr>
            <a:xfrm>
              <a:off x="5252800" y="3759413"/>
              <a:ext cx="154375" cy="89650"/>
            </a:xfrm>
            <a:custGeom>
              <a:avLst/>
              <a:gdLst/>
              <a:ahLst/>
              <a:cxnLst/>
              <a:rect l="l" t="t" r="r" b="b"/>
              <a:pathLst>
                <a:path w="6175" h="3586" extrusionOk="0">
                  <a:moveTo>
                    <a:pt x="2920" y="1"/>
                  </a:moveTo>
                  <a:cubicBezTo>
                    <a:pt x="1757" y="1"/>
                    <a:pt x="977" y="674"/>
                    <a:pt x="542" y="1564"/>
                  </a:cubicBezTo>
                  <a:cubicBezTo>
                    <a:pt x="1" y="2667"/>
                    <a:pt x="848" y="3586"/>
                    <a:pt x="848" y="3586"/>
                  </a:cubicBezTo>
                  <a:lnTo>
                    <a:pt x="6134" y="1960"/>
                  </a:lnTo>
                  <a:cubicBezTo>
                    <a:pt x="6174" y="917"/>
                    <a:pt x="5108" y="458"/>
                    <a:pt x="3825" y="124"/>
                  </a:cubicBezTo>
                  <a:cubicBezTo>
                    <a:pt x="3501" y="40"/>
                    <a:pt x="3199" y="1"/>
                    <a:pt x="2920" y="1"/>
                  </a:cubicBezTo>
                  <a:close/>
                </a:path>
              </a:pathLst>
            </a:custGeom>
            <a:solidFill>
              <a:srgbClr val="54335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1" name="Google Shape;261;p28"/>
            <p:cNvSpPr/>
            <p:nvPr/>
          </p:nvSpPr>
          <p:spPr>
            <a:xfrm>
              <a:off x="5132225" y="4814213"/>
              <a:ext cx="124575" cy="116675"/>
            </a:xfrm>
            <a:custGeom>
              <a:avLst/>
              <a:gdLst/>
              <a:ahLst/>
              <a:cxnLst/>
              <a:rect l="l" t="t" r="r" b="b"/>
              <a:pathLst>
                <a:path w="4983" h="4667" extrusionOk="0">
                  <a:moveTo>
                    <a:pt x="696" y="1"/>
                  </a:moveTo>
                  <a:cubicBezTo>
                    <a:pt x="631" y="1"/>
                    <a:pt x="572" y="13"/>
                    <a:pt x="521" y="41"/>
                  </a:cubicBezTo>
                  <a:cubicBezTo>
                    <a:pt x="112" y="259"/>
                    <a:pt x="0" y="792"/>
                    <a:pt x="237" y="1444"/>
                  </a:cubicBezTo>
                  <a:cubicBezTo>
                    <a:pt x="500" y="2163"/>
                    <a:pt x="1191" y="2620"/>
                    <a:pt x="1753" y="3031"/>
                  </a:cubicBezTo>
                  <a:cubicBezTo>
                    <a:pt x="2339" y="3457"/>
                    <a:pt x="2792" y="3935"/>
                    <a:pt x="3213" y="4395"/>
                  </a:cubicBezTo>
                  <a:cubicBezTo>
                    <a:pt x="3392" y="4589"/>
                    <a:pt x="3628" y="4667"/>
                    <a:pt x="3877" y="4667"/>
                  </a:cubicBezTo>
                  <a:cubicBezTo>
                    <a:pt x="4098" y="4667"/>
                    <a:pt x="4328" y="4606"/>
                    <a:pt x="4538" y="4513"/>
                  </a:cubicBezTo>
                  <a:cubicBezTo>
                    <a:pt x="4982" y="4318"/>
                    <a:pt x="4936" y="3655"/>
                    <a:pt x="4922" y="3232"/>
                  </a:cubicBezTo>
                  <a:cubicBezTo>
                    <a:pt x="4909" y="2837"/>
                    <a:pt x="4929" y="2395"/>
                    <a:pt x="4929" y="2395"/>
                  </a:cubicBezTo>
                  <a:cubicBezTo>
                    <a:pt x="4929" y="2395"/>
                    <a:pt x="3798" y="1111"/>
                    <a:pt x="3295" y="1111"/>
                  </a:cubicBezTo>
                  <a:cubicBezTo>
                    <a:pt x="3253" y="1111"/>
                    <a:pt x="3216" y="1120"/>
                    <a:pt x="3185" y="1138"/>
                  </a:cubicBezTo>
                  <a:cubicBezTo>
                    <a:pt x="3155" y="1156"/>
                    <a:pt x="3120" y="1164"/>
                    <a:pt x="3079" y="1164"/>
                  </a:cubicBezTo>
                  <a:cubicBezTo>
                    <a:pt x="2588" y="1164"/>
                    <a:pt x="1330" y="1"/>
                    <a:pt x="696" y="1"/>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2" name="Google Shape;262;p28"/>
            <p:cNvSpPr/>
            <p:nvPr/>
          </p:nvSpPr>
          <p:spPr>
            <a:xfrm>
              <a:off x="5213750" y="4329438"/>
              <a:ext cx="227125" cy="545225"/>
            </a:xfrm>
            <a:custGeom>
              <a:avLst/>
              <a:gdLst/>
              <a:ahLst/>
              <a:cxnLst/>
              <a:rect l="l" t="t" r="r" b="b"/>
              <a:pathLst>
                <a:path w="9085" h="21809" extrusionOk="0">
                  <a:moveTo>
                    <a:pt x="9085" y="0"/>
                  </a:moveTo>
                  <a:lnTo>
                    <a:pt x="3000" y="1673"/>
                  </a:lnTo>
                  <a:lnTo>
                    <a:pt x="1429" y="11530"/>
                  </a:lnTo>
                  <a:lnTo>
                    <a:pt x="1" y="20506"/>
                  </a:lnTo>
                  <a:cubicBezTo>
                    <a:pt x="387" y="21651"/>
                    <a:pt x="1087" y="21809"/>
                    <a:pt x="1445" y="21809"/>
                  </a:cubicBezTo>
                  <a:cubicBezTo>
                    <a:pt x="1581" y="21809"/>
                    <a:pt x="1668" y="21786"/>
                    <a:pt x="1668" y="21786"/>
                  </a:cubicBezTo>
                  <a:lnTo>
                    <a:pt x="4286" y="14083"/>
                  </a:lnTo>
                  <a:lnTo>
                    <a:pt x="9085"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3" name="Google Shape;263;p28"/>
            <p:cNvSpPr/>
            <p:nvPr/>
          </p:nvSpPr>
          <p:spPr>
            <a:xfrm>
              <a:off x="5213750" y="4617688"/>
              <a:ext cx="107175" cy="256975"/>
            </a:xfrm>
            <a:custGeom>
              <a:avLst/>
              <a:gdLst/>
              <a:ahLst/>
              <a:cxnLst/>
              <a:rect l="l" t="t" r="r" b="b"/>
              <a:pathLst>
                <a:path w="4287" h="10279" extrusionOk="0">
                  <a:moveTo>
                    <a:pt x="1429" y="0"/>
                  </a:moveTo>
                  <a:lnTo>
                    <a:pt x="1" y="8976"/>
                  </a:lnTo>
                  <a:cubicBezTo>
                    <a:pt x="387" y="10121"/>
                    <a:pt x="1087" y="10279"/>
                    <a:pt x="1445" y="10279"/>
                  </a:cubicBezTo>
                  <a:cubicBezTo>
                    <a:pt x="1581" y="10279"/>
                    <a:pt x="1668" y="10256"/>
                    <a:pt x="1668" y="10256"/>
                  </a:cubicBezTo>
                  <a:lnTo>
                    <a:pt x="4286" y="2553"/>
                  </a:lnTo>
                  <a:lnTo>
                    <a:pt x="1429"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4" name="Google Shape;264;p28"/>
            <p:cNvSpPr/>
            <p:nvPr/>
          </p:nvSpPr>
          <p:spPr>
            <a:xfrm>
              <a:off x="5306400" y="4848338"/>
              <a:ext cx="134475" cy="133525"/>
            </a:xfrm>
            <a:custGeom>
              <a:avLst/>
              <a:gdLst/>
              <a:ahLst/>
              <a:cxnLst/>
              <a:rect l="l" t="t" r="r" b="b"/>
              <a:pathLst>
                <a:path w="5379" h="5341" extrusionOk="0">
                  <a:moveTo>
                    <a:pt x="3671" y="1"/>
                  </a:moveTo>
                  <a:lnTo>
                    <a:pt x="2132" y="669"/>
                  </a:lnTo>
                  <a:cubicBezTo>
                    <a:pt x="2296" y="1374"/>
                    <a:pt x="1791" y="3636"/>
                    <a:pt x="1177" y="3706"/>
                  </a:cubicBezTo>
                  <a:cubicBezTo>
                    <a:pt x="1102" y="3696"/>
                    <a:pt x="1031" y="3692"/>
                    <a:pt x="965" y="3692"/>
                  </a:cubicBezTo>
                  <a:cubicBezTo>
                    <a:pt x="244" y="3692"/>
                    <a:pt x="1" y="4241"/>
                    <a:pt x="167" y="4478"/>
                  </a:cubicBezTo>
                  <a:cubicBezTo>
                    <a:pt x="167" y="4478"/>
                    <a:pt x="734" y="4936"/>
                    <a:pt x="1177" y="5127"/>
                  </a:cubicBezTo>
                  <a:cubicBezTo>
                    <a:pt x="1508" y="5270"/>
                    <a:pt x="1779" y="5340"/>
                    <a:pt x="2041" y="5340"/>
                  </a:cubicBezTo>
                  <a:cubicBezTo>
                    <a:pt x="2127" y="5340"/>
                    <a:pt x="2213" y="5332"/>
                    <a:pt x="2299" y="5317"/>
                  </a:cubicBezTo>
                  <a:cubicBezTo>
                    <a:pt x="3140" y="5165"/>
                    <a:pt x="3325" y="4341"/>
                    <a:pt x="3601" y="3808"/>
                  </a:cubicBezTo>
                  <a:cubicBezTo>
                    <a:pt x="3791" y="3439"/>
                    <a:pt x="4196" y="2959"/>
                    <a:pt x="4471" y="2647"/>
                  </a:cubicBezTo>
                  <a:cubicBezTo>
                    <a:pt x="4630" y="2470"/>
                    <a:pt x="4802" y="2308"/>
                    <a:pt x="4946" y="2114"/>
                  </a:cubicBezTo>
                  <a:cubicBezTo>
                    <a:pt x="5213" y="1753"/>
                    <a:pt x="5379" y="1265"/>
                    <a:pt x="5011" y="899"/>
                  </a:cubicBezTo>
                  <a:cubicBezTo>
                    <a:pt x="4924" y="811"/>
                    <a:pt x="4817" y="747"/>
                    <a:pt x="4710" y="687"/>
                  </a:cubicBezTo>
                  <a:cubicBezTo>
                    <a:pt x="4406" y="518"/>
                    <a:pt x="4002" y="418"/>
                    <a:pt x="3671" y="1"/>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5" name="Google Shape;265;p28"/>
            <p:cNvSpPr/>
            <p:nvPr/>
          </p:nvSpPr>
          <p:spPr>
            <a:xfrm>
              <a:off x="5216600" y="4263513"/>
              <a:ext cx="236650" cy="605725"/>
            </a:xfrm>
            <a:custGeom>
              <a:avLst/>
              <a:gdLst/>
              <a:ahLst/>
              <a:cxnLst/>
              <a:rect l="l" t="t" r="r" b="b"/>
              <a:pathLst>
                <a:path w="9466" h="24229" extrusionOk="0">
                  <a:moveTo>
                    <a:pt x="9135" y="0"/>
                  </a:moveTo>
                  <a:cubicBezTo>
                    <a:pt x="9134" y="0"/>
                    <a:pt x="9134" y="4"/>
                    <a:pt x="9136" y="13"/>
                  </a:cubicBezTo>
                  <a:lnTo>
                    <a:pt x="846" y="2612"/>
                  </a:lnTo>
                  <a:cubicBezTo>
                    <a:pt x="582" y="5720"/>
                    <a:pt x="0" y="8981"/>
                    <a:pt x="57" y="13681"/>
                  </a:cubicBezTo>
                  <a:cubicBezTo>
                    <a:pt x="72" y="14968"/>
                    <a:pt x="1669" y="17260"/>
                    <a:pt x="2937" y="19245"/>
                  </a:cubicBezTo>
                  <a:cubicBezTo>
                    <a:pt x="4205" y="21230"/>
                    <a:pt x="5731" y="24189"/>
                    <a:pt x="5731" y="24189"/>
                  </a:cubicBezTo>
                  <a:cubicBezTo>
                    <a:pt x="5870" y="24217"/>
                    <a:pt x="5997" y="24229"/>
                    <a:pt x="6115" y="24229"/>
                  </a:cubicBezTo>
                  <a:cubicBezTo>
                    <a:pt x="7035" y="24229"/>
                    <a:pt x="7332" y="23474"/>
                    <a:pt x="7332" y="23474"/>
                  </a:cubicBezTo>
                  <a:cubicBezTo>
                    <a:pt x="7332" y="23474"/>
                    <a:pt x="6053" y="19440"/>
                    <a:pt x="5652" y="18014"/>
                  </a:cubicBezTo>
                  <a:cubicBezTo>
                    <a:pt x="4775" y="14894"/>
                    <a:pt x="3479" y="13944"/>
                    <a:pt x="3479" y="13944"/>
                  </a:cubicBezTo>
                  <a:cubicBezTo>
                    <a:pt x="3479" y="13944"/>
                    <a:pt x="3794" y="12674"/>
                    <a:pt x="4132" y="11102"/>
                  </a:cubicBezTo>
                  <a:cubicBezTo>
                    <a:pt x="4528" y="9255"/>
                    <a:pt x="5365" y="5698"/>
                    <a:pt x="5365" y="5698"/>
                  </a:cubicBezTo>
                  <a:cubicBezTo>
                    <a:pt x="5365" y="5698"/>
                    <a:pt x="8444" y="4504"/>
                    <a:pt x="8971" y="2637"/>
                  </a:cubicBezTo>
                  <a:cubicBezTo>
                    <a:pt x="9465" y="889"/>
                    <a:pt x="9152" y="0"/>
                    <a:pt x="9135"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6" name="Google Shape;266;p28"/>
            <p:cNvSpPr/>
            <p:nvPr/>
          </p:nvSpPr>
          <p:spPr>
            <a:xfrm>
              <a:off x="5312200" y="4368863"/>
              <a:ext cx="103400" cy="206825"/>
            </a:xfrm>
            <a:custGeom>
              <a:avLst/>
              <a:gdLst/>
              <a:ahLst/>
              <a:cxnLst/>
              <a:rect l="l" t="t" r="r" b="b"/>
              <a:pathLst>
                <a:path w="4136" h="8273" extrusionOk="0">
                  <a:moveTo>
                    <a:pt x="4136" y="1"/>
                  </a:moveTo>
                  <a:cubicBezTo>
                    <a:pt x="3265" y="741"/>
                    <a:pt x="1544" y="1321"/>
                    <a:pt x="1544" y="1321"/>
                  </a:cubicBezTo>
                  <a:lnTo>
                    <a:pt x="1" y="8273"/>
                  </a:lnTo>
                  <a:cubicBezTo>
                    <a:pt x="1" y="8273"/>
                    <a:pt x="1636" y="2178"/>
                    <a:pt x="2259" y="1670"/>
                  </a:cubicBezTo>
                  <a:cubicBezTo>
                    <a:pt x="2995" y="1070"/>
                    <a:pt x="3825" y="607"/>
                    <a:pt x="4136" y="1"/>
                  </a:cubicBezTo>
                  <a:close/>
                </a:path>
              </a:pathLst>
            </a:custGeom>
            <a:solidFill>
              <a:srgbClr val="D8306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7" name="Google Shape;267;p28"/>
            <p:cNvSpPr/>
            <p:nvPr/>
          </p:nvSpPr>
          <p:spPr>
            <a:xfrm>
              <a:off x="5265550" y="3777213"/>
              <a:ext cx="159625" cy="180225"/>
            </a:xfrm>
            <a:custGeom>
              <a:avLst/>
              <a:gdLst/>
              <a:ahLst/>
              <a:cxnLst/>
              <a:rect l="l" t="t" r="r" b="b"/>
              <a:pathLst>
                <a:path w="6385" h="7209" extrusionOk="0">
                  <a:moveTo>
                    <a:pt x="3166" y="0"/>
                  </a:moveTo>
                  <a:cubicBezTo>
                    <a:pt x="1739" y="0"/>
                    <a:pt x="703" y="1065"/>
                    <a:pt x="411" y="2494"/>
                  </a:cubicBezTo>
                  <a:cubicBezTo>
                    <a:pt x="244" y="3250"/>
                    <a:pt x="0" y="4859"/>
                    <a:pt x="470" y="6095"/>
                  </a:cubicBezTo>
                  <a:cubicBezTo>
                    <a:pt x="735" y="6795"/>
                    <a:pt x="1061" y="7072"/>
                    <a:pt x="1684" y="7193"/>
                  </a:cubicBezTo>
                  <a:cubicBezTo>
                    <a:pt x="1740" y="7203"/>
                    <a:pt x="1811" y="7209"/>
                    <a:pt x="1894" y="7209"/>
                  </a:cubicBezTo>
                  <a:cubicBezTo>
                    <a:pt x="2545" y="7209"/>
                    <a:pt x="3956" y="6890"/>
                    <a:pt x="4483" y="6332"/>
                  </a:cubicBezTo>
                  <a:cubicBezTo>
                    <a:pt x="4588" y="6220"/>
                    <a:pt x="4762" y="5671"/>
                    <a:pt x="4762" y="5671"/>
                  </a:cubicBezTo>
                  <a:cubicBezTo>
                    <a:pt x="5546" y="5188"/>
                    <a:pt x="6107" y="4374"/>
                    <a:pt x="6209" y="3387"/>
                  </a:cubicBezTo>
                  <a:cubicBezTo>
                    <a:pt x="6384" y="1701"/>
                    <a:pt x="5161" y="192"/>
                    <a:pt x="3476" y="17"/>
                  </a:cubicBezTo>
                  <a:cubicBezTo>
                    <a:pt x="3371" y="6"/>
                    <a:pt x="3267" y="0"/>
                    <a:pt x="3166" y="0"/>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8" name="Google Shape;268;p28"/>
            <p:cNvSpPr/>
            <p:nvPr/>
          </p:nvSpPr>
          <p:spPr>
            <a:xfrm>
              <a:off x="5295725" y="3928363"/>
              <a:ext cx="129600" cy="94975"/>
            </a:xfrm>
            <a:custGeom>
              <a:avLst/>
              <a:gdLst/>
              <a:ahLst/>
              <a:cxnLst/>
              <a:rect l="l" t="t" r="r" b="b"/>
              <a:pathLst>
                <a:path w="5184" h="3799" extrusionOk="0">
                  <a:moveTo>
                    <a:pt x="3421" y="1"/>
                  </a:moveTo>
                  <a:lnTo>
                    <a:pt x="994" y="1145"/>
                  </a:lnTo>
                  <a:cubicBezTo>
                    <a:pt x="994" y="1145"/>
                    <a:pt x="1077" y="1613"/>
                    <a:pt x="1136" y="1914"/>
                  </a:cubicBezTo>
                  <a:cubicBezTo>
                    <a:pt x="1194" y="2214"/>
                    <a:pt x="1171" y="2373"/>
                    <a:pt x="573" y="2741"/>
                  </a:cubicBezTo>
                  <a:cubicBezTo>
                    <a:pt x="1" y="3093"/>
                    <a:pt x="1342" y="3798"/>
                    <a:pt x="2320" y="3798"/>
                  </a:cubicBezTo>
                  <a:cubicBezTo>
                    <a:pt x="2368" y="3798"/>
                    <a:pt x="2415" y="3797"/>
                    <a:pt x="2461" y="3793"/>
                  </a:cubicBezTo>
                  <a:cubicBezTo>
                    <a:pt x="3441" y="3718"/>
                    <a:pt x="4547" y="3127"/>
                    <a:pt x="4850" y="2490"/>
                  </a:cubicBezTo>
                  <a:cubicBezTo>
                    <a:pt x="5183" y="1790"/>
                    <a:pt x="5160" y="968"/>
                    <a:pt x="4745" y="968"/>
                  </a:cubicBezTo>
                  <a:cubicBezTo>
                    <a:pt x="4740" y="968"/>
                    <a:pt x="4735" y="968"/>
                    <a:pt x="4730" y="968"/>
                  </a:cubicBezTo>
                  <a:cubicBezTo>
                    <a:pt x="4326" y="987"/>
                    <a:pt x="3989" y="1062"/>
                    <a:pt x="3780" y="1062"/>
                  </a:cubicBezTo>
                  <a:cubicBezTo>
                    <a:pt x="3667" y="1062"/>
                    <a:pt x="3591" y="1040"/>
                    <a:pt x="3563" y="975"/>
                  </a:cubicBezTo>
                  <a:cubicBezTo>
                    <a:pt x="3502" y="833"/>
                    <a:pt x="3421" y="1"/>
                    <a:pt x="3421" y="1"/>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9" name="Google Shape;269;p28"/>
            <p:cNvSpPr/>
            <p:nvPr/>
          </p:nvSpPr>
          <p:spPr>
            <a:xfrm>
              <a:off x="5288975" y="3777163"/>
              <a:ext cx="141125" cy="175150"/>
            </a:xfrm>
            <a:custGeom>
              <a:avLst/>
              <a:gdLst/>
              <a:ahLst/>
              <a:cxnLst/>
              <a:rect l="l" t="t" r="r" b="b"/>
              <a:pathLst>
                <a:path w="5645" h="7006" extrusionOk="0">
                  <a:moveTo>
                    <a:pt x="2231" y="1"/>
                  </a:moveTo>
                  <a:cubicBezTo>
                    <a:pt x="1278" y="1"/>
                    <a:pt x="499" y="476"/>
                    <a:pt x="1" y="1217"/>
                  </a:cubicBezTo>
                  <a:cubicBezTo>
                    <a:pt x="1" y="1217"/>
                    <a:pt x="114" y="1444"/>
                    <a:pt x="288" y="1614"/>
                  </a:cubicBezTo>
                  <a:cubicBezTo>
                    <a:pt x="288" y="1614"/>
                    <a:pt x="149" y="2005"/>
                    <a:pt x="397" y="2283"/>
                  </a:cubicBezTo>
                  <a:cubicBezTo>
                    <a:pt x="575" y="2483"/>
                    <a:pt x="627" y="2765"/>
                    <a:pt x="587" y="3029"/>
                  </a:cubicBezTo>
                  <a:cubicBezTo>
                    <a:pt x="544" y="3317"/>
                    <a:pt x="510" y="3673"/>
                    <a:pt x="542" y="3987"/>
                  </a:cubicBezTo>
                  <a:cubicBezTo>
                    <a:pt x="585" y="4431"/>
                    <a:pt x="1003" y="4635"/>
                    <a:pt x="1003" y="4635"/>
                  </a:cubicBezTo>
                  <a:cubicBezTo>
                    <a:pt x="1003" y="4635"/>
                    <a:pt x="1063" y="3957"/>
                    <a:pt x="1232" y="3587"/>
                  </a:cubicBezTo>
                  <a:cubicBezTo>
                    <a:pt x="1318" y="3399"/>
                    <a:pt x="1530" y="3282"/>
                    <a:pt x="1747" y="3282"/>
                  </a:cubicBezTo>
                  <a:cubicBezTo>
                    <a:pt x="1953" y="3282"/>
                    <a:pt x="2164" y="3388"/>
                    <a:pt x="2276" y="3639"/>
                  </a:cubicBezTo>
                  <a:cubicBezTo>
                    <a:pt x="2508" y="4154"/>
                    <a:pt x="2433" y="4503"/>
                    <a:pt x="2216" y="4891"/>
                  </a:cubicBezTo>
                  <a:cubicBezTo>
                    <a:pt x="2028" y="5225"/>
                    <a:pt x="1843" y="5300"/>
                    <a:pt x="1714" y="5300"/>
                  </a:cubicBezTo>
                  <a:cubicBezTo>
                    <a:pt x="1611" y="5300"/>
                    <a:pt x="1544" y="5252"/>
                    <a:pt x="1544" y="5252"/>
                  </a:cubicBezTo>
                  <a:lnTo>
                    <a:pt x="1544" y="5252"/>
                  </a:lnTo>
                  <a:cubicBezTo>
                    <a:pt x="1414" y="5352"/>
                    <a:pt x="1793" y="6632"/>
                    <a:pt x="2112" y="6851"/>
                  </a:cubicBezTo>
                  <a:cubicBezTo>
                    <a:pt x="2276" y="6963"/>
                    <a:pt x="2452" y="7006"/>
                    <a:pt x="2629" y="7006"/>
                  </a:cubicBezTo>
                  <a:cubicBezTo>
                    <a:pt x="3070" y="7006"/>
                    <a:pt x="3513" y="6738"/>
                    <a:pt x="3757" y="6613"/>
                  </a:cubicBezTo>
                  <a:cubicBezTo>
                    <a:pt x="3962" y="6510"/>
                    <a:pt x="4413" y="5764"/>
                    <a:pt x="4413" y="5764"/>
                  </a:cubicBezTo>
                  <a:cubicBezTo>
                    <a:pt x="4965" y="4772"/>
                    <a:pt x="5208" y="4567"/>
                    <a:pt x="5422" y="3599"/>
                  </a:cubicBezTo>
                  <a:cubicBezTo>
                    <a:pt x="5645" y="2597"/>
                    <a:pt x="5556" y="1395"/>
                    <a:pt x="4689" y="1248"/>
                  </a:cubicBezTo>
                  <a:cubicBezTo>
                    <a:pt x="4178" y="553"/>
                    <a:pt x="3397" y="106"/>
                    <a:pt x="2539" y="17"/>
                  </a:cubicBezTo>
                  <a:cubicBezTo>
                    <a:pt x="2434" y="6"/>
                    <a:pt x="2332" y="1"/>
                    <a:pt x="2231" y="1"/>
                  </a:cubicBezTo>
                  <a:close/>
                </a:path>
              </a:pathLst>
            </a:custGeom>
            <a:solidFill>
              <a:srgbClr val="54335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0" name="Google Shape;270;p28"/>
            <p:cNvSpPr/>
            <p:nvPr/>
          </p:nvSpPr>
          <p:spPr>
            <a:xfrm>
              <a:off x="5235775" y="3948438"/>
              <a:ext cx="235725" cy="405175"/>
            </a:xfrm>
            <a:custGeom>
              <a:avLst/>
              <a:gdLst/>
              <a:ahLst/>
              <a:cxnLst/>
              <a:rect l="l" t="t" r="r" b="b"/>
              <a:pathLst>
                <a:path w="9429" h="16207" extrusionOk="0">
                  <a:moveTo>
                    <a:pt x="7513" y="1"/>
                  </a:moveTo>
                  <a:cubicBezTo>
                    <a:pt x="7502" y="1"/>
                    <a:pt x="7490" y="1"/>
                    <a:pt x="7478" y="1"/>
                  </a:cubicBezTo>
                  <a:cubicBezTo>
                    <a:pt x="6783" y="20"/>
                    <a:pt x="6060" y="247"/>
                    <a:pt x="6060" y="247"/>
                  </a:cubicBezTo>
                  <a:cubicBezTo>
                    <a:pt x="6234" y="678"/>
                    <a:pt x="6022" y="1017"/>
                    <a:pt x="4849" y="1385"/>
                  </a:cubicBezTo>
                  <a:cubicBezTo>
                    <a:pt x="4377" y="1533"/>
                    <a:pt x="4068" y="1578"/>
                    <a:pt x="3867" y="1578"/>
                  </a:cubicBezTo>
                  <a:cubicBezTo>
                    <a:pt x="3569" y="1578"/>
                    <a:pt x="3509" y="1480"/>
                    <a:pt x="3509" y="1480"/>
                  </a:cubicBezTo>
                  <a:cubicBezTo>
                    <a:pt x="3509" y="1480"/>
                    <a:pt x="1791" y="2263"/>
                    <a:pt x="1231" y="2654"/>
                  </a:cubicBezTo>
                  <a:cubicBezTo>
                    <a:pt x="526" y="3146"/>
                    <a:pt x="216" y="4569"/>
                    <a:pt x="120" y="6972"/>
                  </a:cubicBezTo>
                  <a:cubicBezTo>
                    <a:pt x="10" y="9752"/>
                    <a:pt x="0" y="14666"/>
                    <a:pt x="94" y="15377"/>
                  </a:cubicBezTo>
                  <a:cubicBezTo>
                    <a:pt x="94" y="15377"/>
                    <a:pt x="1188" y="16206"/>
                    <a:pt x="2701" y="16206"/>
                  </a:cubicBezTo>
                  <a:cubicBezTo>
                    <a:pt x="2810" y="16206"/>
                    <a:pt x="2921" y="16202"/>
                    <a:pt x="3034" y="16193"/>
                  </a:cubicBezTo>
                  <a:cubicBezTo>
                    <a:pt x="4717" y="16054"/>
                    <a:pt x="7794" y="14484"/>
                    <a:pt x="8483" y="13334"/>
                  </a:cubicBezTo>
                  <a:cubicBezTo>
                    <a:pt x="8549" y="11078"/>
                    <a:pt x="8558" y="9381"/>
                    <a:pt x="8611" y="8464"/>
                  </a:cubicBezTo>
                  <a:cubicBezTo>
                    <a:pt x="8812" y="5129"/>
                    <a:pt x="9428" y="4357"/>
                    <a:pt x="8989" y="2222"/>
                  </a:cubicBezTo>
                  <a:cubicBezTo>
                    <a:pt x="8634" y="490"/>
                    <a:pt x="8190" y="1"/>
                    <a:pt x="7513" y="1"/>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1" name="Google Shape;271;p28"/>
            <p:cNvSpPr/>
            <p:nvPr/>
          </p:nvSpPr>
          <p:spPr>
            <a:xfrm>
              <a:off x="4932900" y="4015238"/>
              <a:ext cx="381825" cy="345600"/>
            </a:xfrm>
            <a:custGeom>
              <a:avLst/>
              <a:gdLst/>
              <a:ahLst/>
              <a:cxnLst/>
              <a:rect l="l" t="t" r="r" b="b"/>
              <a:pathLst>
                <a:path w="15273" h="13824" extrusionOk="0">
                  <a:moveTo>
                    <a:pt x="14092" y="0"/>
                  </a:moveTo>
                  <a:cubicBezTo>
                    <a:pt x="14080" y="0"/>
                    <a:pt x="14069" y="0"/>
                    <a:pt x="14058" y="1"/>
                  </a:cubicBezTo>
                  <a:cubicBezTo>
                    <a:pt x="13447" y="19"/>
                    <a:pt x="12934" y="149"/>
                    <a:pt x="12449" y="1073"/>
                  </a:cubicBezTo>
                  <a:cubicBezTo>
                    <a:pt x="11965" y="1997"/>
                    <a:pt x="10984" y="4393"/>
                    <a:pt x="10053" y="5934"/>
                  </a:cubicBezTo>
                  <a:cubicBezTo>
                    <a:pt x="9595" y="6692"/>
                    <a:pt x="8302" y="8285"/>
                    <a:pt x="7011" y="9200"/>
                  </a:cubicBezTo>
                  <a:cubicBezTo>
                    <a:pt x="5915" y="9977"/>
                    <a:pt x="4668" y="10682"/>
                    <a:pt x="4177" y="10747"/>
                  </a:cubicBezTo>
                  <a:cubicBezTo>
                    <a:pt x="4041" y="10765"/>
                    <a:pt x="3929" y="10774"/>
                    <a:pt x="3824" y="10774"/>
                  </a:cubicBezTo>
                  <a:cubicBezTo>
                    <a:pt x="3581" y="10774"/>
                    <a:pt x="3385" y="10726"/>
                    <a:pt x="3053" y="10639"/>
                  </a:cubicBezTo>
                  <a:cubicBezTo>
                    <a:pt x="2515" y="10497"/>
                    <a:pt x="2147" y="10553"/>
                    <a:pt x="1759" y="10483"/>
                  </a:cubicBezTo>
                  <a:cubicBezTo>
                    <a:pt x="1583" y="10451"/>
                    <a:pt x="1489" y="10426"/>
                    <a:pt x="1431" y="10426"/>
                  </a:cubicBezTo>
                  <a:cubicBezTo>
                    <a:pt x="1362" y="10426"/>
                    <a:pt x="1344" y="10462"/>
                    <a:pt x="1297" y="10568"/>
                  </a:cubicBezTo>
                  <a:cubicBezTo>
                    <a:pt x="1211" y="10764"/>
                    <a:pt x="1489" y="11098"/>
                    <a:pt x="1846" y="11223"/>
                  </a:cubicBezTo>
                  <a:cubicBezTo>
                    <a:pt x="2222" y="11354"/>
                    <a:pt x="2485" y="11297"/>
                    <a:pt x="2553" y="11355"/>
                  </a:cubicBezTo>
                  <a:cubicBezTo>
                    <a:pt x="2622" y="11416"/>
                    <a:pt x="2312" y="11522"/>
                    <a:pt x="1863" y="11588"/>
                  </a:cubicBezTo>
                  <a:cubicBezTo>
                    <a:pt x="1716" y="11609"/>
                    <a:pt x="1581" y="11617"/>
                    <a:pt x="1456" y="11617"/>
                  </a:cubicBezTo>
                  <a:cubicBezTo>
                    <a:pt x="1054" y="11617"/>
                    <a:pt x="757" y="11533"/>
                    <a:pt x="510" y="11531"/>
                  </a:cubicBezTo>
                  <a:cubicBezTo>
                    <a:pt x="507" y="11531"/>
                    <a:pt x="504" y="11531"/>
                    <a:pt x="500" y="11531"/>
                  </a:cubicBezTo>
                  <a:cubicBezTo>
                    <a:pt x="149" y="11531"/>
                    <a:pt x="172" y="11814"/>
                    <a:pt x="293" y="11912"/>
                  </a:cubicBezTo>
                  <a:cubicBezTo>
                    <a:pt x="414" y="12012"/>
                    <a:pt x="607" y="12151"/>
                    <a:pt x="1115" y="12238"/>
                  </a:cubicBezTo>
                  <a:cubicBezTo>
                    <a:pt x="1515" y="12306"/>
                    <a:pt x="1975" y="12313"/>
                    <a:pt x="2152" y="12313"/>
                  </a:cubicBezTo>
                  <a:cubicBezTo>
                    <a:pt x="2200" y="12313"/>
                    <a:pt x="2227" y="12313"/>
                    <a:pt x="2227" y="12313"/>
                  </a:cubicBezTo>
                  <a:lnTo>
                    <a:pt x="2227" y="12313"/>
                  </a:lnTo>
                  <a:cubicBezTo>
                    <a:pt x="1947" y="12401"/>
                    <a:pt x="1654" y="12455"/>
                    <a:pt x="1360" y="12475"/>
                  </a:cubicBezTo>
                  <a:cubicBezTo>
                    <a:pt x="1179" y="12488"/>
                    <a:pt x="1033" y="12492"/>
                    <a:pt x="907" y="12492"/>
                  </a:cubicBezTo>
                  <a:cubicBezTo>
                    <a:pt x="758" y="12492"/>
                    <a:pt x="639" y="12487"/>
                    <a:pt x="529" y="12487"/>
                  </a:cubicBezTo>
                  <a:cubicBezTo>
                    <a:pt x="446" y="12487"/>
                    <a:pt x="368" y="12490"/>
                    <a:pt x="286" y="12500"/>
                  </a:cubicBezTo>
                  <a:cubicBezTo>
                    <a:pt x="0" y="12535"/>
                    <a:pt x="179" y="12979"/>
                    <a:pt x="495" y="13053"/>
                  </a:cubicBezTo>
                  <a:cubicBezTo>
                    <a:pt x="698" y="13100"/>
                    <a:pt x="975" y="13133"/>
                    <a:pt x="1271" y="13133"/>
                  </a:cubicBezTo>
                  <a:cubicBezTo>
                    <a:pt x="1344" y="13133"/>
                    <a:pt x="1418" y="13131"/>
                    <a:pt x="1492" y="13126"/>
                  </a:cubicBezTo>
                  <a:cubicBezTo>
                    <a:pt x="1868" y="13105"/>
                    <a:pt x="2488" y="13013"/>
                    <a:pt x="2488" y="13013"/>
                  </a:cubicBezTo>
                  <a:lnTo>
                    <a:pt x="2488" y="13013"/>
                  </a:lnTo>
                  <a:cubicBezTo>
                    <a:pt x="1923" y="13260"/>
                    <a:pt x="1447" y="13258"/>
                    <a:pt x="1163" y="13285"/>
                  </a:cubicBezTo>
                  <a:cubicBezTo>
                    <a:pt x="877" y="13312"/>
                    <a:pt x="757" y="13424"/>
                    <a:pt x="824" y="13583"/>
                  </a:cubicBezTo>
                  <a:cubicBezTo>
                    <a:pt x="877" y="13710"/>
                    <a:pt x="1099" y="13811"/>
                    <a:pt x="1721" y="13823"/>
                  </a:cubicBezTo>
                  <a:cubicBezTo>
                    <a:pt x="1732" y="13823"/>
                    <a:pt x="1744" y="13823"/>
                    <a:pt x="1756" y="13823"/>
                  </a:cubicBezTo>
                  <a:cubicBezTo>
                    <a:pt x="2375" y="13823"/>
                    <a:pt x="3192" y="13562"/>
                    <a:pt x="3830" y="13205"/>
                  </a:cubicBezTo>
                  <a:cubicBezTo>
                    <a:pt x="4478" y="12841"/>
                    <a:pt x="4707" y="12640"/>
                    <a:pt x="5064" y="12492"/>
                  </a:cubicBezTo>
                  <a:cubicBezTo>
                    <a:pt x="6376" y="11945"/>
                    <a:pt x="7413" y="11502"/>
                    <a:pt x="8570" y="10675"/>
                  </a:cubicBezTo>
                  <a:cubicBezTo>
                    <a:pt x="10225" y="9491"/>
                    <a:pt x="11258" y="8278"/>
                    <a:pt x="11834" y="7469"/>
                  </a:cubicBezTo>
                  <a:cubicBezTo>
                    <a:pt x="13026" y="5798"/>
                    <a:pt x="14220" y="3416"/>
                    <a:pt x="14752" y="2009"/>
                  </a:cubicBezTo>
                  <a:cubicBezTo>
                    <a:pt x="15273" y="624"/>
                    <a:pt x="14792" y="0"/>
                    <a:pt x="14092" y="0"/>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2" name="Google Shape;272;p28"/>
            <p:cNvSpPr/>
            <p:nvPr/>
          </p:nvSpPr>
          <p:spPr>
            <a:xfrm>
              <a:off x="5200550" y="4010488"/>
              <a:ext cx="116600" cy="150525"/>
            </a:xfrm>
            <a:custGeom>
              <a:avLst/>
              <a:gdLst/>
              <a:ahLst/>
              <a:cxnLst/>
              <a:rect l="l" t="t" r="r" b="b"/>
              <a:pathLst>
                <a:path w="4664" h="6021" extrusionOk="0">
                  <a:moveTo>
                    <a:pt x="3177" y="1"/>
                  </a:moveTo>
                  <a:cubicBezTo>
                    <a:pt x="2733" y="1"/>
                    <a:pt x="2282" y="230"/>
                    <a:pt x="1858" y="842"/>
                  </a:cubicBezTo>
                  <a:cubicBezTo>
                    <a:pt x="1182" y="1820"/>
                    <a:pt x="251" y="3968"/>
                    <a:pt x="1" y="4518"/>
                  </a:cubicBezTo>
                  <a:cubicBezTo>
                    <a:pt x="1" y="4518"/>
                    <a:pt x="87" y="4974"/>
                    <a:pt x="1040" y="5492"/>
                  </a:cubicBezTo>
                  <a:cubicBezTo>
                    <a:pt x="1992" y="6012"/>
                    <a:pt x="2477" y="6020"/>
                    <a:pt x="2477" y="6020"/>
                  </a:cubicBezTo>
                  <a:cubicBezTo>
                    <a:pt x="2477" y="6020"/>
                    <a:pt x="3773" y="3554"/>
                    <a:pt x="4157" y="2552"/>
                  </a:cubicBezTo>
                  <a:cubicBezTo>
                    <a:pt x="4542" y="1549"/>
                    <a:pt x="4664" y="578"/>
                    <a:pt x="3952" y="211"/>
                  </a:cubicBezTo>
                  <a:cubicBezTo>
                    <a:pt x="3701" y="82"/>
                    <a:pt x="3440" y="1"/>
                    <a:pt x="3177" y="1"/>
                  </a:cubicBezTo>
                  <a:close/>
                </a:path>
              </a:pathLst>
            </a:custGeom>
            <a:solidFill>
              <a:srgbClr val="AACAF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3" name="Google Shape;273;p28"/>
            <p:cNvSpPr/>
            <p:nvPr/>
          </p:nvSpPr>
          <p:spPr>
            <a:xfrm>
              <a:off x="5198425" y="4114288"/>
              <a:ext cx="69650" cy="50100"/>
            </a:xfrm>
            <a:custGeom>
              <a:avLst/>
              <a:gdLst/>
              <a:ahLst/>
              <a:cxnLst/>
              <a:rect l="l" t="t" r="r" b="b"/>
              <a:pathLst>
                <a:path w="2786" h="2004" extrusionOk="0">
                  <a:moveTo>
                    <a:pt x="249" y="0"/>
                  </a:moveTo>
                  <a:lnTo>
                    <a:pt x="0" y="500"/>
                  </a:lnTo>
                  <a:cubicBezTo>
                    <a:pt x="0" y="500"/>
                    <a:pt x="101" y="904"/>
                    <a:pt x="1035" y="1460"/>
                  </a:cubicBezTo>
                  <a:cubicBezTo>
                    <a:pt x="1926" y="1991"/>
                    <a:pt x="2462" y="2003"/>
                    <a:pt x="2510" y="2003"/>
                  </a:cubicBezTo>
                  <a:cubicBezTo>
                    <a:pt x="2512" y="2003"/>
                    <a:pt x="2513" y="2003"/>
                    <a:pt x="2513" y="2003"/>
                  </a:cubicBezTo>
                  <a:lnTo>
                    <a:pt x="2786" y="1437"/>
                  </a:lnTo>
                  <a:cubicBezTo>
                    <a:pt x="2786" y="1437"/>
                    <a:pt x="2060" y="1349"/>
                    <a:pt x="1329" y="902"/>
                  </a:cubicBezTo>
                  <a:cubicBezTo>
                    <a:pt x="928" y="657"/>
                    <a:pt x="563" y="353"/>
                    <a:pt x="249"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4" name="Google Shape;274;p28"/>
            <p:cNvSpPr/>
            <p:nvPr/>
          </p:nvSpPr>
          <p:spPr>
            <a:xfrm>
              <a:off x="5291700" y="3988913"/>
              <a:ext cx="53400" cy="26200"/>
            </a:xfrm>
            <a:custGeom>
              <a:avLst/>
              <a:gdLst/>
              <a:ahLst/>
              <a:cxnLst/>
              <a:rect l="l" t="t" r="r" b="b"/>
              <a:pathLst>
                <a:path w="2136" h="1048" extrusionOk="0">
                  <a:moveTo>
                    <a:pt x="1050" y="1"/>
                  </a:moveTo>
                  <a:cubicBezTo>
                    <a:pt x="962" y="1"/>
                    <a:pt x="880" y="16"/>
                    <a:pt x="812" y="51"/>
                  </a:cubicBezTo>
                  <a:lnTo>
                    <a:pt x="0" y="471"/>
                  </a:lnTo>
                  <a:cubicBezTo>
                    <a:pt x="0" y="471"/>
                    <a:pt x="939" y="559"/>
                    <a:pt x="1140" y="1047"/>
                  </a:cubicBezTo>
                  <a:cubicBezTo>
                    <a:pt x="1140" y="1047"/>
                    <a:pt x="1977" y="970"/>
                    <a:pt x="2135" y="390"/>
                  </a:cubicBezTo>
                  <a:cubicBezTo>
                    <a:pt x="2135" y="390"/>
                    <a:pt x="1502" y="1"/>
                    <a:pt x="1050" y="1"/>
                  </a:cubicBezTo>
                  <a:close/>
                </a:path>
              </a:pathLst>
            </a:custGeom>
            <a:solidFill>
              <a:srgbClr val="5D7AB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5" name="Google Shape;275;p28"/>
            <p:cNvSpPr/>
            <p:nvPr/>
          </p:nvSpPr>
          <p:spPr>
            <a:xfrm>
              <a:off x="5387250" y="3949138"/>
              <a:ext cx="44400" cy="32300"/>
            </a:xfrm>
            <a:custGeom>
              <a:avLst/>
              <a:gdLst/>
              <a:ahLst/>
              <a:cxnLst/>
              <a:rect l="l" t="t" r="r" b="b"/>
              <a:pathLst>
                <a:path w="1776" h="1292" extrusionOk="0">
                  <a:moveTo>
                    <a:pt x="681" y="0"/>
                  </a:moveTo>
                  <a:cubicBezTo>
                    <a:pt x="280" y="0"/>
                    <a:pt x="1" y="219"/>
                    <a:pt x="1" y="219"/>
                  </a:cubicBezTo>
                  <a:cubicBezTo>
                    <a:pt x="1" y="219"/>
                    <a:pt x="539" y="879"/>
                    <a:pt x="607" y="1291"/>
                  </a:cubicBezTo>
                  <a:lnTo>
                    <a:pt x="1775" y="1273"/>
                  </a:lnTo>
                  <a:cubicBezTo>
                    <a:pt x="1775" y="1273"/>
                    <a:pt x="1398" y="119"/>
                    <a:pt x="888" y="20"/>
                  </a:cubicBezTo>
                  <a:cubicBezTo>
                    <a:pt x="816" y="6"/>
                    <a:pt x="747" y="0"/>
                    <a:pt x="681" y="0"/>
                  </a:cubicBezTo>
                  <a:close/>
                </a:path>
              </a:pathLst>
            </a:custGeom>
            <a:solidFill>
              <a:srgbClr val="5D7AB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6" name="Google Shape;276;p28"/>
            <p:cNvSpPr/>
            <p:nvPr/>
          </p:nvSpPr>
          <p:spPr>
            <a:xfrm>
              <a:off x="5284375" y="3975713"/>
              <a:ext cx="227300" cy="291775"/>
            </a:xfrm>
            <a:custGeom>
              <a:avLst/>
              <a:gdLst/>
              <a:ahLst/>
              <a:cxnLst/>
              <a:rect l="l" t="t" r="r" b="b"/>
              <a:pathLst>
                <a:path w="9092" h="11671" extrusionOk="0">
                  <a:moveTo>
                    <a:pt x="5278" y="0"/>
                  </a:moveTo>
                  <a:cubicBezTo>
                    <a:pt x="5116" y="0"/>
                    <a:pt x="4947" y="23"/>
                    <a:pt x="4771" y="71"/>
                  </a:cubicBezTo>
                  <a:cubicBezTo>
                    <a:pt x="3294" y="479"/>
                    <a:pt x="1500" y="1116"/>
                    <a:pt x="1112" y="2066"/>
                  </a:cubicBezTo>
                  <a:cubicBezTo>
                    <a:pt x="726" y="3017"/>
                    <a:pt x="1" y="9030"/>
                    <a:pt x="893" y="10208"/>
                  </a:cubicBezTo>
                  <a:cubicBezTo>
                    <a:pt x="1745" y="11333"/>
                    <a:pt x="2766" y="11671"/>
                    <a:pt x="3695" y="11671"/>
                  </a:cubicBezTo>
                  <a:cubicBezTo>
                    <a:pt x="3740" y="11671"/>
                    <a:pt x="3785" y="11670"/>
                    <a:pt x="3830" y="11668"/>
                  </a:cubicBezTo>
                  <a:cubicBezTo>
                    <a:pt x="4794" y="11637"/>
                    <a:pt x="7625" y="10439"/>
                    <a:pt x="8376" y="9064"/>
                  </a:cubicBezTo>
                  <a:cubicBezTo>
                    <a:pt x="9091" y="7759"/>
                    <a:pt x="8265" y="0"/>
                    <a:pt x="5278"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7" name="Google Shape;277;p28"/>
            <p:cNvSpPr/>
            <p:nvPr/>
          </p:nvSpPr>
          <p:spPr>
            <a:xfrm>
              <a:off x="5390650" y="4123038"/>
              <a:ext cx="100650" cy="111350"/>
            </a:xfrm>
            <a:custGeom>
              <a:avLst/>
              <a:gdLst/>
              <a:ahLst/>
              <a:cxnLst/>
              <a:rect l="l" t="t" r="r" b="b"/>
              <a:pathLst>
                <a:path w="4026" h="4454" extrusionOk="0">
                  <a:moveTo>
                    <a:pt x="3508" y="0"/>
                  </a:moveTo>
                  <a:cubicBezTo>
                    <a:pt x="2883" y="0"/>
                    <a:pt x="297" y="1260"/>
                    <a:pt x="0" y="1824"/>
                  </a:cubicBezTo>
                  <a:cubicBezTo>
                    <a:pt x="0" y="1824"/>
                    <a:pt x="191" y="3864"/>
                    <a:pt x="234" y="4345"/>
                  </a:cubicBezTo>
                  <a:cubicBezTo>
                    <a:pt x="241" y="4420"/>
                    <a:pt x="315" y="4454"/>
                    <a:pt x="437" y="4454"/>
                  </a:cubicBezTo>
                  <a:cubicBezTo>
                    <a:pt x="1098" y="4454"/>
                    <a:pt x="3169" y="3465"/>
                    <a:pt x="3654" y="2731"/>
                  </a:cubicBezTo>
                  <a:cubicBezTo>
                    <a:pt x="4025" y="2170"/>
                    <a:pt x="3746" y="429"/>
                    <a:pt x="3641" y="58"/>
                  </a:cubicBezTo>
                  <a:cubicBezTo>
                    <a:pt x="3630" y="18"/>
                    <a:pt x="3583" y="0"/>
                    <a:pt x="3508" y="0"/>
                  </a:cubicBez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8" name="Google Shape;278;p28"/>
            <p:cNvSpPr/>
            <p:nvPr/>
          </p:nvSpPr>
          <p:spPr>
            <a:xfrm>
              <a:off x="5284375" y="4021213"/>
              <a:ext cx="93650" cy="243025"/>
            </a:xfrm>
            <a:custGeom>
              <a:avLst/>
              <a:gdLst/>
              <a:ahLst/>
              <a:cxnLst/>
              <a:rect l="l" t="t" r="r" b="b"/>
              <a:pathLst>
                <a:path w="3746" h="9721" extrusionOk="0">
                  <a:moveTo>
                    <a:pt x="1488" y="1"/>
                  </a:moveTo>
                  <a:cubicBezTo>
                    <a:pt x="1392" y="1"/>
                    <a:pt x="1300" y="20"/>
                    <a:pt x="1214" y="54"/>
                  </a:cubicBezTo>
                  <a:cubicBezTo>
                    <a:pt x="1174" y="116"/>
                    <a:pt x="1140" y="179"/>
                    <a:pt x="1112" y="246"/>
                  </a:cubicBezTo>
                  <a:cubicBezTo>
                    <a:pt x="726" y="1195"/>
                    <a:pt x="1" y="7210"/>
                    <a:pt x="893" y="8388"/>
                  </a:cubicBezTo>
                  <a:cubicBezTo>
                    <a:pt x="1449" y="9121"/>
                    <a:pt x="2076" y="9519"/>
                    <a:pt x="2704" y="9708"/>
                  </a:cubicBezTo>
                  <a:cubicBezTo>
                    <a:pt x="2760" y="9717"/>
                    <a:pt x="2814" y="9721"/>
                    <a:pt x="2865" y="9721"/>
                  </a:cubicBezTo>
                  <a:cubicBezTo>
                    <a:pt x="3454" y="9721"/>
                    <a:pt x="3746" y="9170"/>
                    <a:pt x="3715" y="8388"/>
                  </a:cubicBezTo>
                  <a:cubicBezTo>
                    <a:pt x="3682" y="7499"/>
                    <a:pt x="3304" y="4194"/>
                    <a:pt x="2905" y="2199"/>
                  </a:cubicBezTo>
                  <a:cubicBezTo>
                    <a:pt x="2570" y="525"/>
                    <a:pt x="1985" y="1"/>
                    <a:pt x="1488" y="1"/>
                  </a:cubicBez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9" name="Google Shape;279;p28"/>
            <p:cNvSpPr/>
            <p:nvPr/>
          </p:nvSpPr>
          <p:spPr>
            <a:xfrm>
              <a:off x="5356975" y="4061563"/>
              <a:ext cx="121650" cy="48250"/>
            </a:xfrm>
            <a:custGeom>
              <a:avLst/>
              <a:gdLst/>
              <a:ahLst/>
              <a:cxnLst/>
              <a:rect l="l" t="t" r="r" b="b"/>
              <a:pathLst>
                <a:path w="4866" h="1930" extrusionOk="0">
                  <a:moveTo>
                    <a:pt x="4866" y="1"/>
                  </a:moveTo>
                  <a:lnTo>
                    <a:pt x="4866" y="1"/>
                  </a:lnTo>
                  <a:cubicBezTo>
                    <a:pt x="4490" y="507"/>
                    <a:pt x="3204" y="1103"/>
                    <a:pt x="1800" y="1406"/>
                  </a:cubicBezTo>
                  <a:cubicBezTo>
                    <a:pt x="1561" y="1457"/>
                    <a:pt x="1352" y="1480"/>
                    <a:pt x="1171" y="1480"/>
                  </a:cubicBezTo>
                  <a:cubicBezTo>
                    <a:pt x="286" y="1480"/>
                    <a:pt x="39" y="943"/>
                    <a:pt x="1" y="585"/>
                  </a:cubicBezTo>
                  <a:lnTo>
                    <a:pt x="1" y="585"/>
                  </a:lnTo>
                  <a:cubicBezTo>
                    <a:pt x="69" y="1534"/>
                    <a:pt x="526" y="1929"/>
                    <a:pt x="1275" y="1929"/>
                  </a:cubicBezTo>
                  <a:cubicBezTo>
                    <a:pt x="1726" y="1929"/>
                    <a:pt x="2284" y="1785"/>
                    <a:pt x="2928" y="1533"/>
                  </a:cubicBezTo>
                  <a:cubicBezTo>
                    <a:pt x="4639" y="861"/>
                    <a:pt x="4866" y="1"/>
                    <a:pt x="4866" y="1"/>
                  </a:cubicBezTo>
                  <a:close/>
                </a:path>
              </a:pathLst>
            </a:custGeom>
            <a:solidFill>
              <a:srgbClr val="5D7AB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0" name="Google Shape;280;p28"/>
            <p:cNvSpPr/>
            <p:nvPr/>
          </p:nvSpPr>
          <p:spPr>
            <a:xfrm>
              <a:off x="6321275" y="4421163"/>
              <a:ext cx="628275" cy="362750"/>
            </a:xfrm>
            <a:custGeom>
              <a:avLst/>
              <a:gdLst/>
              <a:ahLst/>
              <a:cxnLst/>
              <a:rect l="l" t="t" r="r" b="b"/>
              <a:pathLst>
                <a:path w="25131" h="14510" extrusionOk="0">
                  <a:moveTo>
                    <a:pt x="12565" y="0"/>
                  </a:moveTo>
                  <a:cubicBezTo>
                    <a:pt x="9233" y="0"/>
                    <a:pt x="6037" y="766"/>
                    <a:pt x="3681" y="2126"/>
                  </a:cubicBezTo>
                  <a:cubicBezTo>
                    <a:pt x="1324" y="3486"/>
                    <a:pt x="0" y="5330"/>
                    <a:pt x="0" y="7255"/>
                  </a:cubicBezTo>
                  <a:cubicBezTo>
                    <a:pt x="0" y="9180"/>
                    <a:pt x="1324" y="11024"/>
                    <a:pt x="3681" y="12384"/>
                  </a:cubicBezTo>
                  <a:cubicBezTo>
                    <a:pt x="6037" y="13744"/>
                    <a:pt x="9233" y="14510"/>
                    <a:pt x="12565" y="14510"/>
                  </a:cubicBezTo>
                  <a:cubicBezTo>
                    <a:pt x="15898" y="14510"/>
                    <a:pt x="19094" y="13744"/>
                    <a:pt x="21450" y="12384"/>
                  </a:cubicBezTo>
                  <a:cubicBezTo>
                    <a:pt x="23806" y="11024"/>
                    <a:pt x="25131" y="9180"/>
                    <a:pt x="25131" y="7255"/>
                  </a:cubicBezTo>
                  <a:cubicBezTo>
                    <a:pt x="25131" y="5330"/>
                    <a:pt x="23806" y="3486"/>
                    <a:pt x="21450" y="2126"/>
                  </a:cubicBezTo>
                  <a:cubicBezTo>
                    <a:pt x="19094" y="766"/>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1" name="Google Shape;281;p28"/>
            <p:cNvSpPr/>
            <p:nvPr/>
          </p:nvSpPr>
          <p:spPr>
            <a:xfrm>
              <a:off x="6578275" y="4023313"/>
              <a:ext cx="372150" cy="307475"/>
            </a:xfrm>
            <a:custGeom>
              <a:avLst/>
              <a:gdLst/>
              <a:ahLst/>
              <a:cxnLst/>
              <a:rect l="l" t="t" r="r" b="b"/>
              <a:pathLst>
                <a:path w="14886" h="12299" extrusionOk="0">
                  <a:moveTo>
                    <a:pt x="1298" y="0"/>
                  </a:moveTo>
                  <a:cubicBezTo>
                    <a:pt x="1262" y="0"/>
                    <a:pt x="1226" y="1"/>
                    <a:pt x="1189" y="2"/>
                  </a:cubicBezTo>
                  <a:cubicBezTo>
                    <a:pt x="470" y="20"/>
                    <a:pt x="1" y="670"/>
                    <a:pt x="611" y="2047"/>
                  </a:cubicBezTo>
                  <a:cubicBezTo>
                    <a:pt x="1221" y="3422"/>
                    <a:pt x="2383" y="5522"/>
                    <a:pt x="3667" y="7123"/>
                  </a:cubicBezTo>
                  <a:cubicBezTo>
                    <a:pt x="4288" y="7898"/>
                    <a:pt x="6316" y="9928"/>
                    <a:pt x="9665" y="11153"/>
                  </a:cubicBezTo>
                  <a:cubicBezTo>
                    <a:pt x="10029" y="11286"/>
                    <a:pt x="10435" y="11467"/>
                    <a:pt x="11102" y="11794"/>
                  </a:cubicBezTo>
                  <a:cubicBezTo>
                    <a:pt x="11709" y="12092"/>
                    <a:pt x="12467" y="12299"/>
                    <a:pt x="13067" y="12299"/>
                  </a:cubicBezTo>
                  <a:cubicBezTo>
                    <a:pt x="13127" y="12299"/>
                    <a:pt x="13185" y="12296"/>
                    <a:pt x="13242" y="12292"/>
                  </a:cubicBezTo>
                  <a:cubicBezTo>
                    <a:pt x="13862" y="12245"/>
                    <a:pt x="14079" y="12132"/>
                    <a:pt x="14124" y="12001"/>
                  </a:cubicBezTo>
                  <a:cubicBezTo>
                    <a:pt x="14181" y="11839"/>
                    <a:pt x="14056" y="11736"/>
                    <a:pt x="13768" y="11724"/>
                  </a:cubicBezTo>
                  <a:cubicBezTo>
                    <a:pt x="13482" y="11712"/>
                    <a:pt x="13008" y="11741"/>
                    <a:pt x="12430" y="11529"/>
                  </a:cubicBezTo>
                  <a:lnTo>
                    <a:pt x="12430" y="11529"/>
                  </a:lnTo>
                  <a:cubicBezTo>
                    <a:pt x="12430" y="11529"/>
                    <a:pt x="13053" y="11584"/>
                    <a:pt x="13431" y="11584"/>
                  </a:cubicBezTo>
                  <a:cubicBezTo>
                    <a:pt x="13436" y="11584"/>
                    <a:pt x="13441" y="11584"/>
                    <a:pt x="13447" y="11584"/>
                  </a:cubicBezTo>
                  <a:cubicBezTo>
                    <a:pt x="13817" y="11584"/>
                    <a:pt x="14176" y="11528"/>
                    <a:pt x="14423" y="11455"/>
                  </a:cubicBezTo>
                  <a:cubicBezTo>
                    <a:pt x="14734" y="11365"/>
                    <a:pt x="14886" y="10909"/>
                    <a:pt x="14599" y="10890"/>
                  </a:cubicBezTo>
                  <a:cubicBezTo>
                    <a:pt x="14562" y="10888"/>
                    <a:pt x="14526" y="10887"/>
                    <a:pt x="14491" y="10887"/>
                  </a:cubicBezTo>
                  <a:cubicBezTo>
                    <a:pt x="14265" y="10887"/>
                    <a:pt x="14045" y="10928"/>
                    <a:pt x="13626" y="10928"/>
                  </a:cubicBezTo>
                  <a:cubicBezTo>
                    <a:pt x="13594" y="10928"/>
                    <a:pt x="13561" y="10928"/>
                    <a:pt x="13526" y="10927"/>
                  </a:cubicBezTo>
                  <a:cubicBezTo>
                    <a:pt x="13230" y="10924"/>
                    <a:pt x="12934" y="10885"/>
                    <a:pt x="12649" y="10814"/>
                  </a:cubicBezTo>
                  <a:cubicBezTo>
                    <a:pt x="12649" y="10814"/>
                    <a:pt x="13254" y="10790"/>
                    <a:pt x="13756" y="10677"/>
                  </a:cubicBezTo>
                  <a:cubicBezTo>
                    <a:pt x="14258" y="10561"/>
                    <a:pt x="14443" y="10411"/>
                    <a:pt x="14558" y="10304"/>
                  </a:cubicBezTo>
                  <a:cubicBezTo>
                    <a:pt x="14669" y="10203"/>
                    <a:pt x="14680" y="9935"/>
                    <a:pt x="14363" y="9935"/>
                  </a:cubicBezTo>
                  <a:cubicBezTo>
                    <a:pt x="14349" y="9935"/>
                    <a:pt x="14334" y="9935"/>
                    <a:pt x="14319" y="9936"/>
                  </a:cubicBezTo>
                  <a:cubicBezTo>
                    <a:pt x="14040" y="9954"/>
                    <a:pt x="13704" y="10081"/>
                    <a:pt x="13216" y="10081"/>
                  </a:cubicBezTo>
                  <a:cubicBezTo>
                    <a:pt x="13139" y="10081"/>
                    <a:pt x="13058" y="10077"/>
                    <a:pt x="12973" y="10070"/>
                  </a:cubicBezTo>
                  <a:cubicBezTo>
                    <a:pt x="12518" y="10030"/>
                    <a:pt x="12204" y="9940"/>
                    <a:pt x="12269" y="9878"/>
                  </a:cubicBezTo>
                  <a:cubicBezTo>
                    <a:pt x="12336" y="9814"/>
                    <a:pt x="12600" y="9856"/>
                    <a:pt x="12968" y="9704"/>
                  </a:cubicBezTo>
                  <a:cubicBezTo>
                    <a:pt x="13319" y="9560"/>
                    <a:pt x="13576" y="9210"/>
                    <a:pt x="13479" y="9019"/>
                  </a:cubicBezTo>
                  <a:cubicBezTo>
                    <a:pt x="13429" y="8920"/>
                    <a:pt x="13409" y="8883"/>
                    <a:pt x="13348" y="8883"/>
                  </a:cubicBezTo>
                  <a:cubicBezTo>
                    <a:pt x="13291" y="8883"/>
                    <a:pt x="13199" y="8915"/>
                    <a:pt x="13015" y="8959"/>
                  </a:cubicBezTo>
                  <a:cubicBezTo>
                    <a:pt x="12632" y="9051"/>
                    <a:pt x="12263" y="9014"/>
                    <a:pt x="11733" y="9188"/>
                  </a:cubicBezTo>
                  <a:cubicBezTo>
                    <a:pt x="11469" y="9274"/>
                    <a:pt x="11207" y="9319"/>
                    <a:pt x="10950" y="9319"/>
                  </a:cubicBezTo>
                  <a:cubicBezTo>
                    <a:pt x="10754" y="9319"/>
                    <a:pt x="10560" y="9293"/>
                    <a:pt x="10370" y="9238"/>
                  </a:cubicBezTo>
                  <a:cubicBezTo>
                    <a:pt x="7499" y="8403"/>
                    <a:pt x="6022" y="6431"/>
                    <a:pt x="5523" y="5699"/>
                  </a:cubicBezTo>
                  <a:cubicBezTo>
                    <a:pt x="4507" y="4212"/>
                    <a:pt x="3393" y="1877"/>
                    <a:pt x="2856" y="981"/>
                  </a:cubicBezTo>
                  <a:cubicBezTo>
                    <a:pt x="2352" y="141"/>
                    <a:pt x="1863" y="0"/>
                    <a:pt x="1298" y="0"/>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2" name="Google Shape;282;p28"/>
            <p:cNvSpPr/>
            <p:nvPr/>
          </p:nvSpPr>
          <p:spPr>
            <a:xfrm>
              <a:off x="6579000" y="4018063"/>
              <a:ext cx="147675" cy="184950"/>
            </a:xfrm>
            <a:custGeom>
              <a:avLst/>
              <a:gdLst/>
              <a:ahLst/>
              <a:cxnLst/>
              <a:rect l="l" t="t" r="r" b="b"/>
              <a:pathLst>
                <a:path w="5907" h="7398" extrusionOk="0">
                  <a:moveTo>
                    <a:pt x="1586" y="1"/>
                  </a:moveTo>
                  <a:cubicBezTo>
                    <a:pt x="1446" y="1"/>
                    <a:pt x="1308" y="31"/>
                    <a:pt x="1175" y="93"/>
                  </a:cubicBezTo>
                  <a:cubicBezTo>
                    <a:pt x="0" y="641"/>
                    <a:pt x="483" y="1801"/>
                    <a:pt x="1345" y="3589"/>
                  </a:cubicBezTo>
                  <a:cubicBezTo>
                    <a:pt x="2209" y="5376"/>
                    <a:pt x="3623" y="7398"/>
                    <a:pt x="3623" y="7398"/>
                  </a:cubicBezTo>
                  <a:cubicBezTo>
                    <a:pt x="4993" y="7329"/>
                    <a:pt x="5906" y="6041"/>
                    <a:pt x="5906" y="6041"/>
                  </a:cubicBezTo>
                  <a:cubicBezTo>
                    <a:pt x="5906" y="6041"/>
                    <a:pt x="5663" y="5458"/>
                    <a:pt x="5195" y="4785"/>
                  </a:cubicBezTo>
                  <a:cubicBezTo>
                    <a:pt x="4725" y="4111"/>
                    <a:pt x="3731" y="2080"/>
                    <a:pt x="3155" y="1171"/>
                  </a:cubicBezTo>
                  <a:cubicBezTo>
                    <a:pt x="2695" y="450"/>
                    <a:pt x="2127" y="1"/>
                    <a:pt x="1586"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3" name="Google Shape;283;p28"/>
            <p:cNvSpPr/>
            <p:nvPr/>
          </p:nvSpPr>
          <p:spPr>
            <a:xfrm>
              <a:off x="6660475" y="4154663"/>
              <a:ext cx="83875" cy="73325"/>
            </a:xfrm>
            <a:custGeom>
              <a:avLst/>
              <a:gdLst/>
              <a:ahLst/>
              <a:cxnLst/>
              <a:rect l="l" t="t" r="r" b="b"/>
              <a:pathLst>
                <a:path w="3355" h="2933" extrusionOk="0">
                  <a:moveTo>
                    <a:pt x="2366" y="0"/>
                  </a:moveTo>
                  <a:cubicBezTo>
                    <a:pt x="2362" y="0"/>
                    <a:pt x="2360" y="1"/>
                    <a:pt x="2360" y="1"/>
                  </a:cubicBezTo>
                  <a:lnTo>
                    <a:pt x="2485" y="235"/>
                  </a:lnTo>
                  <a:cubicBezTo>
                    <a:pt x="2485" y="235"/>
                    <a:pt x="2200" y="826"/>
                    <a:pt x="1553" y="1222"/>
                  </a:cubicBezTo>
                  <a:cubicBezTo>
                    <a:pt x="758" y="1708"/>
                    <a:pt x="237" y="1742"/>
                    <a:pt x="237" y="1742"/>
                  </a:cubicBezTo>
                  <a:lnTo>
                    <a:pt x="66" y="1495"/>
                  </a:lnTo>
                  <a:lnTo>
                    <a:pt x="66" y="1495"/>
                  </a:lnTo>
                  <a:cubicBezTo>
                    <a:pt x="1" y="1909"/>
                    <a:pt x="726" y="2606"/>
                    <a:pt x="1018" y="2848"/>
                  </a:cubicBezTo>
                  <a:cubicBezTo>
                    <a:pt x="1089" y="2906"/>
                    <a:pt x="1191" y="2933"/>
                    <a:pt x="1313" y="2933"/>
                  </a:cubicBezTo>
                  <a:cubicBezTo>
                    <a:pt x="1913" y="2933"/>
                    <a:pt x="3008" y="2290"/>
                    <a:pt x="3296" y="1536"/>
                  </a:cubicBezTo>
                  <a:cubicBezTo>
                    <a:pt x="3354" y="1383"/>
                    <a:pt x="3211" y="1010"/>
                    <a:pt x="2853" y="489"/>
                  </a:cubicBezTo>
                  <a:cubicBezTo>
                    <a:pt x="2536" y="28"/>
                    <a:pt x="2395" y="0"/>
                    <a:pt x="2366"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4" name="Google Shape;284;p28"/>
            <p:cNvSpPr/>
            <p:nvPr/>
          </p:nvSpPr>
          <p:spPr>
            <a:xfrm>
              <a:off x="6380075" y="4330763"/>
              <a:ext cx="517950" cy="269325"/>
            </a:xfrm>
            <a:custGeom>
              <a:avLst/>
              <a:gdLst/>
              <a:ahLst/>
              <a:cxnLst/>
              <a:rect l="l" t="t" r="r" b="b"/>
              <a:pathLst>
                <a:path w="20718" h="10773" extrusionOk="0">
                  <a:moveTo>
                    <a:pt x="11829" y="0"/>
                  </a:moveTo>
                  <a:cubicBezTo>
                    <a:pt x="11493" y="0"/>
                    <a:pt x="11295" y="4"/>
                    <a:pt x="11295" y="4"/>
                  </a:cubicBezTo>
                  <a:lnTo>
                    <a:pt x="2631" y="2903"/>
                  </a:lnTo>
                  <a:cubicBezTo>
                    <a:pt x="2631" y="2903"/>
                    <a:pt x="1827" y="4821"/>
                    <a:pt x="1104" y="6686"/>
                  </a:cubicBezTo>
                  <a:cubicBezTo>
                    <a:pt x="445" y="8383"/>
                    <a:pt x="1" y="9765"/>
                    <a:pt x="509" y="10772"/>
                  </a:cubicBezTo>
                  <a:lnTo>
                    <a:pt x="5530" y="9623"/>
                  </a:lnTo>
                  <a:lnTo>
                    <a:pt x="8955" y="5287"/>
                  </a:lnTo>
                  <a:lnTo>
                    <a:pt x="9468" y="5040"/>
                  </a:lnTo>
                  <a:lnTo>
                    <a:pt x="14360" y="4776"/>
                  </a:lnTo>
                  <a:cubicBezTo>
                    <a:pt x="15157" y="4697"/>
                    <a:pt x="20717" y="2759"/>
                    <a:pt x="20089" y="1468"/>
                  </a:cubicBezTo>
                  <a:cubicBezTo>
                    <a:pt x="19426" y="107"/>
                    <a:pt x="13632" y="0"/>
                    <a:pt x="11829"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5" name="Google Shape;285;p28"/>
            <p:cNvSpPr/>
            <p:nvPr/>
          </p:nvSpPr>
          <p:spPr>
            <a:xfrm>
              <a:off x="6583625" y="4586538"/>
              <a:ext cx="77425" cy="168100"/>
            </a:xfrm>
            <a:custGeom>
              <a:avLst/>
              <a:gdLst/>
              <a:ahLst/>
              <a:cxnLst/>
              <a:rect l="l" t="t" r="r" b="b"/>
              <a:pathLst>
                <a:path w="3097" h="6724" extrusionOk="0">
                  <a:moveTo>
                    <a:pt x="1620" y="0"/>
                  </a:moveTo>
                  <a:cubicBezTo>
                    <a:pt x="1521" y="119"/>
                    <a:pt x="1354" y="266"/>
                    <a:pt x="1209" y="409"/>
                  </a:cubicBezTo>
                  <a:cubicBezTo>
                    <a:pt x="1063" y="555"/>
                    <a:pt x="895" y="683"/>
                    <a:pt x="736" y="815"/>
                  </a:cubicBezTo>
                  <a:cubicBezTo>
                    <a:pt x="420" y="1078"/>
                    <a:pt x="116" y="1372"/>
                    <a:pt x="51" y="1796"/>
                  </a:cubicBezTo>
                  <a:cubicBezTo>
                    <a:pt x="1" y="2115"/>
                    <a:pt x="148" y="2426"/>
                    <a:pt x="221" y="2740"/>
                  </a:cubicBezTo>
                  <a:cubicBezTo>
                    <a:pt x="360" y="3338"/>
                    <a:pt x="226" y="3961"/>
                    <a:pt x="200" y="4573"/>
                  </a:cubicBezTo>
                  <a:cubicBezTo>
                    <a:pt x="174" y="5118"/>
                    <a:pt x="467" y="5602"/>
                    <a:pt x="844" y="5988"/>
                  </a:cubicBezTo>
                  <a:cubicBezTo>
                    <a:pt x="1043" y="6192"/>
                    <a:pt x="1270" y="6362"/>
                    <a:pt x="1499" y="6531"/>
                  </a:cubicBezTo>
                  <a:cubicBezTo>
                    <a:pt x="1636" y="6634"/>
                    <a:pt x="1849" y="6723"/>
                    <a:pt x="2044" y="6723"/>
                  </a:cubicBezTo>
                  <a:cubicBezTo>
                    <a:pt x="2192" y="6723"/>
                    <a:pt x="2330" y="6672"/>
                    <a:pt x="2418" y="6538"/>
                  </a:cubicBezTo>
                  <a:cubicBezTo>
                    <a:pt x="2483" y="6438"/>
                    <a:pt x="2485" y="6311"/>
                    <a:pt x="2485" y="6192"/>
                  </a:cubicBezTo>
                  <a:cubicBezTo>
                    <a:pt x="2482" y="5405"/>
                    <a:pt x="2433" y="4616"/>
                    <a:pt x="2480" y="3830"/>
                  </a:cubicBezTo>
                  <a:cubicBezTo>
                    <a:pt x="2534" y="2944"/>
                    <a:pt x="2565" y="2094"/>
                    <a:pt x="3097" y="1104"/>
                  </a:cubicBezTo>
                  <a:lnTo>
                    <a:pt x="1620" y="0"/>
                  </a:ln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6" name="Google Shape;286;p28"/>
            <p:cNvSpPr/>
            <p:nvPr/>
          </p:nvSpPr>
          <p:spPr>
            <a:xfrm>
              <a:off x="6622850" y="4360438"/>
              <a:ext cx="277825" cy="257200"/>
            </a:xfrm>
            <a:custGeom>
              <a:avLst/>
              <a:gdLst/>
              <a:ahLst/>
              <a:cxnLst/>
              <a:rect l="l" t="t" r="r" b="b"/>
              <a:pathLst>
                <a:path w="11113" h="10288" extrusionOk="0">
                  <a:moveTo>
                    <a:pt x="9247" y="1"/>
                  </a:moveTo>
                  <a:cubicBezTo>
                    <a:pt x="7721" y="1"/>
                    <a:pt x="5983" y="972"/>
                    <a:pt x="5401" y="1592"/>
                  </a:cubicBezTo>
                  <a:cubicBezTo>
                    <a:pt x="5401" y="1592"/>
                    <a:pt x="4336" y="2670"/>
                    <a:pt x="3686" y="3581"/>
                  </a:cubicBezTo>
                  <a:cubicBezTo>
                    <a:pt x="2258" y="5581"/>
                    <a:pt x="1" y="9189"/>
                    <a:pt x="1" y="9189"/>
                  </a:cubicBezTo>
                  <a:cubicBezTo>
                    <a:pt x="1" y="9189"/>
                    <a:pt x="338" y="10287"/>
                    <a:pt x="1363" y="10287"/>
                  </a:cubicBezTo>
                  <a:cubicBezTo>
                    <a:pt x="1385" y="10287"/>
                    <a:pt x="1408" y="10287"/>
                    <a:pt x="1431" y="10285"/>
                  </a:cubicBezTo>
                  <a:cubicBezTo>
                    <a:pt x="1431" y="10285"/>
                    <a:pt x="8852" y="3355"/>
                    <a:pt x="9457" y="2715"/>
                  </a:cubicBezTo>
                  <a:cubicBezTo>
                    <a:pt x="10378" y="1744"/>
                    <a:pt x="11113" y="144"/>
                    <a:pt x="9526" y="12"/>
                  </a:cubicBezTo>
                  <a:cubicBezTo>
                    <a:pt x="9434" y="4"/>
                    <a:pt x="9341" y="1"/>
                    <a:pt x="9247" y="1"/>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7" name="Google Shape;287;p28"/>
            <p:cNvSpPr/>
            <p:nvPr/>
          </p:nvSpPr>
          <p:spPr>
            <a:xfrm>
              <a:off x="6695650" y="4382638"/>
              <a:ext cx="85775" cy="69700"/>
            </a:xfrm>
            <a:custGeom>
              <a:avLst/>
              <a:gdLst/>
              <a:ahLst/>
              <a:cxnLst/>
              <a:rect l="l" t="t" r="r" b="b"/>
              <a:pathLst>
                <a:path w="3431" h="2788" extrusionOk="0">
                  <a:moveTo>
                    <a:pt x="3431" y="1"/>
                  </a:moveTo>
                  <a:cubicBezTo>
                    <a:pt x="3431" y="1"/>
                    <a:pt x="2066" y="272"/>
                    <a:pt x="1" y="2788"/>
                  </a:cubicBezTo>
                  <a:lnTo>
                    <a:pt x="736" y="2748"/>
                  </a:lnTo>
                  <a:cubicBezTo>
                    <a:pt x="736" y="2748"/>
                    <a:pt x="2057" y="808"/>
                    <a:pt x="3431" y="1"/>
                  </a:cubicBez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8" name="Google Shape;288;p28"/>
            <p:cNvSpPr/>
            <p:nvPr/>
          </p:nvSpPr>
          <p:spPr>
            <a:xfrm>
              <a:off x="6627775" y="4567863"/>
              <a:ext cx="83975" cy="49800"/>
            </a:xfrm>
            <a:custGeom>
              <a:avLst/>
              <a:gdLst/>
              <a:ahLst/>
              <a:cxnLst/>
              <a:rect l="l" t="t" r="r" b="b"/>
              <a:pathLst>
                <a:path w="3359" h="1992" extrusionOk="0">
                  <a:moveTo>
                    <a:pt x="3359" y="0"/>
                  </a:moveTo>
                  <a:lnTo>
                    <a:pt x="1" y="1288"/>
                  </a:lnTo>
                  <a:cubicBezTo>
                    <a:pt x="1" y="1288"/>
                    <a:pt x="16" y="1482"/>
                    <a:pt x="425" y="1758"/>
                  </a:cubicBezTo>
                  <a:cubicBezTo>
                    <a:pt x="734" y="1966"/>
                    <a:pt x="1036" y="1991"/>
                    <a:pt x="1167" y="1991"/>
                  </a:cubicBezTo>
                  <a:cubicBezTo>
                    <a:pt x="1209" y="1991"/>
                    <a:pt x="1234" y="1988"/>
                    <a:pt x="1234" y="1988"/>
                  </a:cubicBezTo>
                  <a:lnTo>
                    <a:pt x="3359" y="0"/>
                  </a:ln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9" name="Google Shape;289;p28"/>
            <p:cNvSpPr/>
            <p:nvPr/>
          </p:nvSpPr>
          <p:spPr>
            <a:xfrm>
              <a:off x="6465175" y="4003663"/>
              <a:ext cx="145125" cy="134675"/>
            </a:xfrm>
            <a:custGeom>
              <a:avLst/>
              <a:gdLst/>
              <a:ahLst/>
              <a:cxnLst/>
              <a:rect l="l" t="t" r="r" b="b"/>
              <a:pathLst>
                <a:path w="5805" h="5387" extrusionOk="0">
                  <a:moveTo>
                    <a:pt x="1360" y="1"/>
                  </a:moveTo>
                  <a:cubicBezTo>
                    <a:pt x="1360" y="1"/>
                    <a:pt x="1462" y="1989"/>
                    <a:pt x="1419" y="2165"/>
                  </a:cubicBezTo>
                  <a:cubicBezTo>
                    <a:pt x="1375" y="2340"/>
                    <a:pt x="507" y="2923"/>
                    <a:pt x="254" y="3132"/>
                  </a:cubicBezTo>
                  <a:cubicBezTo>
                    <a:pt x="0" y="3341"/>
                    <a:pt x="1628" y="4946"/>
                    <a:pt x="2420" y="5309"/>
                  </a:cubicBezTo>
                  <a:cubicBezTo>
                    <a:pt x="2535" y="5362"/>
                    <a:pt x="2687" y="5387"/>
                    <a:pt x="2862" y="5387"/>
                  </a:cubicBezTo>
                  <a:cubicBezTo>
                    <a:pt x="3888" y="5387"/>
                    <a:pt x="5723" y="4535"/>
                    <a:pt x="5761" y="3485"/>
                  </a:cubicBezTo>
                  <a:cubicBezTo>
                    <a:pt x="5805" y="2253"/>
                    <a:pt x="5332" y="1219"/>
                    <a:pt x="4948" y="1165"/>
                  </a:cubicBezTo>
                  <a:cubicBezTo>
                    <a:pt x="4562" y="1112"/>
                    <a:pt x="1361" y="1"/>
                    <a:pt x="1360" y="1"/>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0" name="Google Shape;290;p28"/>
            <p:cNvSpPr/>
            <p:nvPr/>
          </p:nvSpPr>
          <p:spPr>
            <a:xfrm>
              <a:off x="6499175" y="4003663"/>
              <a:ext cx="88200" cy="63675"/>
            </a:xfrm>
            <a:custGeom>
              <a:avLst/>
              <a:gdLst/>
              <a:ahLst/>
              <a:cxnLst/>
              <a:rect l="l" t="t" r="r" b="b"/>
              <a:pathLst>
                <a:path w="3528" h="2547" extrusionOk="0">
                  <a:moveTo>
                    <a:pt x="0" y="1"/>
                  </a:moveTo>
                  <a:cubicBezTo>
                    <a:pt x="0" y="1"/>
                    <a:pt x="22" y="459"/>
                    <a:pt x="37" y="778"/>
                  </a:cubicBezTo>
                  <a:cubicBezTo>
                    <a:pt x="37" y="1150"/>
                    <a:pt x="271" y="1531"/>
                    <a:pt x="568" y="1757"/>
                  </a:cubicBezTo>
                  <a:cubicBezTo>
                    <a:pt x="791" y="1927"/>
                    <a:pt x="1085" y="2131"/>
                    <a:pt x="1454" y="2273"/>
                  </a:cubicBezTo>
                  <a:cubicBezTo>
                    <a:pt x="1659" y="2353"/>
                    <a:pt x="2081" y="2546"/>
                    <a:pt x="2517" y="2546"/>
                  </a:cubicBezTo>
                  <a:cubicBezTo>
                    <a:pt x="2776" y="2546"/>
                    <a:pt x="3040" y="2478"/>
                    <a:pt x="3265" y="2275"/>
                  </a:cubicBezTo>
                  <a:cubicBezTo>
                    <a:pt x="3527" y="2039"/>
                    <a:pt x="3225" y="1518"/>
                    <a:pt x="3045" y="1155"/>
                  </a:cubicBezTo>
                  <a:cubicBezTo>
                    <a:pt x="2224" y="907"/>
                    <a:pt x="1" y="1"/>
                    <a:pt x="0" y="1"/>
                  </a:cubicBezTo>
                  <a:close/>
                </a:path>
              </a:pathLst>
            </a:custGeom>
            <a:solidFill>
              <a:srgbClr val="9C5C5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1" name="Google Shape;291;p28"/>
            <p:cNvSpPr/>
            <p:nvPr/>
          </p:nvSpPr>
          <p:spPr>
            <a:xfrm>
              <a:off x="6431675" y="4021363"/>
              <a:ext cx="236700" cy="426100"/>
            </a:xfrm>
            <a:custGeom>
              <a:avLst/>
              <a:gdLst/>
              <a:ahLst/>
              <a:cxnLst/>
              <a:rect l="l" t="t" r="r" b="b"/>
              <a:pathLst>
                <a:path w="9468" h="17044" extrusionOk="0">
                  <a:moveTo>
                    <a:pt x="6952" y="0"/>
                  </a:moveTo>
                  <a:cubicBezTo>
                    <a:pt x="6416" y="0"/>
                    <a:pt x="5745" y="541"/>
                    <a:pt x="5745" y="541"/>
                  </a:cubicBezTo>
                  <a:cubicBezTo>
                    <a:pt x="6506" y="1325"/>
                    <a:pt x="6338" y="2379"/>
                    <a:pt x="5524" y="2713"/>
                  </a:cubicBezTo>
                  <a:cubicBezTo>
                    <a:pt x="5273" y="2816"/>
                    <a:pt x="5021" y="2859"/>
                    <a:pt x="4777" y="2859"/>
                  </a:cubicBezTo>
                  <a:cubicBezTo>
                    <a:pt x="3538" y="2859"/>
                    <a:pt x="2475" y="1752"/>
                    <a:pt x="2475" y="1752"/>
                  </a:cubicBezTo>
                  <a:cubicBezTo>
                    <a:pt x="2475" y="1752"/>
                    <a:pt x="2065" y="1949"/>
                    <a:pt x="1053" y="2670"/>
                  </a:cubicBezTo>
                  <a:cubicBezTo>
                    <a:pt x="299" y="3206"/>
                    <a:pt x="0" y="3176"/>
                    <a:pt x="102" y="4678"/>
                  </a:cubicBezTo>
                  <a:cubicBezTo>
                    <a:pt x="204" y="6180"/>
                    <a:pt x="400" y="7739"/>
                    <a:pt x="550" y="9608"/>
                  </a:cubicBezTo>
                  <a:cubicBezTo>
                    <a:pt x="692" y="11374"/>
                    <a:pt x="639" y="13595"/>
                    <a:pt x="436" y="15279"/>
                  </a:cubicBezTo>
                  <a:cubicBezTo>
                    <a:pt x="655" y="15757"/>
                    <a:pt x="1479" y="16679"/>
                    <a:pt x="2497" y="16916"/>
                  </a:cubicBezTo>
                  <a:cubicBezTo>
                    <a:pt x="2857" y="17000"/>
                    <a:pt x="3243" y="17043"/>
                    <a:pt x="3650" y="17043"/>
                  </a:cubicBezTo>
                  <a:cubicBezTo>
                    <a:pt x="4639" y="17043"/>
                    <a:pt x="5751" y="16791"/>
                    <a:pt x="6914" y="16258"/>
                  </a:cubicBezTo>
                  <a:cubicBezTo>
                    <a:pt x="9467" y="15089"/>
                    <a:pt x="9123" y="13546"/>
                    <a:pt x="9123" y="13546"/>
                  </a:cubicBezTo>
                  <a:cubicBezTo>
                    <a:pt x="9123" y="13546"/>
                    <a:pt x="9023" y="8310"/>
                    <a:pt x="9056" y="6202"/>
                  </a:cubicBezTo>
                  <a:cubicBezTo>
                    <a:pt x="9089" y="4093"/>
                    <a:pt x="8717" y="2736"/>
                    <a:pt x="8346" y="1602"/>
                  </a:cubicBezTo>
                  <a:cubicBezTo>
                    <a:pt x="7973" y="468"/>
                    <a:pt x="7103" y="16"/>
                    <a:pt x="7103" y="16"/>
                  </a:cubicBezTo>
                  <a:cubicBezTo>
                    <a:pt x="7054" y="5"/>
                    <a:pt x="7004" y="0"/>
                    <a:pt x="6952" y="0"/>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2" name="Google Shape;292;p28"/>
            <p:cNvSpPr/>
            <p:nvPr/>
          </p:nvSpPr>
          <p:spPr>
            <a:xfrm>
              <a:off x="6574575" y="4019538"/>
              <a:ext cx="90825" cy="394800"/>
            </a:xfrm>
            <a:custGeom>
              <a:avLst/>
              <a:gdLst/>
              <a:ahLst/>
              <a:cxnLst/>
              <a:rect l="l" t="t" r="r" b="b"/>
              <a:pathLst>
                <a:path w="3633" h="15792" extrusionOk="0">
                  <a:moveTo>
                    <a:pt x="1223" y="1"/>
                  </a:moveTo>
                  <a:lnTo>
                    <a:pt x="0" y="619"/>
                  </a:lnTo>
                  <a:cubicBezTo>
                    <a:pt x="0" y="619"/>
                    <a:pt x="1141" y="1857"/>
                    <a:pt x="1709" y="3600"/>
                  </a:cubicBezTo>
                  <a:cubicBezTo>
                    <a:pt x="2277" y="5341"/>
                    <a:pt x="2439" y="7986"/>
                    <a:pt x="2495" y="9775"/>
                  </a:cubicBezTo>
                  <a:cubicBezTo>
                    <a:pt x="2548" y="11564"/>
                    <a:pt x="2737" y="15791"/>
                    <a:pt x="2737" y="15791"/>
                  </a:cubicBezTo>
                  <a:cubicBezTo>
                    <a:pt x="2737" y="15791"/>
                    <a:pt x="3632" y="15180"/>
                    <a:pt x="3617" y="13601"/>
                  </a:cubicBezTo>
                  <a:cubicBezTo>
                    <a:pt x="3617" y="13601"/>
                    <a:pt x="3474" y="10806"/>
                    <a:pt x="3394" y="8345"/>
                  </a:cubicBezTo>
                  <a:cubicBezTo>
                    <a:pt x="3313" y="5884"/>
                    <a:pt x="3465" y="3812"/>
                    <a:pt x="2864" y="2063"/>
                  </a:cubicBezTo>
                  <a:cubicBezTo>
                    <a:pt x="2262" y="313"/>
                    <a:pt x="1223" y="1"/>
                    <a:pt x="1223"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3" name="Google Shape;293;p28"/>
            <p:cNvSpPr/>
            <p:nvPr/>
          </p:nvSpPr>
          <p:spPr>
            <a:xfrm>
              <a:off x="6565000" y="4019538"/>
              <a:ext cx="79850" cy="180300"/>
            </a:xfrm>
            <a:custGeom>
              <a:avLst/>
              <a:gdLst/>
              <a:ahLst/>
              <a:cxnLst/>
              <a:rect l="l" t="t" r="r" b="b"/>
              <a:pathLst>
                <a:path w="3194" h="7212" extrusionOk="0">
                  <a:moveTo>
                    <a:pt x="1" y="1"/>
                  </a:moveTo>
                  <a:cubicBezTo>
                    <a:pt x="1" y="1"/>
                    <a:pt x="579" y="679"/>
                    <a:pt x="1224" y="2063"/>
                  </a:cubicBezTo>
                  <a:cubicBezTo>
                    <a:pt x="1868" y="3446"/>
                    <a:pt x="2468" y="4891"/>
                    <a:pt x="2731" y="7212"/>
                  </a:cubicBezTo>
                  <a:cubicBezTo>
                    <a:pt x="2731" y="7212"/>
                    <a:pt x="3193" y="4773"/>
                    <a:pt x="3073" y="4009"/>
                  </a:cubicBezTo>
                  <a:cubicBezTo>
                    <a:pt x="2953" y="3246"/>
                    <a:pt x="2290" y="2945"/>
                    <a:pt x="2290" y="2945"/>
                  </a:cubicBezTo>
                  <a:cubicBezTo>
                    <a:pt x="2290" y="2945"/>
                    <a:pt x="1807" y="997"/>
                    <a:pt x="1606" y="534"/>
                  </a:cubicBezTo>
                  <a:cubicBezTo>
                    <a:pt x="1406" y="73"/>
                    <a:pt x="1" y="1"/>
                    <a:pt x="1"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4" name="Google Shape;294;p28"/>
            <p:cNvSpPr/>
            <p:nvPr/>
          </p:nvSpPr>
          <p:spPr>
            <a:xfrm>
              <a:off x="6419900" y="4057888"/>
              <a:ext cx="132250" cy="412075"/>
            </a:xfrm>
            <a:custGeom>
              <a:avLst/>
              <a:gdLst/>
              <a:ahLst/>
              <a:cxnLst/>
              <a:rect l="l" t="t" r="r" b="b"/>
              <a:pathLst>
                <a:path w="5290" h="16483" extrusionOk="0">
                  <a:moveTo>
                    <a:pt x="3235" y="1"/>
                  </a:moveTo>
                  <a:cubicBezTo>
                    <a:pt x="3235" y="1"/>
                    <a:pt x="1572" y="856"/>
                    <a:pt x="785" y="1523"/>
                  </a:cubicBezTo>
                  <a:cubicBezTo>
                    <a:pt x="0" y="2188"/>
                    <a:pt x="456" y="3954"/>
                    <a:pt x="699" y="5925"/>
                  </a:cubicBezTo>
                  <a:cubicBezTo>
                    <a:pt x="941" y="7898"/>
                    <a:pt x="1178" y="10622"/>
                    <a:pt x="785" y="12525"/>
                  </a:cubicBezTo>
                  <a:cubicBezTo>
                    <a:pt x="393" y="14430"/>
                    <a:pt x="242" y="15541"/>
                    <a:pt x="242" y="15541"/>
                  </a:cubicBezTo>
                  <a:cubicBezTo>
                    <a:pt x="266" y="15542"/>
                    <a:pt x="290" y="15542"/>
                    <a:pt x="313" y="15542"/>
                  </a:cubicBezTo>
                  <a:cubicBezTo>
                    <a:pt x="1463" y="15542"/>
                    <a:pt x="1723" y="14259"/>
                    <a:pt x="1723" y="14259"/>
                  </a:cubicBezTo>
                  <a:cubicBezTo>
                    <a:pt x="1845" y="16175"/>
                    <a:pt x="4640" y="16483"/>
                    <a:pt x="4640" y="16483"/>
                  </a:cubicBezTo>
                  <a:cubicBezTo>
                    <a:pt x="4640" y="16483"/>
                    <a:pt x="5290" y="8112"/>
                    <a:pt x="5086" y="4620"/>
                  </a:cubicBezTo>
                  <a:cubicBezTo>
                    <a:pt x="4884" y="1128"/>
                    <a:pt x="3240" y="637"/>
                    <a:pt x="323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5" name="Google Shape;295;p28"/>
            <p:cNvSpPr/>
            <p:nvPr/>
          </p:nvSpPr>
          <p:spPr>
            <a:xfrm>
              <a:off x="6476775" y="4042288"/>
              <a:ext cx="78800" cy="192225"/>
            </a:xfrm>
            <a:custGeom>
              <a:avLst/>
              <a:gdLst/>
              <a:ahLst/>
              <a:cxnLst/>
              <a:rect l="l" t="t" r="r" b="b"/>
              <a:pathLst>
                <a:path w="3152" h="7689" extrusionOk="0">
                  <a:moveTo>
                    <a:pt x="909" y="0"/>
                  </a:moveTo>
                  <a:cubicBezTo>
                    <a:pt x="834" y="0"/>
                    <a:pt x="696" y="30"/>
                    <a:pt x="602" y="220"/>
                  </a:cubicBezTo>
                  <a:cubicBezTo>
                    <a:pt x="509" y="412"/>
                    <a:pt x="1" y="1153"/>
                    <a:pt x="1" y="1153"/>
                  </a:cubicBezTo>
                  <a:cubicBezTo>
                    <a:pt x="1" y="1153"/>
                    <a:pt x="241" y="1866"/>
                    <a:pt x="965" y="2548"/>
                  </a:cubicBezTo>
                  <a:cubicBezTo>
                    <a:pt x="1688" y="3229"/>
                    <a:pt x="2166" y="4040"/>
                    <a:pt x="2166" y="4040"/>
                  </a:cubicBezTo>
                  <a:cubicBezTo>
                    <a:pt x="2166" y="4040"/>
                    <a:pt x="1707" y="5567"/>
                    <a:pt x="1652" y="5898"/>
                  </a:cubicBezTo>
                  <a:cubicBezTo>
                    <a:pt x="1595" y="6228"/>
                    <a:pt x="2851" y="7689"/>
                    <a:pt x="2851" y="7689"/>
                  </a:cubicBezTo>
                  <a:cubicBezTo>
                    <a:pt x="2851" y="7689"/>
                    <a:pt x="3152" y="4995"/>
                    <a:pt x="2586" y="3356"/>
                  </a:cubicBezTo>
                  <a:cubicBezTo>
                    <a:pt x="2019" y="1719"/>
                    <a:pt x="1025" y="773"/>
                    <a:pt x="970" y="499"/>
                  </a:cubicBezTo>
                  <a:cubicBezTo>
                    <a:pt x="968" y="322"/>
                    <a:pt x="967" y="155"/>
                    <a:pt x="962" y="6"/>
                  </a:cubicBezTo>
                  <a:cubicBezTo>
                    <a:pt x="962" y="6"/>
                    <a:pt x="941" y="0"/>
                    <a:pt x="909"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6" name="Google Shape;296;p28"/>
            <p:cNvSpPr/>
            <p:nvPr/>
          </p:nvSpPr>
          <p:spPr>
            <a:xfrm>
              <a:off x="6463425" y="3863888"/>
              <a:ext cx="155650" cy="181725"/>
            </a:xfrm>
            <a:custGeom>
              <a:avLst/>
              <a:gdLst/>
              <a:ahLst/>
              <a:cxnLst/>
              <a:rect l="l" t="t" r="r" b="b"/>
              <a:pathLst>
                <a:path w="6226" h="7269" extrusionOk="0">
                  <a:moveTo>
                    <a:pt x="3155" y="0"/>
                  </a:moveTo>
                  <a:cubicBezTo>
                    <a:pt x="3100" y="0"/>
                    <a:pt x="3045" y="2"/>
                    <a:pt x="2989" y="5"/>
                  </a:cubicBezTo>
                  <a:cubicBezTo>
                    <a:pt x="1297" y="100"/>
                    <a:pt x="0" y="1549"/>
                    <a:pt x="94" y="3241"/>
                  </a:cubicBezTo>
                  <a:cubicBezTo>
                    <a:pt x="149" y="4230"/>
                    <a:pt x="670" y="5071"/>
                    <a:pt x="1430" y="5590"/>
                  </a:cubicBezTo>
                  <a:cubicBezTo>
                    <a:pt x="1430" y="5590"/>
                    <a:pt x="1577" y="6148"/>
                    <a:pt x="1678" y="6265"/>
                  </a:cubicBezTo>
                  <a:cubicBezTo>
                    <a:pt x="2199" y="6874"/>
                    <a:pt x="3694" y="7269"/>
                    <a:pt x="4302" y="7269"/>
                  </a:cubicBezTo>
                  <a:cubicBezTo>
                    <a:pt x="4351" y="7269"/>
                    <a:pt x="4395" y="7266"/>
                    <a:pt x="4431" y="7261"/>
                  </a:cubicBezTo>
                  <a:cubicBezTo>
                    <a:pt x="5058" y="7171"/>
                    <a:pt x="5398" y="6909"/>
                    <a:pt x="5698" y="6224"/>
                  </a:cubicBezTo>
                  <a:cubicBezTo>
                    <a:pt x="6226" y="5012"/>
                    <a:pt x="6058" y="3392"/>
                    <a:pt x="5928" y="2630"/>
                  </a:cubicBezTo>
                  <a:cubicBezTo>
                    <a:pt x="5699" y="1140"/>
                    <a:pt x="4657" y="0"/>
                    <a:pt x="3155" y="0"/>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7" name="Google Shape;297;p28"/>
            <p:cNvSpPr/>
            <p:nvPr/>
          </p:nvSpPr>
          <p:spPr>
            <a:xfrm>
              <a:off x="6461400" y="3863913"/>
              <a:ext cx="144475" cy="139775"/>
            </a:xfrm>
            <a:custGeom>
              <a:avLst/>
              <a:gdLst/>
              <a:ahLst/>
              <a:cxnLst/>
              <a:rect l="l" t="t" r="r" b="b"/>
              <a:pathLst>
                <a:path w="5779" h="5591" extrusionOk="0">
                  <a:moveTo>
                    <a:pt x="3241" y="0"/>
                  </a:moveTo>
                  <a:cubicBezTo>
                    <a:pt x="3031" y="0"/>
                    <a:pt x="2817" y="22"/>
                    <a:pt x="2599" y="67"/>
                  </a:cubicBezTo>
                  <a:cubicBezTo>
                    <a:pt x="1304" y="336"/>
                    <a:pt x="230" y="1426"/>
                    <a:pt x="110" y="2744"/>
                  </a:cubicBezTo>
                  <a:cubicBezTo>
                    <a:pt x="1" y="3929"/>
                    <a:pt x="639" y="4991"/>
                    <a:pt x="1511" y="5591"/>
                  </a:cubicBezTo>
                  <a:cubicBezTo>
                    <a:pt x="1478" y="5486"/>
                    <a:pt x="676" y="4286"/>
                    <a:pt x="1501" y="4022"/>
                  </a:cubicBezTo>
                  <a:lnTo>
                    <a:pt x="1501" y="4022"/>
                  </a:lnTo>
                  <a:cubicBezTo>
                    <a:pt x="1633" y="4174"/>
                    <a:pt x="1667" y="4408"/>
                    <a:pt x="1673" y="4650"/>
                  </a:cubicBezTo>
                  <a:cubicBezTo>
                    <a:pt x="1673" y="4650"/>
                    <a:pt x="2083" y="4612"/>
                    <a:pt x="1991" y="4132"/>
                  </a:cubicBezTo>
                  <a:cubicBezTo>
                    <a:pt x="1966" y="3999"/>
                    <a:pt x="1941" y="3875"/>
                    <a:pt x="1919" y="3765"/>
                  </a:cubicBezTo>
                  <a:cubicBezTo>
                    <a:pt x="1846" y="3392"/>
                    <a:pt x="1942" y="3016"/>
                    <a:pt x="2155" y="2700"/>
                  </a:cubicBezTo>
                  <a:cubicBezTo>
                    <a:pt x="2327" y="2447"/>
                    <a:pt x="2472" y="2094"/>
                    <a:pt x="2372" y="1698"/>
                  </a:cubicBezTo>
                  <a:lnTo>
                    <a:pt x="2372" y="1698"/>
                  </a:lnTo>
                  <a:cubicBezTo>
                    <a:pt x="2372" y="1698"/>
                    <a:pt x="2973" y="1968"/>
                    <a:pt x="3844" y="1968"/>
                  </a:cubicBezTo>
                  <a:cubicBezTo>
                    <a:pt x="4107" y="1968"/>
                    <a:pt x="4395" y="1943"/>
                    <a:pt x="4699" y="1878"/>
                  </a:cubicBezTo>
                  <a:cubicBezTo>
                    <a:pt x="5251" y="1763"/>
                    <a:pt x="5625" y="1556"/>
                    <a:pt x="5779" y="1384"/>
                  </a:cubicBezTo>
                  <a:cubicBezTo>
                    <a:pt x="5229" y="550"/>
                    <a:pt x="4298" y="0"/>
                    <a:pt x="3241" y="0"/>
                  </a:cubicBezTo>
                  <a:close/>
                </a:path>
              </a:pathLst>
            </a:custGeom>
            <a:solidFill>
              <a:srgbClr val="92645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8" name="Google Shape;298;p28"/>
            <p:cNvSpPr/>
            <p:nvPr/>
          </p:nvSpPr>
          <p:spPr>
            <a:xfrm>
              <a:off x="6473075" y="3856588"/>
              <a:ext cx="166125" cy="66300"/>
            </a:xfrm>
            <a:custGeom>
              <a:avLst/>
              <a:gdLst/>
              <a:ahLst/>
              <a:cxnLst/>
              <a:rect l="l" t="t" r="r" b="b"/>
              <a:pathLst>
                <a:path w="6645" h="2652" extrusionOk="0">
                  <a:moveTo>
                    <a:pt x="2308" y="1"/>
                  </a:moveTo>
                  <a:cubicBezTo>
                    <a:pt x="1738" y="1"/>
                    <a:pt x="1219" y="142"/>
                    <a:pt x="782" y="472"/>
                  </a:cubicBezTo>
                  <a:cubicBezTo>
                    <a:pt x="0" y="1064"/>
                    <a:pt x="152" y="1669"/>
                    <a:pt x="152" y="1669"/>
                  </a:cubicBezTo>
                  <a:cubicBezTo>
                    <a:pt x="259" y="1644"/>
                    <a:pt x="372" y="1634"/>
                    <a:pt x="486" y="1634"/>
                  </a:cubicBezTo>
                  <a:cubicBezTo>
                    <a:pt x="1125" y="1634"/>
                    <a:pt x="1815" y="1955"/>
                    <a:pt x="1890" y="1979"/>
                  </a:cubicBezTo>
                  <a:cubicBezTo>
                    <a:pt x="2424" y="2422"/>
                    <a:pt x="3256" y="2651"/>
                    <a:pt x="4062" y="2651"/>
                  </a:cubicBezTo>
                  <a:cubicBezTo>
                    <a:pt x="5133" y="2651"/>
                    <a:pt x="6159" y="2247"/>
                    <a:pt x="6381" y="1403"/>
                  </a:cubicBezTo>
                  <a:cubicBezTo>
                    <a:pt x="6645" y="392"/>
                    <a:pt x="5278" y="821"/>
                    <a:pt x="4398" y="472"/>
                  </a:cubicBezTo>
                  <a:cubicBezTo>
                    <a:pt x="3666" y="181"/>
                    <a:pt x="2954" y="1"/>
                    <a:pt x="2308" y="1"/>
                  </a:cubicBezTo>
                  <a:close/>
                </a:path>
              </a:pathLst>
            </a:custGeom>
            <a:solidFill>
              <a:srgbClr val="66251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9" name="Google Shape;299;p28"/>
            <p:cNvSpPr/>
            <p:nvPr/>
          </p:nvSpPr>
          <p:spPr>
            <a:xfrm>
              <a:off x="6341575" y="4098613"/>
              <a:ext cx="140825" cy="447375"/>
            </a:xfrm>
            <a:custGeom>
              <a:avLst/>
              <a:gdLst/>
              <a:ahLst/>
              <a:cxnLst/>
              <a:rect l="l" t="t" r="r" b="b"/>
              <a:pathLst>
                <a:path w="5633" h="17895" extrusionOk="0">
                  <a:moveTo>
                    <a:pt x="4369" y="1"/>
                  </a:moveTo>
                  <a:cubicBezTo>
                    <a:pt x="3970" y="1"/>
                    <a:pt x="3498" y="313"/>
                    <a:pt x="3043" y="1095"/>
                  </a:cubicBezTo>
                  <a:cubicBezTo>
                    <a:pt x="2286" y="2397"/>
                    <a:pt x="1265" y="4570"/>
                    <a:pt x="721" y="6547"/>
                  </a:cubicBezTo>
                  <a:cubicBezTo>
                    <a:pt x="457" y="7504"/>
                    <a:pt x="0" y="10339"/>
                    <a:pt x="971" y="13768"/>
                  </a:cubicBezTo>
                  <a:cubicBezTo>
                    <a:pt x="1076" y="14140"/>
                    <a:pt x="1168" y="14575"/>
                    <a:pt x="1295" y="15308"/>
                  </a:cubicBezTo>
                  <a:cubicBezTo>
                    <a:pt x="1421" y="16042"/>
                    <a:pt x="1743" y="16859"/>
                    <a:pt x="2146" y="17335"/>
                  </a:cubicBezTo>
                  <a:cubicBezTo>
                    <a:pt x="2497" y="17752"/>
                    <a:pt x="2710" y="17887"/>
                    <a:pt x="2845" y="17887"/>
                  </a:cubicBezTo>
                  <a:cubicBezTo>
                    <a:pt x="2864" y="17887"/>
                    <a:pt x="2882" y="17885"/>
                    <a:pt x="2898" y="17880"/>
                  </a:cubicBezTo>
                  <a:cubicBezTo>
                    <a:pt x="3063" y="17830"/>
                    <a:pt x="3073" y="17668"/>
                    <a:pt x="2914" y="17429"/>
                  </a:cubicBezTo>
                  <a:cubicBezTo>
                    <a:pt x="2756" y="17191"/>
                    <a:pt x="2453" y="16822"/>
                    <a:pt x="2288" y="16229"/>
                  </a:cubicBezTo>
                  <a:lnTo>
                    <a:pt x="2288" y="16229"/>
                  </a:lnTo>
                  <a:cubicBezTo>
                    <a:pt x="2288" y="16229"/>
                    <a:pt x="2609" y="16767"/>
                    <a:pt x="2829" y="17073"/>
                  </a:cubicBezTo>
                  <a:cubicBezTo>
                    <a:pt x="3050" y="17378"/>
                    <a:pt x="3309" y="17641"/>
                    <a:pt x="3516" y="17801"/>
                  </a:cubicBezTo>
                  <a:cubicBezTo>
                    <a:pt x="3600" y="17866"/>
                    <a:pt x="3706" y="17895"/>
                    <a:pt x="3804" y="17895"/>
                  </a:cubicBezTo>
                  <a:cubicBezTo>
                    <a:pt x="4006" y="17895"/>
                    <a:pt x="4179" y="17776"/>
                    <a:pt x="4076" y="17612"/>
                  </a:cubicBezTo>
                  <a:cubicBezTo>
                    <a:pt x="3922" y="17368"/>
                    <a:pt x="3736" y="17221"/>
                    <a:pt x="3417" y="16764"/>
                  </a:cubicBezTo>
                  <a:cubicBezTo>
                    <a:pt x="3247" y="16523"/>
                    <a:pt x="3105" y="16262"/>
                    <a:pt x="2996" y="15987"/>
                  </a:cubicBezTo>
                  <a:lnTo>
                    <a:pt x="2996" y="15987"/>
                  </a:lnTo>
                  <a:cubicBezTo>
                    <a:pt x="2996" y="15987"/>
                    <a:pt x="3369" y="16465"/>
                    <a:pt x="3756" y="16804"/>
                  </a:cubicBezTo>
                  <a:cubicBezTo>
                    <a:pt x="4144" y="17145"/>
                    <a:pt x="4375" y="17205"/>
                    <a:pt x="4527" y="17236"/>
                  </a:cubicBezTo>
                  <a:cubicBezTo>
                    <a:pt x="4539" y="17239"/>
                    <a:pt x="4553" y="17240"/>
                    <a:pt x="4566" y="17240"/>
                  </a:cubicBezTo>
                  <a:cubicBezTo>
                    <a:pt x="4716" y="17240"/>
                    <a:pt x="4899" y="17082"/>
                    <a:pt x="4687" y="16827"/>
                  </a:cubicBezTo>
                  <a:cubicBezTo>
                    <a:pt x="4478" y="16578"/>
                    <a:pt x="4109" y="16351"/>
                    <a:pt x="3788" y="15815"/>
                  </a:cubicBezTo>
                  <a:cubicBezTo>
                    <a:pt x="3560" y="15434"/>
                    <a:pt x="3450" y="15132"/>
                    <a:pt x="3526" y="15132"/>
                  </a:cubicBezTo>
                  <a:cubicBezTo>
                    <a:pt x="3528" y="15132"/>
                    <a:pt x="3530" y="15132"/>
                    <a:pt x="3533" y="15133"/>
                  </a:cubicBezTo>
                  <a:cubicBezTo>
                    <a:pt x="3623" y="15148"/>
                    <a:pt x="3745" y="15387"/>
                    <a:pt x="4082" y="15596"/>
                  </a:cubicBezTo>
                  <a:cubicBezTo>
                    <a:pt x="4246" y="15698"/>
                    <a:pt x="4440" y="15749"/>
                    <a:pt x="4603" y="15749"/>
                  </a:cubicBezTo>
                  <a:cubicBezTo>
                    <a:pt x="4760" y="15749"/>
                    <a:pt x="4889" y="15702"/>
                    <a:pt x="4936" y="15609"/>
                  </a:cubicBezTo>
                  <a:cubicBezTo>
                    <a:pt x="5035" y="15420"/>
                    <a:pt x="5013" y="15452"/>
                    <a:pt x="4714" y="15196"/>
                  </a:cubicBezTo>
                  <a:cubicBezTo>
                    <a:pt x="4413" y="14939"/>
                    <a:pt x="4228" y="14618"/>
                    <a:pt x="3776" y="14293"/>
                  </a:cubicBezTo>
                  <a:cubicBezTo>
                    <a:pt x="3380" y="14003"/>
                    <a:pt x="3090" y="13648"/>
                    <a:pt x="2936" y="13217"/>
                  </a:cubicBezTo>
                  <a:cubicBezTo>
                    <a:pt x="1932" y="10401"/>
                    <a:pt x="2662" y="8050"/>
                    <a:pt x="2963" y="7215"/>
                  </a:cubicBezTo>
                  <a:cubicBezTo>
                    <a:pt x="3571" y="5521"/>
                    <a:pt x="4811" y="3249"/>
                    <a:pt x="5222" y="2290"/>
                  </a:cubicBezTo>
                  <a:cubicBezTo>
                    <a:pt x="5633" y="1331"/>
                    <a:pt x="5409" y="849"/>
                    <a:pt x="5038" y="365"/>
                  </a:cubicBezTo>
                  <a:cubicBezTo>
                    <a:pt x="4864" y="137"/>
                    <a:pt x="4633" y="1"/>
                    <a:pt x="4369" y="1"/>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0" name="Google Shape;300;p28"/>
            <p:cNvSpPr/>
            <p:nvPr/>
          </p:nvSpPr>
          <p:spPr>
            <a:xfrm>
              <a:off x="6459800" y="3958088"/>
              <a:ext cx="39400" cy="49800"/>
            </a:xfrm>
            <a:custGeom>
              <a:avLst/>
              <a:gdLst/>
              <a:ahLst/>
              <a:cxnLst/>
              <a:rect l="l" t="t" r="r" b="b"/>
              <a:pathLst>
                <a:path w="1576" h="1992" extrusionOk="0">
                  <a:moveTo>
                    <a:pt x="973" y="1"/>
                  </a:moveTo>
                  <a:cubicBezTo>
                    <a:pt x="773" y="1"/>
                    <a:pt x="572" y="78"/>
                    <a:pt x="444" y="278"/>
                  </a:cubicBezTo>
                  <a:cubicBezTo>
                    <a:pt x="1" y="972"/>
                    <a:pt x="631" y="1992"/>
                    <a:pt x="1184" y="1992"/>
                  </a:cubicBezTo>
                  <a:cubicBezTo>
                    <a:pt x="1191" y="1992"/>
                    <a:pt x="1199" y="1991"/>
                    <a:pt x="1206" y="1991"/>
                  </a:cubicBezTo>
                  <a:cubicBezTo>
                    <a:pt x="1505" y="1976"/>
                    <a:pt x="1575" y="1812"/>
                    <a:pt x="1575" y="1812"/>
                  </a:cubicBezTo>
                  <a:lnTo>
                    <a:pt x="1565" y="255"/>
                  </a:lnTo>
                  <a:cubicBezTo>
                    <a:pt x="1453" y="112"/>
                    <a:pt x="1213" y="1"/>
                    <a:pt x="973" y="1"/>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1" name="Google Shape;301;p28"/>
            <p:cNvSpPr/>
            <p:nvPr/>
          </p:nvSpPr>
          <p:spPr>
            <a:xfrm>
              <a:off x="6719750" y="4494063"/>
              <a:ext cx="155575" cy="98650"/>
            </a:xfrm>
            <a:custGeom>
              <a:avLst/>
              <a:gdLst/>
              <a:ahLst/>
              <a:cxnLst/>
              <a:rect l="l" t="t" r="r" b="b"/>
              <a:pathLst>
                <a:path w="6223" h="3946" extrusionOk="0">
                  <a:moveTo>
                    <a:pt x="2012" y="0"/>
                  </a:moveTo>
                  <a:cubicBezTo>
                    <a:pt x="1680" y="0"/>
                    <a:pt x="1371" y="149"/>
                    <a:pt x="1080" y="312"/>
                  </a:cubicBezTo>
                  <a:cubicBezTo>
                    <a:pt x="898" y="414"/>
                    <a:pt x="719" y="525"/>
                    <a:pt x="532" y="610"/>
                  </a:cubicBezTo>
                  <a:cubicBezTo>
                    <a:pt x="345" y="693"/>
                    <a:pt x="148" y="795"/>
                    <a:pt x="1" y="845"/>
                  </a:cubicBezTo>
                  <a:lnTo>
                    <a:pt x="502" y="2621"/>
                  </a:lnTo>
                  <a:cubicBezTo>
                    <a:pt x="711" y="2595"/>
                    <a:pt x="908" y="2583"/>
                    <a:pt x="1097" y="2583"/>
                  </a:cubicBezTo>
                  <a:cubicBezTo>
                    <a:pt x="1920" y="2583"/>
                    <a:pt x="2582" y="2805"/>
                    <a:pt x="3269" y="3024"/>
                  </a:cubicBezTo>
                  <a:cubicBezTo>
                    <a:pt x="4019" y="3261"/>
                    <a:pt x="4737" y="3589"/>
                    <a:pt x="5471" y="3874"/>
                  </a:cubicBezTo>
                  <a:cubicBezTo>
                    <a:pt x="5561" y="3909"/>
                    <a:pt x="5655" y="3945"/>
                    <a:pt x="5749" y="3945"/>
                  </a:cubicBezTo>
                  <a:cubicBezTo>
                    <a:pt x="5772" y="3945"/>
                    <a:pt x="5795" y="3943"/>
                    <a:pt x="5818" y="3938"/>
                  </a:cubicBezTo>
                  <a:cubicBezTo>
                    <a:pt x="6184" y="3858"/>
                    <a:pt x="6223" y="3367"/>
                    <a:pt x="6143" y="3078"/>
                  </a:cubicBezTo>
                  <a:cubicBezTo>
                    <a:pt x="6066" y="2804"/>
                    <a:pt x="5989" y="2530"/>
                    <a:pt x="5870" y="2271"/>
                  </a:cubicBezTo>
                  <a:cubicBezTo>
                    <a:pt x="5646" y="1781"/>
                    <a:pt x="5299" y="1333"/>
                    <a:pt x="4781" y="1161"/>
                  </a:cubicBezTo>
                  <a:cubicBezTo>
                    <a:pt x="4199" y="967"/>
                    <a:pt x="3571" y="867"/>
                    <a:pt x="3062" y="523"/>
                  </a:cubicBezTo>
                  <a:cubicBezTo>
                    <a:pt x="2794" y="342"/>
                    <a:pt x="2557" y="94"/>
                    <a:pt x="2243" y="25"/>
                  </a:cubicBezTo>
                  <a:cubicBezTo>
                    <a:pt x="2165" y="8"/>
                    <a:pt x="2088" y="0"/>
                    <a:pt x="2012" y="0"/>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2" name="Google Shape;302;p28"/>
            <p:cNvSpPr/>
            <p:nvPr/>
          </p:nvSpPr>
          <p:spPr>
            <a:xfrm>
              <a:off x="6370350" y="4514938"/>
              <a:ext cx="371275" cy="121275"/>
            </a:xfrm>
            <a:custGeom>
              <a:avLst/>
              <a:gdLst/>
              <a:ahLst/>
              <a:cxnLst/>
              <a:rect l="l" t="t" r="r" b="b"/>
              <a:pathLst>
                <a:path w="14851" h="4851" extrusionOk="0">
                  <a:moveTo>
                    <a:pt x="14127" y="0"/>
                  </a:moveTo>
                  <a:cubicBezTo>
                    <a:pt x="14127" y="0"/>
                    <a:pt x="9913" y="697"/>
                    <a:pt x="6781" y="859"/>
                  </a:cubicBezTo>
                  <a:cubicBezTo>
                    <a:pt x="3676" y="1018"/>
                    <a:pt x="2824" y="1695"/>
                    <a:pt x="2169" y="1895"/>
                  </a:cubicBezTo>
                  <a:cubicBezTo>
                    <a:pt x="1" y="2562"/>
                    <a:pt x="749" y="3830"/>
                    <a:pt x="2126" y="4376"/>
                  </a:cubicBezTo>
                  <a:cubicBezTo>
                    <a:pt x="2879" y="4674"/>
                    <a:pt x="3480" y="4850"/>
                    <a:pt x="4333" y="4850"/>
                  </a:cubicBezTo>
                  <a:cubicBezTo>
                    <a:pt x="5042" y="4850"/>
                    <a:pt x="5925" y="4728"/>
                    <a:pt x="7212" y="4451"/>
                  </a:cubicBezTo>
                  <a:cubicBezTo>
                    <a:pt x="8983" y="4072"/>
                    <a:pt x="14610" y="1786"/>
                    <a:pt x="14610" y="1786"/>
                  </a:cubicBezTo>
                  <a:cubicBezTo>
                    <a:pt x="14610" y="1786"/>
                    <a:pt x="14851" y="695"/>
                    <a:pt x="14127"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3" name="Google Shape;303;p28"/>
            <p:cNvSpPr/>
            <p:nvPr/>
          </p:nvSpPr>
          <p:spPr>
            <a:xfrm>
              <a:off x="6356475" y="4094388"/>
              <a:ext cx="128050" cy="187875"/>
            </a:xfrm>
            <a:custGeom>
              <a:avLst/>
              <a:gdLst/>
              <a:ahLst/>
              <a:cxnLst/>
              <a:rect l="l" t="t" r="r" b="b"/>
              <a:pathLst>
                <a:path w="5122" h="7515" extrusionOk="0">
                  <a:moveTo>
                    <a:pt x="3815" y="0"/>
                  </a:moveTo>
                  <a:cubicBezTo>
                    <a:pt x="3028" y="0"/>
                    <a:pt x="2463" y="974"/>
                    <a:pt x="1717" y="2388"/>
                  </a:cubicBezTo>
                  <a:cubicBezTo>
                    <a:pt x="790" y="4144"/>
                    <a:pt x="1" y="6482"/>
                    <a:pt x="1" y="6482"/>
                  </a:cubicBezTo>
                  <a:cubicBezTo>
                    <a:pt x="826" y="7489"/>
                    <a:pt x="2292" y="7514"/>
                    <a:pt x="2438" y="7514"/>
                  </a:cubicBezTo>
                  <a:cubicBezTo>
                    <a:pt x="2446" y="7514"/>
                    <a:pt x="2450" y="7514"/>
                    <a:pt x="2450" y="7514"/>
                  </a:cubicBezTo>
                  <a:cubicBezTo>
                    <a:pt x="2450" y="7514"/>
                    <a:pt x="2776" y="6973"/>
                    <a:pt x="3038" y="6196"/>
                  </a:cubicBezTo>
                  <a:cubicBezTo>
                    <a:pt x="3301" y="5419"/>
                    <a:pt x="4345" y="3414"/>
                    <a:pt x="4734" y="2410"/>
                  </a:cubicBezTo>
                  <a:cubicBezTo>
                    <a:pt x="5122" y="1406"/>
                    <a:pt x="5058" y="521"/>
                    <a:pt x="4427" y="176"/>
                  </a:cubicBezTo>
                  <a:cubicBezTo>
                    <a:pt x="4206" y="57"/>
                    <a:pt x="4005" y="0"/>
                    <a:pt x="3815"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4" name="Google Shape;304;p28"/>
            <p:cNvSpPr/>
            <p:nvPr/>
          </p:nvSpPr>
          <p:spPr>
            <a:xfrm>
              <a:off x="6347175" y="4243938"/>
              <a:ext cx="80550" cy="66925"/>
            </a:xfrm>
            <a:custGeom>
              <a:avLst/>
              <a:gdLst/>
              <a:ahLst/>
              <a:cxnLst/>
              <a:rect l="l" t="t" r="r" b="b"/>
              <a:pathLst>
                <a:path w="3222" h="2677" extrusionOk="0">
                  <a:moveTo>
                    <a:pt x="548" y="0"/>
                  </a:moveTo>
                  <a:lnTo>
                    <a:pt x="548" y="0"/>
                  </a:lnTo>
                  <a:cubicBezTo>
                    <a:pt x="177" y="196"/>
                    <a:pt x="47" y="1192"/>
                    <a:pt x="25" y="1571"/>
                  </a:cubicBezTo>
                  <a:cubicBezTo>
                    <a:pt x="1" y="2034"/>
                    <a:pt x="1116" y="2677"/>
                    <a:pt x="2023" y="2677"/>
                  </a:cubicBezTo>
                  <a:cubicBezTo>
                    <a:pt x="2167" y="2677"/>
                    <a:pt x="2305" y="2661"/>
                    <a:pt x="2433" y="2625"/>
                  </a:cubicBezTo>
                  <a:cubicBezTo>
                    <a:pt x="2590" y="2580"/>
                    <a:pt x="2806" y="2246"/>
                    <a:pt x="3014" y="1648"/>
                  </a:cubicBezTo>
                  <a:cubicBezTo>
                    <a:pt x="3222" y="1048"/>
                    <a:pt x="3115" y="961"/>
                    <a:pt x="3115" y="961"/>
                  </a:cubicBezTo>
                  <a:lnTo>
                    <a:pt x="3115" y="961"/>
                  </a:lnTo>
                  <a:lnTo>
                    <a:pt x="2999" y="1200"/>
                  </a:lnTo>
                  <a:cubicBezTo>
                    <a:pt x="2999" y="1200"/>
                    <a:pt x="2862" y="1226"/>
                    <a:pt x="2646" y="1226"/>
                  </a:cubicBezTo>
                  <a:cubicBezTo>
                    <a:pt x="2392" y="1226"/>
                    <a:pt x="2030" y="1190"/>
                    <a:pt x="1653" y="1036"/>
                  </a:cubicBezTo>
                  <a:cubicBezTo>
                    <a:pt x="789" y="684"/>
                    <a:pt x="453" y="286"/>
                    <a:pt x="453" y="286"/>
                  </a:cubicBezTo>
                  <a:lnTo>
                    <a:pt x="548" y="0"/>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5" name="Google Shape;305;p28"/>
            <p:cNvSpPr/>
            <p:nvPr/>
          </p:nvSpPr>
          <p:spPr>
            <a:xfrm>
              <a:off x="6474150" y="4351113"/>
              <a:ext cx="377125" cy="216550"/>
            </a:xfrm>
            <a:custGeom>
              <a:avLst/>
              <a:gdLst/>
              <a:ahLst/>
              <a:cxnLst/>
              <a:rect l="l" t="t" r="r" b="b"/>
              <a:pathLst>
                <a:path w="15085" h="8662" extrusionOk="0">
                  <a:moveTo>
                    <a:pt x="9565" y="1"/>
                  </a:moveTo>
                  <a:cubicBezTo>
                    <a:pt x="9512" y="1"/>
                    <a:pt x="9458" y="15"/>
                    <a:pt x="9410" y="42"/>
                  </a:cubicBezTo>
                  <a:lnTo>
                    <a:pt x="1" y="5476"/>
                  </a:lnTo>
                  <a:lnTo>
                    <a:pt x="5519" y="8662"/>
                  </a:lnTo>
                  <a:lnTo>
                    <a:pt x="15084" y="3138"/>
                  </a:lnTo>
                  <a:lnTo>
                    <a:pt x="9720" y="42"/>
                  </a:lnTo>
                  <a:cubicBezTo>
                    <a:pt x="9672" y="15"/>
                    <a:pt x="9618" y="1"/>
                    <a:pt x="9565" y="1"/>
                  </a:cubicBezTo>
                  <a:close/>
                </a:path>
              </a:pathLst>
            </a:custGeom>
            <a:solidFill>
              <a:srgbClr val="EFF6F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6" name="Google Shape;306;p28"/>
            <p:cNvSpPr/>
            <p:nvPr/>
          </p:nvSpPr>
          <p:spPr>
            <a:xfrm>
              <a:off x="6538550" y="4392413"/>
              <a:ext cx="284275" cy="163850"/>
            </a:xfrm>
            <a:custGeom>
              <a:avLst/>
              <a:gdLst/>
              <a:ahLst/>
              <a:cxnLst/>
              <a:rect l="l" t="t" r="r" b="b"/>
              <a:pathLst>
                <a:path w="11371" h="6554" extrusionOk="0">
                  <a:moveTo>
                    <a:pt x="8462" y="1"/>
                  </a:moveTo>
                  <a:lnTo>
                    <a:pt x="1" y="4885"/>
                  </a:lnTo>
                  <a:lnTo>
                    <a:pt x="2893" y="6554"/>
                  </a:lnTo>
                  <a:lnTo>
                    <a:pt x="11371" y="1660"/>
                  </a:lnTo>
                  <a:lnTo>
                    <a:pt x="8462" y="1"/>
                  </a:ln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7" name="Google Shape;307;p28"/>
            <p:cNvSpPr/>
            <p:nvPr/>
          </p:nvSpPr>
          <p:spPr>
            <a:xfrm>
              <a:off x="6575325" y="4403038"/>
              <a:ext cx="101175" cy="58425"/>
            </a:xfrm>
            <a:custGeom>
              <a:avLst/>
              <a:gdLst/>
              <a:ahLst/>
              <a:cxnLst/>
              <a:rect l="l" t="t" r="r" b="b"/>
              <a:pathLst>
                <a:path w="4047" h="2337" extrusionOk="0">
                  <a:moveTo>
                    <a:pt x="2575" y="0"/>
                  </a:moveTo>
                  <a:lnTo>
                    <a:pt x="0" y="1487"/>
                  </a:lnTo>
                  <a:lnTo>
                    <a:pt x="54" y="1517"/>
                  </a:lnTo>
                  <a:lnTo>
                    <a:pt x="1472" y="2336"/>
                  </a:lnTo>
                  <a:lnTo>
                    <a:pt x="3995" y="879"/>
                  </a:lnTo>
                  <a:lnTo>
                    <a:pt x="4047" y="851"/>
                  </a:lnTo>
                  <a:lnTo>
                    <a:pt x="2575" y="0"/>
                  </a:lnTo>
                  <a:close/>
                </a:path>
              </a:pathLst>
            </a:custGeom>
            <a:solidFill>
              <a:srgbClr val="AEB5B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8" name="Google Shape;308;p28"/>
            <p:cNvSpPr/>
            <p:nvPr/>
          </p:nvSpPr>
          <p:spPr>
            <a:xfrm>
              <a:off x="6576650" y="4404538"/>
              <a:ext cx="98575" cy="56925"/>
            </a:xfrm>
            <a:custGeom>
              <a:avLst/>
              <a:gdLst/>
              <a:ahLst/>
              <a:cxnLst/>
              <a:rect l="l" t="t" r="r" b="b"/>
              <a:pathLst>
                <a:path w="3943" h="2277" extrusionOk="0">
                  <a:moveTo>
                    <a:pt x="2522" y="0"/>
                  </a:moveTo>
                  <a:lnTo>
                    <a:pt x="1" y="1457"/>
                  </a:lnTo>
                  <a:lnTo>
                    <a:pt x="1419" y="2276"/>
                  </a:lnTo>
                  <a:lnTo>
                    <a:pt x="3942" y="819"/>
                  </a:lnTo>
                  <a:lnTo>
                    <a:pt x="2522" y="0"/>
                  </a:ln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9" name="Google Shape;309;p28"/>
            <p:cNvSpPr/>
            <p:nvPr/>
          </p:nvSpPr>
          <p:spPr>
            <a:xfrm>
              <a:off x="6474150" y="4429588"/>
              <a:ext cx="377125" cy="146650"/>
            </a:xfrm>
            <a:custGeom>
              <a:avLst/>
              <a:gdLst/>
              <a:ahLst/>
              <a:cxnLst/>
              <a:rect l="l" t="t" r="r" b="b"/>
              <a:pathLst>
                <a:path w="15085" h="5866" extrusionOk="0">
                  <a:moveTo>
                    <a:pt x="15084" y="1"/>
                  </a:moveTo>
                  <a:lnTo>
                    <a:pt x="5519" y="5523"/>
                  </a:lnTo>
                  <a:lnTo>
                    <a:pt x="1" y="2337"/>
                  </a:lnTo>
                  <a:lnTo>
                    <a:pt x="1" y="2462"/>
                  </a:lnTo>
                  <a:cubicBezTo>
                    <a:pt x="1" y="2646"/>
                    <a:pt x="99" y="2818"/>
                    <a:pt x="260" y="2910"/>
                  </a:cubicBezTo>
                  <a:lnTo>
                    <a:pt x="5260" y="5797"/>
                  </a:lnTo>
                  <a:cubicBezTo>
                    <a:pt x="5340" y="5843"/>
                    <a:pt x="5429" y="5866"/>
                    <a:pt x="5518" y="5866"/>
                  </a:cubicBezTo>
                  <a:cubicBezTo>
                    <a:pt x="5607" y="5866"/>
                    <a:pt x="5696" y="5843"/>
                    <a:pt x="5776" y="5797"/>
                  </a:cubicBezTo>
                  <a:lnTo>
                    <a:pt x="14825" y="574"/>
                  </a:lnTo>
                  <a:cubicBezTo>
                    <a:pt x="14986" y="482"/>
                    <a:pt x="15084" y="310"/>
                    <a:pt x="15084" y="126"/>
                  </a:cubicBezTo>
                  <a:lnTo>
                    <a:pt x="15084" y="1"/>
                  </a:lnTo>
                  <a:close/>
                </a:path>
              </a:pathLst>
            </a:custGeom>
            <a:solidFill>
              <a:srgbClr val="C8E2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0" name="Google Shape;310;p28"/>
            <p:cNvSpPr/>
            <p:nvPr/>
          </p:nvSpPr>
          <p:spPr>
            <a:xfrm>
              <a:off x="6612125" y="4429588"/>
              <a:ext cx="239150" cy="146700"/>
            </a:xfrm>
            <a:custGeom>
              <a:avLst/>
              <a:gdLst/>
              <a:ahLst/>
              <a:cxnLst/>
              <a:rect l="l" t="t" r="r" b="b"/>
              <a:pathLst>
                <a:path w="9566" h="5868" extrusionOk="0">
                  <a:moveTo>
                    <a:pt x="9565" y="1"/>
                  </a:moveTo>
                  <a:lnTo>
                    <a:pt x="0" y="5523"/>
                  </a:lnTo>
                  <a:lnTo>
                    <a:pt x="0" y="5867"/>
                  </a:lnTo>
                  <a:cubicBezTo>
                    <a:pt x="90" y="5867"/>
                    <a:pt x="179" y="5844"/>
                    <a:pt x="257" y="5797"/>
                  </a:cubicBezTo>
                  <a:lnTo>
                    <a:pt x="9306" y="574"/>
                  </a:lnTo>
                  <a:cubicBezTo>
                    <a:pt x="9467" y="482"/>
                    <a:pt x="9565" y="310"/>
                    <a:pt x="9565" y="126"/>
                  </a:cubicBezTo>
                  <a:lnTo>
                    <a:pt x="9565" y="1"/>
                  </a:ln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1" name="Google Shape;311;p28"/>
            <p:cNvSpPr/>
            <p:nvPr/>
          </p:nvSpPr>
          <p:spPr>
            <a:xfrm>
              <a:off x="6615750" y="4267363"/>
              <a:ext cx="270725" cy="303225"/>
            </a:xfrm>
            <a:custGeom>
              <a:avLst/>
              <a:gdLst/>
              <a:ahLst/>
              <a:cxnLst/>
              <a:rect l="l" t="t" r="r" b="b"/>
              <a:pathLst>
                <a:path w="10829" h="12129" extrusionOk="0">
                  <a:moveTo>
                    <a:pt x="10648" y="1"/>
                  </a:moveTo>
                  <a:lnTo>
                    <a:pt x="1287" y="5406"/>
                  </a:lnTo>
                  <a:cubicBezTo>
                    <a:pt x="1170" y="5474"/>
                    <a:pt x="1090" y="5589"/>
                    <a:pt x="1066" y="5723"/>
                  </a:cubicBezTo>
                  <a:lnTo>
                    <a:pt x="1" y="12087"/>
                  </a:lnTo>
                  <a:cubicBezTo>
                    <a:pt x="72" y="12115"/>
                    <a:pt x="147" y="12128"/>
                    <a:pt x="222" y="12128"/>
                  </a:cubicBezTo>
                  <a:cubicBezTo>
                    <a:pt x="328" y="12128"/>
                    <a:pt x="434" y="12100"/>
                    <a:pt x="529" y="12045"/>
                  </a:cubicBezTo>
                  <a:lnTo>
                    <a:pt x="9537" y="6846"/>
                  </a:lnTo>
                  <a:cubicBezTo>
                    <a:pt x="9696" y="6754"/>
                    <a:pt x="9805" y="6597"/>
                    <a:pt x="9835" y="6418"/>
                  </a:cubicBezTo>
                  <a:lnTo>
                    <a:pt x="10821" y="537"/>
                  </a:lnTo>
                  <a:cubicBezTo>
                    <a:pt x="10827" y="504"/>
                    <a:pt x="10829" y="470"/>
                    <a:pt x="10829" y="435"/>
                  </a:cubicBezTo>
                  <a:cubicBezTo>
                    <a:pt x="10829" y="271"/>
                    <a:pt x="10764" y="116"/>
                    <a:pt x="10648" y="1"/>
                  </a:cubicBezTo>
                  <a:close/>
                </a:path>
              </a:pathLst>
            </a:custGeom>
            <a:solidFill>
              <a:srgbClr val="EFF6F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2" name="Google Shape;312;p28"/>
            <p:cNvSpPr/>
            <p:nvPr/>
          </p:nvSpPr>
          <p:spPr>
            <a:xfrm>
              <a:off x="6612125" y="4264988"/>
              <a:ext cx="269850" cy="304600"/>
            </a:xfrm>
            <a:custGeom>
              <a:avLst/>
              <a:gdLst/>
              <a:ahLst/>
              <a:cxnLst/>
              <a:rect l="l" t="t" r="r" b="b"/>
              <a:pathLst>
                <a:path w="10794" h="12184" extrusionOk="0">
                  <a:moveTo>
                    <a:pt x="10668" y="0"/>
                  </a:moveTo>
                  <a:lnTo>
                    <a:pt x="1288" y="5415"/>
                  </a:lnTo>
                  <a:cubicBezTo>
                    <a:pt x="1171" y="5484"/>
                    <a:pt x="1090" y="5599"/>
                    <a:pt x="1068" y="5733"/>
                  </a:cubicBezTo>
                  <a:lnTo>
                    <a:pt x="0" y="12107"/>
                  </a:lnTo>
                  <a:lnTo>
                    <a:pt x="62" y="12142"/>
                  </a:lnTo>
                  <a:cubicBezTo>
                    <a:pt x="89" y="12157"/>
                    <a:pt x="117" y="12172"/>
                    <a:pt x="146" y="12184"/>
                  </a:cubicBezTo>
                  <a:lnTo>
                    <a:pt x="1210" y="5820"/>
                  </a:lnTo>
                  <a:cubicBezTo>
                    <a:pt x="1233" y="5686"/>
                    <a:pt x="1313" y="5571"/>
                    <a:pt x="1430" y="5502"/>
                  </a:cubicBezTo>
                  <a:lnTo>
                    <a:pt x="10793" y="96"/>
                  </a:lnTo>
                  <a:cubicBezTo>
                    <a:pt x="10755" y="57"/>
                    <a:pt x="10713" y="25"/>
                    <a:pt x="10668" y="0"/>
                  </a:cubicBezTo>
                  <a:close/>
                </a:path>
              </a:pathLst>
            </a:custGeom>
            <a:solidFill>
              <a:srgbClr val="C8E2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3" name="Google Shape;313;p28"/>
            <p:cNvSpPr/>
            <p:nvPr/>
          </p:nvSpPr>
          <p:spPr>
            <a:xfrm>
              <a:off x="6741525" y="4401288"/>
              <a:ext cx="41575" cy="42325"/>
            </a:xfrm>
            <a:custGeom>
              <a:avLst/>
              <a:gdLst/>
              <a:ahLst/>
              <a:cxnLst/>
              <a:rect l="l" t="t" r="r" b="b"/>
              <a:pathLst>
                <a:path w="1663" h="1693" extrusionOk="0">
                  <a:moveTo>
                    <a:pt x="1356" y="1"/>
                  </a:moveTo>
                  <a:cubicBezTo>
                    <a:pt x="1246" y="1"/>
                    <a:pt x="1107" y="44"/>
                    <a:pt x="951" y="134"/>
                  </a:cubicBezTo>
                  <a:cubicBezTo>
                    <a:pt x="517" y="384"/>
                    <a:pt x="109" y="907"/>
                    <a:pt x="44" y="1302"/>
                  </a:cubicBezTo>
                  <a:cubicBezTo>
                    <a:pt x="1" y="1555"/>
                    <a:pt x="108" y="1693"/>
                    <a:pt x="306" y="1693"/>
                  </a:cubicBezTo>
                  <a:cubicBezTo>
                    <a:pt x="417" y="1693"/>
                    <a:pt x="556" y="1649"/>
                    <a:pt x="712" y="1559"/>
                  </a:cubicBezTo>
                  <a:cubicBezTo>
                    <a:pt x="1148" y="1308"/>
                    <a:pt x="1552" y="785"/>
                    <a:pt x="1619" y="391"/>
                  </a:cubicBezTo>
                  <a:cubicBezTo>
                    <a:pt x="1662" y="139"/>
                    <a:pt x="1554" y="1"/>
                    <a:pt x="1356" y="1"/>
                  </a:cubicBez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3" name="Rectangle 2"/>
          <p:cNvSpPr/>
          <p:nvPr/>
        </p:nvSpPr>
        <p:spPr>
          <a:xfrm>
            <a:off x="211700" y="922500"/>
            <a:ext cx="5753322" cy="1754326"/>
          </a:xfrm>
          <a:prstGeom prst="rect">
            <a:avLst/>
          </a:prstGeom>
        </p:spPr>
        <p:txBody>
          <a:bodyPr wrap="square">
            <a:spAutoFit/>
          </a:bodyPr>
          <a:lstStyle/>
          <a:p>
            <a:pPr marL="0" marR="0" lvl="0" indent="0" algn="ctr" defTabSz="2933700" rtl="0" eaLnBrk="1" fontAlgn="auto" latinLnBrk="0" hangingPunct="1">
              <a:lnSpc>
                <a:spcPct val="100000"/>
              </a:lnSpc>
              <a:spcBef>
                <a:spcPct val="0"/>
              </a:spcBef>
              <a:spcAft>
                <a:spcPts val="0"/>
              </a:spcAft>
              <a:buClr>
                <a:srgbClr val="000000"/>
              </a:buClr>
              <a:buSzTx/>
              <a:buFont typeface="Arial"/>
              <a:buNone/>
              <a:tabLst/>
              <a:defRPr/>
            </a:pPr>
            <a:r>
              <a:rPr kumimoji="0" lang="en-US" sz="1800" b="1"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Arial"/>
              </a:rPr>
              <a:t>RANCANGAN PKPU TENTANG PERUBAHAN PERATURAN KOMISI PEMILIHAN UMUM NOMOR 5 TAHUN 2017 TENTANG DANA KAMPANYE PESERTA PEMILIHAN GUBERNUR DAN WAKIL GUBERNUR, BUPATI DAN WAKIL BUPATI, DAN/ATAU WALI KOTA DAN WAKIL WALI KOTA</a:t>
            </a:r>
          </a:p>
        </p:txBody>
      </p:sp>
      <p:pic>
        <p:nvPicPr>
          <p:cNvPr id="318" name="Picture 317">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35154">
            <a:off x="6406104" y="3446427"/>
            <a:ext cx="528534" cy="528581"/>
          </a:xfrm>
          <a:prstGeom prst="rect">
            <a:avLst/>
          </a:prstGeom>
        </p:spPr>
      </p:pic>
      <p:pic>
        <p:nvPicPr>
          <p:cNvPr id="319" name="Picture 5" descr="Berkas:KPU Logo.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70410" y="1249911"/>
            <a:ext cx="1365765" cy="1512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234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92099" y="1220649"/>
            <a:ext cx="3405077" cy="1788184"/>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3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a:t>
            </a:r>
            <a:endPar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a:p>
            <a:pPr marL="264319" marR="0" lvl="0" indent="-264319" algn="just" defTabSz="342900" rtl="0" eaLnBrk="1" fontAlgn="auto" latinLnBrk="0" hangingPunct="1">
              <a:lnSpc>
                <a:spcPct val="100000"/>
              </a:lnSpc>
              <a:spcBef>
                <a:spcPts val="0"/>
              </a:spcBef>
              <a:spcAft>
                <a:spcPts val="0"/>
              </a:spcAft>
              <a:buClrTx/>
              <a:buSzTx/>
              <a:buFont typeface="+mj-lt"/>
              <a:buAutoNum type="arabicPeriod" startAt="10"/>
              <a:tabLst/>
              <a:defRPr/>
            </a:pP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Rekening</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husus</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Dana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Kampanye</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adalah</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rekening</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yang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menampung</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penerimaan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Dana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Kampanye</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berupa</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uang</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yang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dipisahkan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dari</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rekening</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Pasangan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Calon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atau</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Partai</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Politik</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atau</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Gabungan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Partai</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Politik</a:t>
            </a:r>
            <a:r>
              <a:rPr kumimoji="0" lang="en-ID" sz="12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ID" sz="1350" b="0" i="0" u="none" strike="noStrike" kern="1200" cap="none" spc="0" normalizeH="0" baseline="0" noProof="0" dirty="0">
              <a:ln>
                <a:noFill/>
              </a:ln>
              <a:solidFill>
                <a:prstClr val="white"/>
              </a:solidFill>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31051" y="1220649"/>
            <a:ext cx="3920851" cy="178818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Menambahkan</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pada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ketentuan</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umum</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bahwa</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RKDK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hanya</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digunakan</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untuk</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kebutuhan</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kampanye</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dan</a:t>
            </a: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Menambahkan</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ketentuan</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umum</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mengenai</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Laporan</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Dana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Kampanye</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dan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Petugas</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135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Penghubung</a:t>
            </a: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a:t>
            </a: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3910432" y="1556447"/>
            <a:ext cx="807362"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92099" y="627306"/>
            <a:ext cx="3405077" cy="469775"/>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31051" y="654739"/>
            <a:ext cx="388620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92099" y="3115897"/>
            <a:ext cx="8959802" cy="274969"/>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09424" y="3453999"/>
            <a:ext cx="8925152" cy="1621847"/>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altLang="zh-CN"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Bookman Old Style" panose="02050604050505020204" pitchFamily="18" charset="0"/>
                <a:cs typeface="Times New Roman" panose="02020603050405020304" pitchFamily="18" charset="0"/>
                <a:sym typeface="Arial"/>
              </a:rPr>
              <a:t>Sebagai</a:t>
            </a:r>
            <a:r>
              <a:rPr kumimoji="0" lang="en-ID" altLang="zh-CN"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Bookman Old Style" panose="02050604050505020204" pitchFamily="18" charset="0"/>
                <a:cs typeface="Times New Roman" panose="02020603050405020304" pitchFamily="18" charset="0"/>
                <a:sym typeface="Arial"/>
              </a:rPr>
              <a:t> p</a:t>
            </a:r>
            <a:r>
              <a:rPr kumimoji="0" lang="en-US" altLang="zh-CN"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Bookman Old Style" panose="02050604050505020204" pitchFamily="18" charset="0"/>
                <a:cs typeface="Times New Roman" panose="02020603050405020304" pitchFamily="18" charset="0"/>
                <a:sym typeface="Arial"/>
              </a:rPr>
              <a:t>enegasan bahwa RKDK hanya dipergunakan untuk kebutuhan kampanye, sehingga menghindari RKDK digunakan untuk transaksi diluar kebutuhan kampanye.</a:t>
            </a:r>
            <a:endParaRPr kumimoji="0" lang="en-ID"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Pemaknaan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Laporan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sumbangan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dan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pengeluaran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adalah</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LADK, LPSDK dan LPPDK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sehingga</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dikategorikan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sebagai</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suatu</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kesatuan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laporan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akan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diaudit</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oleh KAP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yaitu</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Laporan</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a:t>
            </a: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Perlu</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diatur</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kebijakkan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pengaturan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petugas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penghubung</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akan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ditugaskan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oleh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peserta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pemilihan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pelaksanakan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tahapan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a:t>
            </a:r>
            <a:endPar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p:txBody>
      </p:sp>
      <p:sp>
        <p:nvSpPr>
          <p:cNvPr id="2" name="Rectangle 1">
            <a:extLst>
              <a:ext uri="{FF2B5EF4-FFF2-40B4-BE49-F238E27FC236}">
                <a16:creationId xmlns:a16="http://schemas.microsoft.com/office/drawing/2014/main" id="{0C8605E1-0C44-4E6D-B5C1-A783865BECB5}"/>
              </a:ext>
            </a:extLst>
          </p:cNvPr>
          <p:cNvSpPr/>
          <p:nvPr/>
        </p:nvSpPr>
        <p:spPr>
          <a:xfrm>
            <a:off x="2771296" y="67320"/>
            <a:ext cx="3406637" cy="275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2000" b="0" i="0" u="none" strike="noStrike" kern="1200" cap="none" spc="0" normalizeH="0" baseline="0" noProof="0" dirty="0">
                <a:ln>
                  <a:noFill/>
                </a:ln>
                <a:solidFill>
                  <a:prstClr val="white"/>
                </a:solidFill>
                <a:effectLst/>
                <a:uLnTx/>
                <a:uFillTx/>
                <a:latin typeface="Century Gothic" panose="020B0502020202020204"/>
                <a:ea typeface="+mn-ea"/>
                <a:cs typeface="+mn-cs"/>
                <a:sym typeface="Arial"/>
              </a:rPr>
              <a:t>RKDK</a:t>
            </a:r>
          </a:p>
        </p:txBody>
      </p:sp>
    </p:spTree>
    <p:extLst>
      <p:ext uri="{BB962C8B-B14F-4D97-AF65-F5344CB8AC3E}">
        <p14:creationId xmlns:p14="http://schemas.microsoft.com/office/powerpoint/2010/main" val="12014698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55848"/>
            <a:ext cx="4058796" cy="235203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825"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13</a:t>
            </a: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202406" marR="0" lvl="0" indent="-202406" algn="just" defTabSz="342900" rtl="0" eaLnBrk="1" fontAlgn="auto" latinLnBrk="0" hangingPunct="1">
              <a:lnSpc>
                <a:spcPct val="100000"/>
              </a:lnSpc>
              <a:spcBef>
                <a:spcPts val="0"/>
              </a:spcBef>
              <a:spcAft>
                <a:spcPts val="0"/>
              </a:spcAft>
              <a:buClrTx/>
              <a:buSzTx/>
              <a:buFont typeface="Arial"/>
              <a:buNone/>
              <a:tabLst/>
              <a:defRPr/>
            </a:pP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(3)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Rekening</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Khusus</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yang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dibuka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oleh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yang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mengusulkan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pada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(2)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dibuka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atas</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nama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dan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spesimen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tanda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tangan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harus</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dilakukan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bersama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oleh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salah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satu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calon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dari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a:t>
            </a: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202406" marR="0" lvl="0" indent="-202406" algn="just" defTabSz="342900" rtl="0" eaLnBrk="1" fontAlgn="auto" latinLnBrk="0" hangingPunct="1">
              <a:lnSpc>
                <a:spcPct val="107000"/>
              </a:lnSpc>
              <a:spcBef>
                <a:spcPts val="0"/>
              </a:spcBef>
              <a:spcAft>
                <a:spcPts val="600"/>
              </a:spcAft>
              <a:buClrTx/>
              <a:buSzTx/>
              <a:buFont typeface="Arial"/>
              <a:buNone/>
              <a:tabLst/>
              <a:defRPr/>
            </a:pP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(4)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Pembukaan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Rekening</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Khusus</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pada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dilakukan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paling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lambat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pada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saat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penetapan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a:t>
            </a:r>
          </a:p>
          <a:p>
            <a:pPr marL="201216" marR="0" lvl="0" indent="-201216" algn="just" defTabSz="342900" rtl="0" eaLnBrk="1" fontAlgn="auto" latinLnBrk="0" hangingPunct="1">
              <a:lnSpc>
                <a:spcPct val="107000"/>
              </a:lnSpc>
              <a:spcBef>
                <a:spcPts val="0"/>
              </a:spcBef>
              <a:spcAft>
                <a:spcPts val="600"/>
              </a:spcAft>
              <a:buClrTx/>
              <a:buSzTx/>
              <a:buFont typeface="Arial"/>
              <a:buNone/>
              <a:tabLst/>
              <a:defRPr/>
            </a:pP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(5)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Pembukaan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Rekening</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Khusus</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bagi</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Pasangan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Calon yang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diusulkan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oleh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Gabungan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Partai</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Politik</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sebagaimana</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dimaksud</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(3)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dilakukan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oleh salah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satu</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ditunjuk</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oleh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Partai</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Politik</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Gabungan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Partai</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Politik</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endParaRPr kumimoji="0" lang="en-ID"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49"/>
            <a:ext cx="3814988" cy="224233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0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13</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Penegasan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specimen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tanda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RKDK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Paslon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diusung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Parpol</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yaitu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salah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satu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perwakilan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dari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Parpol</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Gabungan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Parpol</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salah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satu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paslon</a:t>
            </a:r>
            <a:endPar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Ditambahkan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setelah</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(5)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yakni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pembukaan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RKDK dan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penandatanganan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specimen RKDK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bagi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Paslon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Perseorangan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Ditambahkan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waktu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pembukaan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RKDK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bagi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Calon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Pemilihan</a:t>
            </a:r>
            <a:endPar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2" name="Rectangle 1">
            <a:extLst>
              <a:ext uri="{FF2B5EF4-FFF2-40B4-BE49-F238E27FC236}">
                <a16:creationId xmlns:a16="http://schemas.microsoft.com/office/drawing/2014/main" id="{5B345430-888B-4907-A527-A46C7933A2C2}"/>
              </a:ext>
            </a:extLst>
          </p:cNvPr>
          <p:cNvSpPr/>
          <p:nvPr/>
        </p:nvSpPr>
        <p:spPr>
          <a:xfrm>
            <a:off x="2771296" y="67320"/>
            <a:ext cx="3406637" cy="275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white"/>
                </a:solidFill>
                <a:effectLst/>
                <a:uLnTx/>
                <a:uFillTx/>
                <a:latin typeface="Century Gothic" panose="020B0502020202020204"/>
                <a:ea typeface="+mn-ea"/>
                <a:cs typeface="+mn-cs"/>
                <a:sym typeface="Arial"/>
              </a:rPr>
              <a:t>RKDK</a:t>
            </a:r>
          </a:p>
        </p:txBody>
      </p:sp>
    </p:spTree>
    <p:extLst>
      <p:ext uri="{BB962C8B-B14F-4D97-AF65-F5344CB8AC3E}">
        <p14:creationId xmlns:p14="http://schemas.microsoft.com/office/powerpoint/2010/main" val="990750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980840"/>
            <a:ext cx="4058796" cy="1928396"/>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9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14</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266700" marR="0" lvl="0" indent="-257175" algn="just" defTabSz="342900" rtl="0" eaLnBrk="1" fontAlgn="auto" latinLnBrk="0" hangingPunct="1">
              <a:lnSpc>
                <a:spcPct val="100000"/>
              </a:lnSpc>
              <a:spcBef>
                <a:spcPts val="0"/>
              </a:spcBef>
              <a:spcAft>
                <a:spcPts val="0"/>
              </a:spcAft>
              <a:buClrTx/>
              <a:buSzTx/>
              <a:buFontTx/>
              <a:buAutoNum type="arabicParenBoth"/>
              <a:tabLst/>
              <a:defRPr/>
            </a:pP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yang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mengusulkan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dan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perseorangan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melaporkan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hanya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satu</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nomor</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Rekening</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Khusus</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Pasal</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13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kepada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KPU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Provinsi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/KIP Aceh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untuk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Gubernur</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Wakil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Gubernur</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KPU/KIP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Kabupaten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/Kota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untuk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Bupati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Wakil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Bupati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Walikota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Wakil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Walikota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266700" marR="0" lvl="0" indent="-266700" algn="just" defTabSz="342900" rtl="0" eaLnBrk="1" fontAlgn="auto" latinLnBrk="0" hangingPunct="1">
              <a:lnSpc>
                <a:spcPct val="100000"/>
              </a:lnSpc>
              <a:spcBef>
                <a:spcPts val="0"/>
              </a:spcBef>
              <a:spcAft>
                <a:spcPts val="0"/>
              </a:spcAft>
              <a:buClrTx/>
              <a:buSzTx/>
              <a:buFont typeface="Arial"/>
              <a:buNone/>
              <a:tabLst/>
              <a:defRPr/>
            </a:pP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(3)  </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Salinan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Rekening</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Khusus</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sebagaimana</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dimaksud</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(1)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menjadi</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Lampiran pada LADK dan LPPDK</a:t>
            </a:r>
            <a:endParaRPr kumimoji="0" lang="en-US" sz="9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49"/>
            <a:ext cx="3814988" cy="224233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0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14</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Penegasan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1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bahwa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paslon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hanya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membuat</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melaporkan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1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satu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RKDK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selama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endPar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Menambahkan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ketentuam</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bahwa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Salinan RKDK dan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rekening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koran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menjadi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lampiran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saat</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penyampaian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LADK, LPSDK dan LPPDK</a:t>
            </a: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Menambahkan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baru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mengatur</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tentang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RKDK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dapat</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dikelola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oleh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pihak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lain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ditunjuk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oleh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Paslon</a:t>
            </a:r>
            <a:endPar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3" name="Rectangle 2">
            <a:extLst>
              <a:ext uri="{FF2B5EF4-FFF2-40B4-BE49-F238E27FC236}">
                <a16:creationId xmlns:a16="http://schemas.microsoft.com/office/drawing/2014/main" id="{98C69B5E-BEA7-4784-8980-357D7AD0ECBE}"/>
              </a:ext>
            </a:extLst>
          </p:cNvPr>
          <p:cNvSpPr/>
          <p:nvPr/>
        </p:nvSpPr>
        <p:spPr>
          <a:xfrm>
            <a:off x="2771296" y="67320"/>
            <a:ext cx="3406637" cy="275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white"/>
                </a:solidFill>
                <a:effectLst/>
                <a:uLnTx/>
                <a:uFillTx/>
                <a:latin typeface="Century Gothic" panose="020B0502020202020204"/>
                <a:ea typeface="+mn-ea"/>
                <a:cs typeface="+mn-cs"/>
                <a:sym typeface="Arial"/>
              </a:rPr>
              <a:t>RKDK</a:t>
            </a:r>
          </a:p>
        </p:txBody>
      </p:sp>
    </p:spTree>
    <p:extLst>
      <p:ext uri="{BB962C8B-B14F-4D97-AF65-F5344CB8AC3E}">
        <p14:creationId xmlns:p14="http://schemas.microsoft.com/office/powerpoint/2010/main" val="30012259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78409" y="1096595"/>
            <a:ext cx="4058796" cy="76614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9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14 A</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BELUM DIATUR</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50"/>
            <a:ext cx="3814988" cy="1469366"/>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0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14A</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05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Diusulkan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baru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mengatur</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tentang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kewajiban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Paslon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untuk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menutup</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RKDK dan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melaporkannya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kepada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KPU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Provinsi</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/KIP Aceh dan KPU/KIP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Kab</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/Kota paling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lambat</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2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dua</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hari</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setelah</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masa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US"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berakhir</a:t>
            </a:r>
            <a:endPar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05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289982" y="1064479"/>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38168" y="2805958"/>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50740" y="3259039"/>
            <a:ext cx="8842521" cy="1129010"/>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altLang="zh-CN" sz="1200" b="0" i="0" u="none" strike="noStrike" kern="1200" cap="none" spc="0" normalizeH="0" baseline="0" noProof="0" dirty="0">
                <a:ln>
                  <a:noFill/>
                </a:ln>
                <a:solidFill>
                  <a:schemeClr val="tx1"/>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RKDK harus ditutup oleh Partai Politik atau Gabungan Partai Politik yang mengusulkan Pasangan Calon dan Pasangan Calon perseorangan agar tidak terjadi transaksi dana kampanye diluar masa kampanye dan penggunaan RKDK yang tidak sesuai ketentuan. </a:t>
            </a:r>
            <a:r>
              <a:rPr kumimoji="0" lang="en-ID" altLang="zh-CN" sz="1200" b="0" i="0" u="none" strike="noStrike" kern="1200" cap="none" spc="0" normalizeH="0" baseline="0" noProof="0" dirty="0">
                <a:ln>
                  <a:noFill/>
                </a:ln>
                <a:solidFill>
                  <a:schemeClr val="tx1"/>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Setelah RKDK </a:t>
            </a:r>
            <a:r>
              <a:rPr kumimoji="0" lang="en-ID" altLang="zh-CN" sz="1200" b="0" i="0" u="none" strike="noStrike" kern="1200" cap="none" spc="0" normalizeH="0" baseline="0" noProof="0" dirty="0" err="1">
                <a:ln>
                  <a:noFill/>
                </a:ln>
                <a:solidFill>
                  <a:schemeClr val="tx1"/>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ditutup</a:t>
            </a:r>
            <a:r>
              <a:rPr kumimoji="0" lang="en-ID" altLang="zh-CN" sz="1200" b="0" i="0" u="none" strike="noStrike" kern="1200" cap="none" spc="0" normalizeH="0" baseline="0" noProof="0" dirty="0">
                <a:ln>
                  <a:noFill/>
                </a:ln>
                <a:solidFill>
                  <a:schemeClr val="tx1"/>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ID" altLang="zh-CN" sz="1200" b="0" i="0" u="none" strike="noStrike" kern="1200" cap="none" spc="0" normalizeH="0" baseline="0" noProof="0" dirty="0" err="1">
                <a:ln>
                  <a:noFill/>
                </a:ln>
                <a:solidFill>
                  <a:schemeClr val="tx1"/>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maka</a:t>
            </a:r>
            <a:r>
              <a:rPr kumimoji="0" lang="en-ID" altLang="zh-CN" sz="1200" b="0" i="0" u="none" strike="noStrike" kern="1200" cap="none" spc="0" normalizeH="0" baseline="0" noProof="0" dirty="0">
                <a:ln>
                  <a:noFill/>
                </a:ln>
                <a:solidFill>
                  <a:schemeClr val="tx1"/>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b</a:t>
            </a:r>
            <a:r>
              <a:rPr kumimoji="0" lang="en-US" altLang="zh-CN" sz="1200" b="0" i="0" u="none" strike="noStrike" kern="1200" cap="none" spc="0" normalizeH="0" baseline="0" noProof="0" dirty="0">
                <a:ln>
                  <a:noFill/>
                </a:ln>
                <a:solidFill>
                  <a:schemeClr val="tx1"/>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ukti penutupan RKDK tersebut dimasukkan dalam asersi audit dana kampanye dan sebagai salah satu penilaian kepatuhan laporan dana kampanye Pasangan Calon</a:t>
            </a:r>
            <a:r>
              <a:rPr kumimoji="0" lang="en-US" sz="120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120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80A1BB8A-79F7-4DE9-9E81-1651B510D34D}"/>
              </a:ext>
            </a:extLst>
          </p:cNvPr>
          <p:cNvSpPr/>
          <p:nvPr/>
        </p:nvSpPr>
        <p:spPr>
          <a:xfrm>
            <a:off x="2771296" y="67320"/>
            <a:ext cx="3406637" cy="275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white"/>
                </a:solidFill>
                <a:effectLst/>
                <a:uLnTx/>
                <a:uFillTx/>
                <a:latin typeface="Century Gothic" panose="020B0502020202020204"/>
                <a:ea typeface="+mn-ea"/>
                <a:cs typeface="+mn-cs"/>
                <a:sym typeface="Arial"/>
              </a:rPr>
              <a:t>RKDK</a:t>
            </a:r>
          </a:p>
        </p:txBody>
      </p:sp>
    </p:spTree>
    <p:extLst>
      <p:ext uri="{BB962C8B-B14F-4D97-AF65-F5344CB8AC3E}">
        <p14:creationId xmlns:p14="http://schemas.microsoft.com/office/powerpoint/2010/main" val="13572634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98699"/>
            <a:ext cx="4058796" cy="189944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18</a:t>
            </a:r>
          </a:p>
          <a:p>
            <a:pPr marL="342900" marR="0" lvl="0" indent="0" algn="ctr" defTabSz="342900" rtl="0" eaLnBrk="1" fontAlgn="auto" latinLnBrk="0" hangingPunct="1">
              <a:lnSpc>
                <a:spcPct val="107000"/>
              </a:lnSpc>
              <a:spcBef>
                <a:spcPts val="0"/>
              </a:spcBef>
              <a:spcAft>
                <a:spcPts val="600"/>
              </a:spcAft>
              <a:buClrTx/>
              <a:buSzTx/>
              <a:buFont typeface="Arial"/>
              <a:buNone/>
              <a:tabLst/>
              <a:defRPr/>
            </a:pPr>
            <a:endParaRPr kumimoji="0" lang="en-ID" sz="1200" b="0" i="0" u="none" strike="noStrike" kern="1200" cap="none" spc="0" normalizeH="0" baseline="0" noProof="0" dirty="0">
              <a:ln>
                <a:noFill/>
              </a:ln>
              <a:solidFill>
                <a:prstClr val="white"/>
              </a:solidFill>
              <a:effectLst/>
              <a:uLnTx/>
              <a:uFillTx/>
              <a:latin typeface="Century Gothic" panose="020B0502020202020204"/>
              <a:ea typeface="SimSun" panose="02010600030101010101" pitchFamily="2" charset="-122"/>
              <a:cs typeface="+mn-cs"/>
              <a:sym typeface="Arial"/>
            </a:endParaRPr>
          </a:p>
          <a:p>
            <a:pPr marL="339329" marR="0" lvl="0" indent="-339329" algn="just" defTabSz="342900" rtl="0" eaLnBrk="1" fontAlgn="auto" latinLnBrk="0" hangingPunct="1">
              <a:lnSpc>
                <a:spcPct val="100000"/>
              </a:lnSpc>
              <a:spcBef>
                <a:spcPts val="0"/>
              </a:spcBef>
              <a:spcAft>
                <a:spcPts val="0"/>
              </a:spcAft>
              <a:buClrTx/>
              <a:buSzTx/>
              <a:buFont typeface="Arial"/>
              <a:buNone/>
              <a:tabLst/>
              <a:defRPr/>
            </a:pP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(4)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Pembukuan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sebagaimana</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dimaksud</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(1) dan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(2)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dimulai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sejak</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pembukaan</a:t>
            </a:r>
            <a:r>
              <a:rPr kumimoji="0" lang="en-US" sz="120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Rekening</a:t>
            </a:r>
            <a:r>
              <a:rPr kumimoji="0" lang="en-US" sz="120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Khusus</a:t>
            </a:r>
            <a:r>
              <a:rPr kumimoji="0" lang="en-US" sz="120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 </a:t>
            </a:r>
            <a:r>
              <a:rPr kumimoji="0" lang="en-US" sz="120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120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dan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ditutup</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masa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berakhir</a:t>
            </a:r>
            <a:r>
              <a:rPr kumimoji="0" lang="en-US" sz="120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49"/>
            <a:ext cx="3814988" cy="183259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18</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66700" marR="0" lvl="0" indent="-266700" algn="just" defTabSz="342900" rtl="0" eaLnBrk="1" fontAlgn="auto" latinLnBrk="0" hangingPunct="1">
              <a:lnSpc>
                <a:spcPct val="100000"/>
              </a:lnSpc>
              <a:spcBef>
                <a:spcPts val="0"/>
              </a:spcBef>
              <a:spcAft>
                <a:spcPts val="0"/>
              </a:spcAft>
              <a:buClrTx/>
              <a:buSzTx/>
              <a:buFont typeface="Arial"/>
              <a:buNone/>
              <a:tabLst/>
              <a:defRPr/>
            </a:pP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(4)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Pembukuan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sebagaimana</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dimaksud</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(1) dan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(2)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dimulai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sejak</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altLang="zh-CN" sz="1200" b="1" i="0" u="none" strike="noStrike" kern="1200" cap="none" spc="0" normalizeH="0" baseline="0" noProof="0" dirty="0">
                <a:ln>
                  <a:noFill/>
                </a:ln>
                <a:solidFill>
                  <a:prstClr val="black"/>
                </a:solidFill>
                <a:effectLst/>
                <a:uLnTx/>
                <a:uFillTx/>
                <a:latin typeface="Century Gothic" panose="020B0502020202020204"/>
                <a:ea typeface="Bookman Old Style" panose="02050604050505020204" pitchFamily="18" charset="0"/>
                <a:cs typeface="Times New Roman" panose="02020603050405020304" pitchFamily="18" charset="0"/>
                <a:sym typeface="Arial"/>
              </a:rPr>
              <a:t>penetapan Pasangan Calon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ditutup</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masa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berakhir</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78409" y="3225323"/>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63311" y="3631130"/>
            <a:ext cx="8842521" cy="1129010"/>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Perlu</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dilakukan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perubahan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untuk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menyesuaikan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perubahan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pengaturan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pembukuan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LADK yang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dimulai</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sejak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penetapan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paslon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agar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tanggal</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pembukuan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awal</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LPPDK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sama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tanggal</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awal</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LADK.</a:t>
            </a:r>
            <a:endParaRPr kumimoji="0" lang="en-ID" sz="9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31419731-C820-4746-9932-924D786A1253}"/>
              </a:ext>
            </a:extLst>
          </p:cNvPr>
          <p:cNvSpPr/>
          <p:nvPr/>
        </p:nvSpPr>
        <p:spPr>
          <a:xfrm>
            <a:off x="2771296" y="67320"/>
            <a:ext cx="3406637" cy="275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white"/>
                </a:solidFill>
                <a:effectLst/>
                <a:uLnTx/>
                <a:uFillTx/>
                <a:latin typeface="Century Gothic" panose="020B0502020202020204"/>
                <a:ea typeface="+mn-ea"/>
                <a:cs typeface="+mn-cs"/>
                <a:sym typeface="Arial"/>
              </a:rPr>
              <a:t>RKDK</a:t>
            </a:r>
          </a:p>
        </p:txBody>
      </p:sp>
    </p:spTree>
    <p:extLst>
      <p:ext uri="{BB962C8B-B14F-4D97-AF65-F5344CB8AC3E}">
        <p14:creationId xmlns:p14="http://schemas.microsoft.com/office/powerpoint/2010/main" val="13097518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92099" y="1042827"/>
            <a:ext cx="4058796" cy="218963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9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8</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a:p>
            <a:pPr marL="264319" marR="0" lvl="0" indent="-264319" algn="just" defTabSz="469106" rtl="0" eaLnBrk="1" fontAlgn="auto" latinLnBrk="0" hangingPunct="1">
              <a:lnSpc>
                <a:spcPct val="100000"/>
              </a:lnSpc>
              <a:spcBef>
                <a:spcPts val="0"/>
              </a:spcBef>
              <a:spcAft>
                <a:spcPts val="0"/>
              </a:spcAft>
              <a:buClrTx/>
              <a:buSzTx/>
              <a:buFont typeface="Arial"/>
              <a:buNone/>
              <a:tabLst/>
              <a:defRPr/>
            </a:pP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(2)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Sumbangan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dari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Partai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Politik</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atau</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Gabungan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Partai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Politik</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dan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pihak</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lain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sebagaimana</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dimaksud</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pada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ayat</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(1)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harus</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dilengkapi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dengan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identitas</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penyumbang</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yang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mencakup</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a:t>
            </a:r>
          </a:p>
          <a:p>
            <a:pPr marL="609600" marR="0" lvl="0" indent="-257175" algn="just" defTabSz="342900" rtl="0" eaLnBrk="1" fontAlgn="auto" latinLnBrk="0" hangingPunct="1">
              <a:lnSpc>
                <a:spcPct val="100000"/>
              </a:lnSpc>
              <a:spcBef>
                <a:spcPts val="0"/>
              </a:spcBef>
              <a:spcAft>
                <a:spcPts val="0"/>
              </a:spcAft>
              <a:buClrTx/>
              <a:buSzTx/>
              <a:buFont typeface="+mj-lt"/>
              <a:buAutoNum type="alphaLcPeriod"/>
              <a:tabLst/>
              <a:defRPr/>
            </a:pP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Partai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Politik</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a:t>
            </a:r>
          </a:p>
          <a:p>
            <a:pPr marL="876300" marR="0" lvl="0" indent="-257175" algn="just" defTabSz="358379" rtl="0" eaLnBrk="1" fontAlgn="auto" latinLnBrk="0" hangingPunct="1">
              <a:lnSpc>
                <a:spcPct val="100000"/>
              </a:lnSpc>
              <a:spcBef>
                <a:spcPts val="0"/>
              </a:spcBef>
              <a:spcAft>
                <a:spcPts val="0"/>
              </a:spcAft>
              <a:buClrTx/>
              <a:buSzTx/>
              <a:buFont typeface="+mj-lt"/>
              <a:buAutoNum type="arabicPeriod" startAt="3"/>
              <a:tabLst/>
              <a:defRPr/>
            </a:pP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nomor</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akte</a:t>
            </a:r>
            <a:r>
              <a:rPr kumimoji="0" lang="en-ID" sz="900" b="1"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pendirian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Partai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Politik</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a:t>
            </a:r>
          </a:p>
          <a:p>
            <a:pPr marL="601266" marR="0" lvl="0" indent="-264319" algn="just" defTabSz="358379" rtl="0" eaLnBrk="1" fontAlgn="auto" latinLnBrk="0" hangingPunct="1">
              <a:lnSpc>
                <a:spcPct val="100000"/>
              </a:lnSpc>
              <a:spcBef>
                <a:spcPts val="0"/>
              </a:spcBef>
              <a:spcAft>
                <a:spcPts val="0"/>
              </a:spcAft>
              <a:buClrTx/>
              <a:buSzTx/>
              <a:buFont typeface="+mj-lt"/>
              <a:buAutoNum type="alphaLcPeriod" startAt="3"/>
              <a:tabLst/>
              <a:defRPr/>
            </a:pP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Kelompok</a:t>
            </a:r>
            <a:endPar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a:p>
            <a:pPr marL="878681" marR="0" lvl="0" indent="-277416" algn="just" defTabSz="358379" rtl="0" eaLnBrk="1" fontAlgn="auto" latinLnBrk="0" hangingPunct="1">
              <a:lnSpc>
                <a:spcPct val="100000"/>
              </a:lnSpc>
              <a:spcBef>
                <a:spcPts val="0"/>
              </a:spcBef>
              <a:spcAft>
                <a:spcPts val="0"/>
              </a:spcAft>
              <a:buClrTx/>
              <a:buSzTx/>
              <a:buFont typeface="+mj-lt"/>
              <a:buAutoNum type="arabicPeriod" startAt="9"/>
              <a:tabLst/>
              <a:defRPr/>
            </a:pPr>
            <a:r>
              <a:rPr kumimoji="0" lang="en-US" sz="9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keterangan</a:t>
            </a:r>
            <a:r>
              <a:rPr kumimoji="0" lang="en-US" sz="9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tentang</a:t>
            </a:r>
            <a:r>
              <a:rPr kumimoji="0" lang="en-US" sz="9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status badan </a:t>
            </a:r>
            <a:r>
              <a:rPr kumimoji="0" lang="en-US" sz="9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hukum</a:t>
            </a:r>
            <a:r>
              <a:rPr kumimoji="0" lang="en-US" sz="9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9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status </a:t>
            </a:r>
            <a:r>
              <a:rPr kumimoji="0" lang="en-US" sz="9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kelompok</a:t>
            </a:r>
            <a:endParaRPr kumimoji="0" lang="en-ID" sz="900" b="1" i="0" u="none" strike="noStrike" kern="1200" cap="none" spc="0" normalizeH="0" baseline="0" noProof="0" dirty="0">
              <a:ln>
                <a:noFill/>
              </a:ln>
              <a:solidFill>
                <a:srgbClr val="B01513"/>
              </a:solidFill>
              <a:effectLst/>
              <a:uLnTx/>
              <a:uFillTx/>
              <a:latin typeface="Century Gothic" panose="020B0502020202020204"/>
              <a:ea typeface="+mn-ea"/>
              <a:cs typeface="+mn-cs"/>
              <a:sym typeface="Arial"/>
            </a:endParaRPr>
          </a:p>
          <a:p>
            <a:pPr marL="601266" marR="0" lvl="0" indent="-264319" algn="just" defTabSz="358379" rtl="0" eaLnBrk="1" fontAlgn="auto" latinLnBrk="0" hangingPunct="1">
              <a:lnSpc>
                <a:spcPct val="100000"/>
              </a:lnSpc>
              <a:spcBef>
                <a:spcPts val="0"/>
              </a:spcBef>
              <a:spcAft>
                <a:spcPts val="0"/>
              </a:spcAft>
              <a:buClrTx/>
              <a:buSzTx/>
              <a:buFont typeface="+mj-lt"/>
              <a:buAutoNum type="alphaLcPeriod" startAt="3"/>
              <a:tabLst/>
              <a:defRPr/>
            </a:pPr>
            <a:endPar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a:p>
            <a:pPr marL="619125" marR="0" lvl="0" indent="0" algn="just" defTabSz="358379" rtl="0" eaLnBrk="1" fontAlgn="auto" latinLnBrk="0" hangingPunct="1">
              <a:lnSpc>
                <a:spcPct val="100000"/>
              </a:lnSpc>
              <a:spcBef>
                <a:spcPts val="0"/>
              </a:spcBef>
              <a:spcAft>
                <a:spcPts val="0"/>
              </a:spcAft>
              <a:buClrTx/>
              <a:buSzTx/>
              <a:buFont typeface="Arial"/>
              <a:buNone/>
              <a:tabLst/>
              <a:defRPr/>
            </a:pPr>
            <a:endPar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a:p>
            <a:pPr marL="619125" marR="0" lvl="0" indent="0" algn="just" defTabSz="358379" rtl="0" eaLnBrk="1" fontAlgn="auto" latinLnBrk="0" hangingPunct="1">
              <a:lnSpc>
                <a:spcPct val="100000"/>
              </a:lnSpc>
              <a:spcBef>
                <a:spcPts val="0"/>
              </a:spcBef>
              <a:spcAft>
                <a:spcPts val="0"/>
              </a:spcAft>
              <a:buClrTx/>
              <a:buSzTx/>
              <a:buFont typeface="Arial"/>
              <a:buNone/>
              <a:tabLst/>
              <a:defRPr/>
            </a:pPr>
            <a:endPar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096400" y="1118594"/>
            <a:ext cx="3920851" cy="2113868"/>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Mengubah</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frasa</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akte</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menjadi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1" i="0" u="none" strike="noStrike" kern="1200" cap="none" spc="0" normalizeH="0" baseline="0" noProof="0" dirty="0" err="1">
                <a:ln>
                  <a:noFill/>
                </a:ln>
                <a:solidFill>
                  <a:srgbClr val="0070C0"/>
                </a:solidFill>
                <a:effectLst/>
                <a:uLnTx/>
                <a:uFillTx/>
                <a:latin typeface="Century Gothic" panose="020B0502020202020204"/>
                <a:ea typeface="+mn-ea"/>
                <a:cs typeface="+mn-cs"/>
                <a:sym typeface="Arial"/>
              </a:rPr>
              <a:t>akta</a:t>
            </a:r>
            <a:r>
              <a:rPr kumimoji="0" lang="en-ID" sz="900" b="1"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sesuai</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dengan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penamaan</a:t>
            </a:r>
            <a:endPar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Menghapus</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angka</a:t>
            </a:r>
            <a:r>
              <a:rPr kumimoji="0" lang="en-ID" sz="900" b="1" i="0" u="none" strike="noStrike" kern="1200" cap="none" spc="0" normalizeH="0" baseline="0" noProof="0" dirty="0">
                <a:ln>
                  <a:noFill/>
                </a:ln>
                <a:solidFill>
                  <a:srgbClr val="B01513"/>
                </a:solidFill>
                <a:effectLst/>
                <a:uLnTx/>
                <a:uFillTx/>
                <a:latin typeface="Century Gothic" panose="020B0502020202020204"/>
                <a:ea typeface="+mn-ea"/>
                <a:cs typeface="+mn-cs"/>
                <a:sym typeface="Arial"/>
              </a:rPr>
              <a:t> 9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huruf</a:t>
            </a:r>
            <a:r>
              <a:rPr kumimoji="0" lang="en-ID" sz="900" b="1" i="0" u="none" strike="noStrike" kern="1200" cap="none" spc="0" normalizeH="0" baseline="0" noProof="0" dirty="0">
                <a:ln>
                  <a:noFill/>
                </a:ln>
                <a:solidFill>
                  <a:srgbClr val="B01513"/>
                </a:solidFill>
                <a:effectLst/>
                <a:uLnTx/>
                <a:uFillTx/>
                <a:latin typeface="Century Gothic" panose="020B0502020202020204"/>
                <a:ea typeface="+mn-ea"/>
                <a:cs typeface="+mn-cs"/>
                <a:sym typeface="Arial"/>
              </a:rPr>
              <a:t> c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ayat</a:t>
            </a:r>
            <a:r>
              <a:rPr kumimoji="0" lang="en-ID" sz="900" b="1" i="0" u="none" strike="noStrike" kern="1200" cap="none" spc="0" normalizeH="0" baseline="0" noProof="0" dirty="0">
                <a:ln>
                  <a:noFill/>
                </a:ln>
                <a:solidFill>
                  <a:srgbClr val="B01513"/>
                </a:solidFill>
                <a:effectLst/>
                <a:uLnTx/>
                <a:uFillTx/>
                <a:latin typeface="Century Gothic" panose="020B0502020202020204"/>
                <a:ea typeface="+mn-ea"/>
                <a:cs typeface="+mn-cs"/>
                <a:sym typeface="Arial"/>
              </a:rPr>
              <a:t> (2)</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dan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angka</a:t>
            </a:r>
            <a:r>
              <a:rPr kumimoji="0" lang="en-ID" sz="900" b="1" i="0" u="none" strike="noStrike" kern="1200" cap="none" spc="0" normalizeH="0" baseline="0" noProof="0" dirty="0">
                <a:ln>
                  <a:noFill/>
                </a:ln>
                <a:solidFill>
                  <a:srgbClr val="B01513"/>
                </a:solidFill>
                <a:effectLst/>
                <a:uLnTx/>
                <a:uFillTx/>
                <a:latin typeface="Century Gothic" panose="020B0502020202020204"/>
                <a:ea typeface="+mn-ea"/>
                <a:cs typeface="+mn-cs"/>
                <a:sym typeface="Arial"/>
              </a:rPr>
              <a:t> 9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huruf</a:t>
            </a:r>
            <a:r>
              <a:rPr kumimoji="0" lang="en-ID" sz="900" b="1" i="0" u="none" strike="noStrike" kern="1200" cap="none" spc="0" normalizeH="0" baseline="0" noProof="0" dirty="0">
                <a:ln>
                  <a:noFill/>
                </a:ln>
                <a:solidFill>
                  <a:srgbClr val="B01513"/>
                </a:solidFill>
                <a:effectLst/>
                <a:uLnTx/>
                <a:uFillTx/>
                <a:latin typeface="Century Gothic" panose="020B0502020202020204"/>
                <a:ea typeface="+mn-ea"/>
                <a:cs typeface="+mn-cs"/>
                <a:sym typeface="Arial"/>
              </a:rPr>
              <a:t> d </a:t>
            </a:r>
            <a:r>
              <a:rPr kumimoji="0" lang="en-ID" sz="900" b="1" i="0" u="none" strike="noStrike" kern="1200" cap="none" spc="0" normalizeH="0" baseline="0" noProof="0" dirty="0" err="1">
                <a:ln>
                  <a:noFill/>
                </a:ln>
                <a:solidFill>
                  <a:srgbClr val="B01513"/>
                </a:solidFill>
                <a:effectLst/>
                <a:uLnTx/>
                <a:uFillTx/>
                <a:latin typeface="Century Gothic" panose="020B0502020202020204"/>
                <a:ea typeface="+mn-ea"/>
                <a:cs typeface="+mn-cs"/>
                <a:sym typeface="Arial"/>
              </a:rPr>
              <a:t>ayat</a:t>
            </a:r>
            <a:r>
              <a:rPr kumimoji="0" lang="en-ID" sz="900" b="1" i="0" u="none" strike="noStrike" kern="1200" cap="none" spc="0" normalizeH="0" baseline="0" noProof="0" dirty="0">
                <a:ln>
                  <a:noFill/>
                </a:ln>
                <a:solidFill>
                  <a:srgbClr val="B01513"/>
                </a:solidFill>
                <a:effectLst/>
                <a:uLnTx/>
                <a:uFillTx/>
                <a:latin typeface="Century Gothic" panose="020B0502020202020204"/>
                <a:ea typeface="+mn-ea"/>
                <a:cs typeface="+mn-cs"/>
                <a:sym typeface="Arial"/>
              </a:rPr>
              <a:t> (2)</a:t>
            </a: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Menyisipkan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diantara</a:t>
            </a:r>
            <a:r>
              <a:rPr kumimoji="0" lang="en-ID" sz="90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1"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angka</a:t>
            </a:r>
            <a:r>
              <a:rPr kumimoji="0" lang="en-ID" sz="900" b="1"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2 dan 3 pada </a:t>
            </a:r>
            <a:r>
              <a:rPr kumimoji="0" lang="en-ID" sz="900" b="1"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huruf</a:t>
            </a:r>
            <a:r>
              <a:rPr kumimoji="0" lang="en-ID" sz="900" b="1"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c </a:t>
            </a:r>
            <a:r>
              <a:rPr kumimoji="0" lang="en-ID" sz="900" b="1"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ayat</a:t>
            </a:r>
            <a:r>
              <a:rPr kumimoji="0" lang="en-ID" sz="900" b="1"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(2)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mn-ea"/>
                <a:cs typeface="+mn-cs"/>
                <a:sym typeface="Arial"/>
              </a:rPr>
              <a:t>tentang</a:t>
            </a:r>
            <a:r>
              <a:rPr kumimoji="0" lang="en-ID" sz="900" b="1"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ID" sz="900" b="0" i="0" u="none" strike="noStrike" kern="1200" cap="none" spc="0" normalizeH="0" baseline="0" noProof="0" dirty="0" err="1">
                <a:ln>
                  <a:noFill/>
                </a:ln>
                <a:solidFill>
                  <a:srgbClr val="0070C0"/>
                </a:solidFill>
                <a:effectLst/>
                <a:uLnTx/>
                <a:uFillTx/>
                <a:latin typeface="Century Gothic" panose="020B0502020202020204"/>
                <a:ea typeface="+mn-ea"/>
                <a:cs typeface="+mn-cs"/>
                <a:sym typeface="Arial"/>
              </a:rPr>
              <a:t>nomor</a:t>
            </a:r>
            <a:r>
              <a:rPr kumimoji="0" lang="zh-CN" altLang="en-US" sz="900" b="0" i="0" u="none" strike="noStrike" kern="1200" cap="none" spc="0" normalizeH="0" baseline="0" noProof="0" dirty="0">
                <a:ln>
                  <a:noFill/>
                </a:ln>
                <a:solidFill>
                  <a:srgbClr val="0070C0"/>
                </a:solidFill>
                <a:effectLst/>
                <a:uLnTx/>
                <a:uFillTx/>
                <a:latin typeface="Century Gothic" panose="020B0502020202020204"/>
                <a:ea typeface="Bookman Old Style" panose="02050604050505020204" pitchFamily="18" charset="0"/>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akta</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pendirian</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kelompok</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dan</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nomor</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keputusan</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pengesahan</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badan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hukum</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nomor</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surat</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keterangan</a:t>
            </a:r>
            <a:r>
              <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rPr>
              <a:t>terdaftar</a:t>
            </a:r>
            <a:endParaRPr kumimoji="0" lang="en-US" sz="900" b="0" i="0" u="none" strike="noStrike" kern="1200" cap="none" spc="0" normalizeH="0" baseline="0" noProof="0" dirty="0">
              <a:ln>
                <a:noFill/>
              </a:ln>
              <a:solidFill>
                <a:srgbClr val="0070C0"/>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Menyisipkan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2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dua</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diantara</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(2) dan (3)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yakni</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kelompok</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menyumbang</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harus</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berbadan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hukum</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terdaftar</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organisasi</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kemasyarakatan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Lembaga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terkait</a:t>
            </a:r>
            <a:endPar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247147" y="1556447"/>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92099" y="451687"/>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88620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57449" y="3347700"/>
            <a:ext cx="8959802" cy="274969"/>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09424" y="3737907"/>
            <a:ext cx="8925152" cy="1337939"/>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Untuk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mewujudkan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legalitas</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dan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akuntabilitas</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pelaksanaan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sumbangan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kepada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peserta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Pemilihan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dimana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salah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satunya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sumbangan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dari</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pihak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lain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yakni</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kelompok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perlu</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pengaturan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legalitas</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berbadan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hukum</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bagi</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suatu</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kelompok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agar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dapat</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diketahui</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sumber</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asal</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sumbangan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dan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kepastian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pengurus</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kelompok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sehingga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akan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terwujud</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akuntabilitas</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suatu</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kelompok</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menyampaikan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sumbangan</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kepada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peserta</a:t>
            </a:r>
            <a:r>
              <a:rPr kumimoji="0" lang="en-US" sz="1350" b="0" i="0" u="none" strike="noStrike" kern="1200" cap="none" spc="0" normalizeH="0" baseline="0" noProof="0" dirty="0">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schemeClr val="tx1"/>
                </a:solidFill>
                <a:effectLst/>
                <a:uLnTx/>
                <a:uFillTx/>
                <a:latin typeface="Bookman Old Style" panose="02050604050505020204" pitchFamily="18" charset="0"/>
                <a:ea typeface="DengXian" panose="02010600030101010101" pitchFamily="2" charset="-122"/>
                <a:cs typeface="Times New Roman" panose="02020603050405020304" pitchFamily="18" charset="0"/>
                <a:sym typeface="Arial"/>
              </a:rPr>
              <a:t>pemilihan</a:t>
            </a:r>
            <a:endParaRPr kumimoji="0" lang="en-ID" sz="1350" b="0" i="0" u="none" strike="noStrike" kern="1200" cap="none" spc="0" normalizeH="0" baseline="0" noProof="0" dirty="0">
              <a:ln>
                <a:noFill/>
              </a:ln>
              <a:solidFill>
                <a:schemeClr val="tx1"/>
              </a:solidFill>
              <a:effectLst/>
              <a:uLnTx/>
              <a:uFillTx/>
              <a:latin typeface="Century Gothic" panose="020B0502020202020204"/>
              <a:sym typeface="Arial"/>
            </a:endParaRPr>
          </a:p>
        </p:txBody>
      </p:sp>
      <p:sp>
        <p:nvSpPr>
          <p:cNvPr id="2" name="Rectangle 1">
            <a:extLst>
              <a:ext uri="{FF2B5EF4-FFF2-40B4-BE49-F238E27FC236}">
                <a16:creationId xmlns:a16="http://schemas.microsoft.com/office/drawing/2014/main" id="{274A25FD-130A-4890-9F3D-86D58D7D8379}"/>
              </a:ext>
            </a:extLst>
          </p:cNvPr>
          <p:cNvSpPr/>
          <p:nvPr/>
        </p:nvSpPr>
        <p:spPr>
          <a:xfrm>
            <a:off x="2784485" y="60638"/>
            <a:ext cx="3406637" cy="27581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SUMBANGAN DANA KAMPANYE</a:t>
            </a:r>
          </a:p>
        </p:txBody>
      </p:sp>
    </p:spTree>
    <p:extLst>
      <p:ext uri="{BB962C8B-B14F-4D97-AF65-F5344CB8AC3E}">
        <p14:creationId xmlns:p14="http://schemas.microsoft.com/office/powerpoint/2010/main" val="23567409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92099" y="1042827"/>
            <a:ext cx="4058796" cy="218963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825"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8</a:t>
            </a:r>
          </a:p>
          <a:p>
            <a:pPr marL="0" marR="0" lvl="0" indent="0" algn="just" defTabSz="342900" rtl="0" eaLnBrk="1" fontAlgn="auto" latinLnBrk="0" hangingPunct="1">
              <a:lnSpc>
                <a:spcPct val="100000"/>
              </a:lnSpc>
              <a:spcBef>
                <a:spcPts val="0"/>
              </a:spcBef>
              <a:spcAft>
                <a:spcPts val="600"/>
              </a:spcAft>
              <a:buClrTx/>
              <a:buSzTx/>
              <a:buFont typeface="Arial"/>
              <a:buNone/>
              <a:tabLst/>
              <a:defRPr/>
            </a:pPr>
            <a:endParaRPr kumimoji="0" lang="en-ID"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24289" lvl="0" indent="-257175" algn="just" defTabSz="342900" rtl="0" eaLnBrk="1" fontAlgn="auto" latinLnBrk="0" hangingPunct="1">
              <a:lnSpc>
                <a:spcPct val="100000"/>
              </a:lnSpc>
              <a:spcBef>
                <a:spcPts val="0"/>
              </a:spcBef>
              <a:spcAft>
                <a:spcPts val="600"/>
              </a:spcAft>
              <a:buClrTx/>
              <a:buSzTx/>
              <a:buFont typeface="+mj-lt"/>
              <a:buAutoNum type="arabicParenBoth"/>
              <a:tabLst>
                <a:tab pos="248126" algn="l"/>
              </a:tabLst>
              <a:defRPr/>
            </a:pP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perseorangan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yang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mengusulkan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yang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menerima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sumbangan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melebihi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ketentuan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Pasal</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7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(2), dan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(3):</a:t>
            </a:r>
          </a:p>
          <a:p>
            <a:pPr marL="541735" marR="24289" lvl="0" indent="-257175" algn="just" defTabSz="342900" rtl="0" eaLnBrk="1" fontAlgn="auto" latinLnBrk="0" hangingPunct="1">
              <a:lnSpc>
                <a:spcPct val="100000"/>
              </a:lnSpc>
              <a:spcBef>
                <a:spcPts val="0"/>
              </a:spcBef>
              <a:spcAft>
                <a:spcPts val="600"/>
              </a:spcAft>
              <a:buClrTx/>
              <a:buSzTx/>
              <a:buFont typeface="+mj-lt"/>
              <a:buAutoNum type="alphaLcPeriod"/>
              <a:tabLst>
                <a:tab pos="526256" algn="l"/>
              </a:tabLst>
              <a:defRPr/>
            </a:pP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dilarang</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menggunakan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541735" marR="24289" lvl="0" indent="-257175" algn="just" defTabSz="342900" rtl="0" eaLnBrk="1" fontAlgn="auto" latinLnBrk="0" hangingPunct="1">
              <a:lnSpc>
                <a:spcPct val="100000"/>
              </a:lnSpc>
              <a:spcBef>
                <a:spcPts val="0"/>
              </a:spcBef>
              <a:spcAft>
                <a:spcPts val="600"/>
              </a:spcAft>
              <a:buClrTx/>
              <a:buSzTx/>
              <a:buFont typeface="+mj-lt"/>
              <a:buAutoNum type="alphaLcPeriod"/>
              <a:tabLst>
                <a:tab pos="526256" algn="l"/>
              </a:tabLst>
              <a:defRPr/>
            </a:pP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wajib</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melaporkan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kepada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KPU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Provinsi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/KIP Aceh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untuk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Pemilihan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Gubernur</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Wakil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Gubernur</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KPU/KIP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Kabupaten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/Kota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untuk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Pemilihan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Bupati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Wakil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Bupati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Walikota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Wakil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Walikota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t>
            </a:r>
          </a:p>
          <a:p>
            <a:pPr marL="541735" marR="24289" lvl="0" indent="-257175" algn="just" defTabSz="342900" rtl="0" eaLnBrk="1" fontAlgn="auto" latinLnBrk="0" hangingPunct="1">
              <a:lnSpc>
                <a:spcPct val="100000"/>
              </a:lnSpc>
              <a:spcBef>
                <a:spcPts val="0"/>
              </a:spcBef>
              <a:spcAft>
                <a:spcPts val="600"/>
              </a:spcAft>
              <a:buClrTx/>
              <a:buSzTx/>
              <a:buFont typeface="+mj-lt"/>
              <a:buAutoNum type="alphaLcPeriod"/>
              <a:tabLst>
                <a:tab pos="526256" algn="l"/>
              </a:tabLst>
              <a:defRPr/>
            </a:pP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menyerahkan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sumbangan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tersebut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ke</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kas Negara paling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lambat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14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empat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belas</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hari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setelah</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masa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berakhir</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endParaRPr kumimoji="0" lang="en-ID" sz="825"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48376" y="1448341"/>
            <a:ext cx="3920851" cy="830375"/>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Menambahkan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kewajiban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bagi</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Peserta</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untuk</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menyerahkan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bukti</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setoran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sumbangan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dilarang</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kepada</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KPU </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Provinsi</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r>
              <a:rPr kumimoji="0" lang="en-ID"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Kabupaten</a:t>
            </a:r>
            <a:r>
              <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Kota </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paling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lambat</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14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empat</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belas</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Hari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setelah</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masa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berakhir</a:t>
            </a:r>
            <a:endParaRPr kumimoji="0" lang="en-ID"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247147" y="1556447"/>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92099" y="451687"/>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88620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57449" y="3347700"/>
            <a:ext cx="8959802" cy="274969"/>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09424" y="3737907"/>
            <a:ext cx="8925152" cy="1337939"/>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Sebagai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perwujudan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akuntabilitas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kepatuhan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dari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peserta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untuk</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melaksanakan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mekanisme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pelaporan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maka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peserta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harus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menyerahkan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sumbangan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melebihi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ketentuan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kas negara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dimana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bukti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setornya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wajib</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disampaikan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kepada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sehingga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bukti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setor</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ini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menjadi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salah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satu</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asersi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berpengaruh</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terhadap</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nilai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kepatuhan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disampaikan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1"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US" sz="1350" b="0" i="1"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1"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Asurans</a:t>
            </a:r>
            <a:r>
              <a:rPr kumimoji="0" lang="en-US" sz="1350" b="0" i="1"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Independent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dari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KAP</a:t>
            </a:r>
            <a:endPar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endParaRPr>
          </a:p>
        </p:txBody>
      </p:sp>
      <p:sp>
        <p:nvSpPr>
          <p:cNvPr id="2" name="Rectangle 1">
            <a:extLst>
              <a:ext uri="{FF2B5EF4-FFF2-40B4-BE49-F238E27FC236}">
                <a16:creationId xmlns:a16="http://schemas.microsoft.com/office/drawing/2014/main" id="{1F55344D-AE59-4A35-9683-4A87A23948D9}"/>
              </a:ext>
            </a:extLst>
          </p:cNvPr>
          <p:cNvSpPr/>
          <p:nvPr/>
        </p:nvSpPr>
        <p:spPr>
          <a:xfrm>
            <a:off x="2784485" y="60638"/>
            <a:ext cx="3406637" cy="27581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SUMBANGAN DANA KAMPANYE</a:t>
            </a:r>
          </a:p>
        </p:txBody>
      </p:sp>
    </p:spTree>
    <p:extLst>
      <p:ext uri="{BB962C8B-B14F-4D97-AF65-F5344CB8AC3E}">
        <p14:creationId xmlns:p14="http://schemas.microsoft.com/office/powerpoint/2010/main" val="17196209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78409" y="1098699"/>
            <a:ext cx="4058796" cy="2354314"/>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825"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17</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314325" algn="l"/>
              </a:tabLst>
              <a:defRPr/>
            </a:pPr>
            <a:r>
              <a:rPr kumimoji="0" lang="en-US" sz="825"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dapat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menerima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sumbangan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dari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pihak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lain.</a:t>
            </a: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defRPr/>
            </a:pP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wajib</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mencatat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penerimaan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sumbangan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pada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pembukuan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penerimaan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defRPr/>
            </a:pP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wajib</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menyampaikan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pembukuan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penerimaan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pada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(2)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kepada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untuk</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dilampirkan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LADK.</a:t>
            </a: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defRPr/>
            </a:pP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Format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pembukuan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penerimaan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sebagaimana</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dimaksud</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(2)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tercantum</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dalam</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Lampiran I yang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merupakan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bagian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tidak</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terpisahkan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dari</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Peraturan</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KPU </a:t>
            </a:r>
            <a:r>
              <a:rPr kumimoji="0" lang="en-US" sz="825"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ini</a:t>
            </a:r>
            <a:r>
              <a:rPr kumimoji="0" lang="en-US" sz="825"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endPar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49"/>
            <a:ext cx="3814988" cy="224233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9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17</a:t>
            </a: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83845" algn="l"/>
              </a:tabLst>
              <a:defRPr/>
            </a:pPr>
            <a:r>
              <a:rPr kumimoji="0" lang="en-US" sz="9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yang mengusulkan Pasangan Calon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dapat</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menerima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sumbangan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dari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pihak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lain.</a:t>
            </a: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83845" algn="l"/>
              </a:tabLst>
              <a:defRPr/>
            </a:pP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wajib</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mencatat</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penerimaan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sumbangan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pada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pembukuan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penerimaan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Laporan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83845" algn="l"/>
              </a:tabLst>
              <a:defRPr/>
            </a:pPr>
            <a:r>
              <a:rPr kumimoji="0" lang="en-ID" sz="900" b="1" i="0" u="none" strike="noStrike" kern="1200" cap="none" spc="0" normalizeH="0" baseline="0" noProof="0" dirty="0" err="1">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Dihapus</a:t>
            </a:r>
            <a:r>
              <a:rPr kumimoji="0" lang="en-ID" sz="900" b="1" i="0" u="none" strike="noStrike" kern="1200" cap="none" spc="0" normalizeH="0" baseline="0" noProof="0" dirty="0">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endParaRPr kumimoji="0" lang="en-ID" sz="900" b="0" i="0" u="none" strike="noStrike" kern="1200" cap="none" spc="0" normalizeH="0" baseline="0" noProof="0" dirty="0">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83845" algn="l"/>
              </a:tabLst>
              <a:defRPr/>
            </a:pPr>
            <a:r>
              <a:rPr kumimoji="0" lang="en-US" sz="9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Dihapus</a:t>
            </a:r>
            <a:r>
              <a:rPr kumimoji="0" lang="en-US" sz="9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a:t>
            </a:r>
            <a:endParaRPr kumimoji="0" lang="en-US" sz="900" b="1" i="0" u="none" strike="noStrike" kern="1200" cap="none" spc="0" normalizeH="0" baseline="0" noProof="0" dirty="0">
              <a:ln>
                <a:noFill/>
              </a:ln>
              <a:solidFill>
                <a:srgbClr val="B01513"/>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2" name="Rectangle 1">
            <a:extLst>
              <a:ext uri="{FF2B5EF4-FFF2-40B4-BE49-F238E27FC236}">
                <a16:creationId xmlns:a16="http://schemas.microsoft.com/office/drawing/2014/main" id="{739AE455-B52C-4D06-B016-B5ABED20C1E6}"/>
              </a:ext>
            </a:extLst>
          </p:cNvPr>
          <p:cNvSpPr/>
          <p:nvPr/>
        </p:nvSpPr>
        <p:spPr>
          <a:xfrm>
            <a:off x="2784485" y="60638"/>
            <a:ext cx="3406637" cy="27581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SUMBANGAN DANA KAMPANYE</a:t>
            </a:r>
          </a:p>
        </p:txBody>
      </p:sp>
    </p:spTree>
    <p:extLst>
      <p:ext uri="{BB962C8B-B14F-4D97-AF65-F5344CB8AC3E}">
        <p14:creationId xmlns:p14="http://schemas.microsoft.com/office/powerpoint/2010/main" val="10751842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184286"/>
            <a:ext cx="4058796" cy="1440491"/>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0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11</a:t>
            </a: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Hutang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pinjaman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Partai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Politik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Gabungan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Partai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Politik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Calon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timbul</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dari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penggunaan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uang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barang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jasa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dari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pihak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lain,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diberlakukan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sumbangan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batasan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pengaturannya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berpedoman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Peraturan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KPU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ini</a:t>
            </a:r>
            <a:endPar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0" marR="0" lvl="0" indent="0" algn="just" defTabSz="342900" rtl="0" eaLnBrk="1" fontAlgn="auto" latinLnBrk="0" hangingPunct="1">
              <a:lnSpc>
                <a:spcPct val="100000"/>
              </a:lnSpc>
              <a:spcBef>
                <a:spcPts val="0"/>
              </a:spcBef>
              <a:spcAft>
                <a:spcPts val="600"/>
              </a:spcAft>
              <a:buClrTx/>
              <a:buSzTx/>
              <a:buFont typeface="Arial"/>
              <a:buNone/>
              <a:tabLst/>
              <a:defRPr/>
            </a:pPr>
            <a:endParaRPr kumimoji="0" lang="en-ID"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50"/>
            <a:ext cx="3814988" cy="1459227"/>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0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11</a:t>
            </a: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Hutang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pinjaman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Partai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Politik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Gabungan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Partai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Politik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Calon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timbul</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dari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pembelian</a:t>
            </a:r>
            <a:r>
              <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barang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dari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pihak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lain,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diberlakukan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sumbangan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batasan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pengaturannya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berpedoman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Peraturan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KPU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ini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endParaRPr kumimoji="0" lang="en-ID"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63311" y="2917040"/>
            <a:ext cx="8842521"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63311" y="3324721"/>
            <a:ext cx="8842521" cy="1337939"/>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Pembukuan</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Dana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yang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wajib</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dilaporkan</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oleh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Pasangan</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Calon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merupakan</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aktifitas</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transaksi</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yang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berkaitan</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dengan</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Pasangan</a:t>
            </a:r>
            <a:r>
              <a:rPr kumimoji="0" lang="en-US"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Calon. </a:t>
            </a:r>
            <a:endParaRPr kumimoji="0" lang="en-ID" sz="1200" b="0" i="0" u="none" strike="noStrike" kern="1200" cap="none" spc="0" normalizeH="0" baseline="0" noProof="0" dirty="0">
              <a:ln>
                <a:noFill/>
              </a:ln>
              <a:solidFill>
                <a:schemeClr val="tx1"/>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1A26C009-304E-4D8C-A959-99CC8EF755A9}"/>
              </a:ext>
            </a:extLst>
          </p:cNvPr>
          <p:cNvSpPr/>
          <p:nvPr/>
        </p:nvSpPr>
        <p:spPr>
          <a:xfrm>
            <a:off x="2758108" y="70656"/>
            <a:ext cx="3406637" cy="27581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schemeClr val="tx1"/>
                </a:solidFill>
                <a:effectLst/>
                <a:uLnTx/>
                <a:uFillTx/>
                <a:latin typeface="Century Gothic" panose="020B0502020202020204"/>
                <a:ea typeface="+mn-ea"/>
                <a:cs typeface="+mn-cs"/>
                <a:sym typeface="Arial"/>
              </a:rPr>
              <a:t>PENGELUARAN DANA KAMPANYE</a:t>
            </a:r>
          </a:p>
        </p:txBody>
      </p:sp>
    </p:spTree>
    <p:extLst>
      <p:ext uri="{BB962C8B-B14F-4D97-AF65-F5344CB8AC3E}">
        <p14:creationId xmlns:p14="http://schemas.microsoft.com/office/powerpoint/2010/main" val="34801493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184286"/>
            <a:ext cx="4058796" cy="2223598"/>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9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12</a:t>
            </a:r>
          </a:p>
          <a:p>
            <a:pPr marL="0" marR="0" lvl="0" indent="0" algn="just" defTabSz="342900" rtl="0" eaLnBrk="1" fontAlgn="auto" latinLnBrk="0" hangingPunct="1">
              <a:lnSpc>
                <a:spcPct val="100000"/>
              </a:lnSpc>
              <a:spcBef>
                <a:spcPts val="0"/>
              </a:spcBef>
              <a:spcAft>
                <a:spcPts val="0"/>
              </a:spcAft>
              <a:buClrTx/>
              <a:buSzTx/>
              <a:buFont typeface="Arial"/>
              <a:buNone/>
              <a:tabLst/>
              <a:defRPr/>
            </a:pPr>
            <a:endParaRPr kumimoji="0" lang="en-US" sz="825"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266700" marR="24289" lvl="0" indent="-266700" algn="just" defTabSz="342900" rtl="0" eaLnBrk="1" fontAlgn="auto" latinLnBrk="0" hangingPunct="1">
              <a:lnSpc>
                <a:spcPct val="107000"/>
              </a:lnSpc>
              <a:spcBef>
                <a:spcPts val="0"/>
              </a:spcBef>
              <a:spcAft>
                <a:spcPts val="600"/>
              </a:spcAft>
              <a:buClrTx/>
              <a:buSzTx/>
              <a:buFont typeface="Arial"/>
              <a:buNone/>
              <a:tabLst>
                <a:tab pos="209550" algn="l"/>
              </a:tabLst>
              <a:defRPr/>
            </a:pP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(2)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Pembatasan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pengeluaran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dilakukan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dengan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cara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menghitung</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total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dari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biaya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kegiatan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dengan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rumus</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berikut</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541735" marR="24289" lvl="0" indent="-257175" algn="just" defTabSz="342900" rtl="0" eaLnBrk="1" fontAlgn="auto" latinLnBrk="0" hangingPunct="1">
              <a:lnSpc>
                <a:spcPct val="107000"/>
              </a:lnSpc>
              <a:spcBef>
                <a:spcPts val="0"/>
              </a:spcBef>
              <a:spcAft>
                <a:spcPts val="600"/>
              </a:spcAft>
              <a:buClrTx/>
              <a:buSzTx/>
              <a:buFont typeface="+mj-lt"/>
              <a:buAutoNum type="alphaLcPeriod" startAt="4"/>
              <a:tabLst/>
              <a:defRPr/>
            </a:pP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pembuatan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bahan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jumlah</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kegiatan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x (30%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tiga</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puluh</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persen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x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jumlah</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pemilih</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x </a:t>
            </a:r>
            <a:r>
              <a:rPr kumimoji="0" lang="en-ID" sz="900" b="1" i="0" u="none" strike="noStrike" kern="1200" cap="none" spc="-4"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Rp25.000,00 (</a:t>
            </a:r>
            <a:r>
              <a:rPr kumimoji="0" lang="en-ID" sz="900" b="1" i="0" u="none" strike="noStrike" kern="1200" cap="none" spc="-4"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dua</a:t>
            </a:r>
            <a:r>
              <a:rPr kumimoji="0" lang="en-ID" sz="900" b="1" i="0" u="none" strike="noStrike" kern="1200" cap="none" spc="-4"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4"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puluh</a:t>
            </a:r>
            <a:r>
              <a:rPr kumimoji="0" lang="en-ID" sz="900" b="1" i="0" u="none" strike="noStrike" kern="1200" cap="none" spc="-4"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lima </a:t>
            </a:r>
            <a:r>
              <a:rPr kumimoji="0" lang="en-ID" sz="900" b="1" i="0" u="none" strike="noStrike" kern="1200" cap="none" spc="-4"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ribu</a:t>
            </a:r>
            <a:r>
              <a:rPr kumimoji="0" lang="en-ID" sz="900" b="1" i="0" u="none" strike="noStrike" kern="1200" cap="none" spc="-4"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rupiah)</a:t>
            </a:r>
            <a:endPar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endParaRPr>
          </a:p>
          <a:p>
            <a:pPr marL="266700" marR="24289" lvl="0" indent="-266700" algn="just" defTabSz="342900" rtl="0" eaLnBrk="1" fontAlgn="auto" latinLnBrk="0" hangingPunct="1">
              <a:lnSpc>
                <a:spcPct val="107000"/>
              </a:lnSpc>
              <a:spcBef>
                <a:spcPts val="0"/>
              </a:spcBef>
              <a:spcAft>
                <a:spcPts val="600"/>
              </a:spcAft>
              <a:buClrTx/>
              <a:buSzTx/>
              <a:buFont typeface="Arial"/>
              <a:buNone/>
              <a:tabLst>
                <a:tab pos="209550" algn="l"/>
              </a:tabLst>
              <a:defRPr/>
            </a:pP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(3)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menetapkan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pembatasan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pengeluaran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KPU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Provinsi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/KIP Aceh dan KPU/KIP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Kabupaten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/Kota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berkoordinasi</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dengan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Gabungan</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Partai</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Politik</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petugas</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yang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ditunjuk</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Bakal</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900" b="1"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untuk</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mendapatkan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masukan</a:t>
            </a:r>
            <a:r>
              <a:rPr kumimoji="0" lang="en-ID" sz="900" b="0" i="0" u="none" strike="noStrike" kern="1200" cap="none" spc="0" normalizeH="0" baseline="0" noProof="0" dirty="0">
                <a:ln>
                  <a:noFill/>
                </a:ln>
                <a:solidFill>
                  <a:prstClr val="white"/>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endParaRPr kumimoji="0" lang="en-ID"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49"/>
            <a:ext cx="3814988" cy="224233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0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12</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menyesuiakan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harga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untuk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pembuatan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bahan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dengan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harga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satuan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dalam</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peraturan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tentang</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endPar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Memperjelas</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subyek</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koordinasi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pembatasan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pengeluaran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yakni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Pasangan</a:t>
            </a:r>
            <a:r>
              <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Calon,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Parpol</a:t>
            </a:r>
            <a:r>
              <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Gabungan</a:t>
            </a:r>
            <a:r>
              <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Parpol</a:t>
            </a:r>
            <a:r>
              <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penghubung</a:t>
            </a:r>
            <a:endParaRPr kumimoji="0" lang="en-US" sz="1050" b="1"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63311" y="3498142"/>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63311" y="3898231"/>
            <a:ext cx="8842521" cy="1129010"/>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Besaran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biaya</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pembuatan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bahan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harus</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disesuaikan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standar</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harga</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bahan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PKPU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Peraturan</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sebelumnya</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tidak</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mengatur</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mengenai</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Calon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perorangan</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sehingga</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perlu</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ditegaskan</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bahwa</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dan KPU/KIP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Kab</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berkoordinasi</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Calon,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Parpol</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Gabungan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Parpol</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Petugas</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penghubung</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menentukan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pembatasan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pengeluaran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endPar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89373207-3B01-4CA7-9561-0A8D4AF7E76E}"/>
              </a:ext>
            </a:extLst>
          </p:cNvPr>
          <p:cNvSpPr/>
          <p:nvPr/>
        </p:nvSpPr>
        <p:spPr>
          <a:xfrm>
            <a:off x="2758108" y="70656"/>
            <a:ext cx="3406637" cy="27581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schemeClr val="tx1"/>
                </a:solidFill>
                <a:effectLst/>
                <a:uLnTx/>
                <a:uFillTx/>
                <a:latin typeface="Century Gothic" panose="020B0502020202020204"/>
                <a:ea typeface="+mn-ea"/>
                <a:cs typeface="+mn-cs"/>
                <a:sym typeface="Arial"/>
              </a:rPr>
              <a:t>PENGELUARAN DANA KAMPANYE</a:t>
            </a:r>
          </a:p>
        </p:txBody>
      </p:sp>
    </p:spTree>
    <p:extLst>
      <p:ext uri="{BB962C8B-B14F-4D97-AF65-F5344CB8AC3E}">
        <p14:creationId xmlns:p14="http://schemas.microsoft.com/office/powerpoint/2010/main" val="34552488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980840"/>
            <a:ext cx="4408689" cy="2471126"/>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21</a:t>
            </a:r>
          </a:p>
          <a:p>
            <a:pPr marL="0" marR="24289" lvl="0" indent="0" algn="just" defTabSz="342900" rtl="0" eaLnBrk="1" fontAlgn="auto" latinLnBrk="0" hangingPunct="1">
              <a:lnSpc>
                <a:spcPct val="100000"/>
              </a:lnSpc>
              <a:spcBef>
                <a:spcPts val="0"/>
              </a:spcBef>
              <a:spcAft>
                <a:spcPts val="600"/>
              </a:spcAft>
              <a:buClrTx/>
              <a:buSzTx/>
              <a:buFont typeface="Arial"/>
              <a:buNone/>
              <a:tabLst>
                <a:tab pos="314325" algn="l"/>
              </a:tabLst>
              <a:defRPr/>
            </a:pPr>
            <a:endParaRPr kumimoji="0" lang="en-US" sz="3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266700" marR="24289" lvl="0" indent="-266700" algn="just" defTabSz="342900" rtl="0" eaLnBrk="1" fontAlgn="auto" latinLnBrk="0" hangingPunct="1">
              <a:lnSpc>
                <a:spcPct val="100000"/>
              </a:lnSpc>
              <a:spcBef>
                <a:spcPts val="0"/>
              </a:spcBef>
              <a:spcAft>
                <a:spcPts val="600"/>
              </a:spcAft>
              <a:buClrTx/>
              <a:buSzTx/>
              <a:buFont typeface="Arial"/>
              <a:buNone/>
              <a:tabLst>
                <a:tab pos="314325" algn="l"/>
              </a:tabLst>
              <a:defRPr/>
            </a:pP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(1) LADK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Pasal</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20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huruf</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yaitu</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825"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pembukuan</a:t>
            </a:r>
            <a:r>
              <a:rPr kumimoji="0" lang="en-ID" sz="825"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yang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memuat</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informasi</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a:t>
            </a:r>
            <a:endPar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endParaRPr>
          </a:p>
          <a:p>
            <a:pPr marL="542925" marR="24289" lvl="0" indent="-257175" algn="just" defTabSz="342900" rtl="0" eaLnBrk="1" fontAlgn="auto" latinLnBrk="0" hangingPunct="1">
              <a:lnSpc>
                <a:spcPct val="100000"/>
              </a:lnSpc>
              <a:spcBef>
                <a:spcPts val="0"/>
              </a:spcBef>
              <a:spcAft>
                <a:spcPts val="600"/>
              </a:spcAft>
              <a:buClrTx/>
              <a:buSzPts val="1200"/>
              <a:buFont typeface="+mj-lt"/>
              <a:buAutoNum type="alphaLcPeriod"/>
              <a:tabLst>
                <a:tab pos="523875" algn="l"/>
              </a:tabLst>
              <a:defRPr/>
            </a:pP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Rekening</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Khusus</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542925" marR="24289" lvl="0" indent="-257175" algn="just" defTabSz="342900" rtl="0" eaLnBrk="1" fontAlgn="auto" latinLnBrk="0" hangingPunct="1">
              <a:lnSpc>
                <a:spcPct val="100000"/>
              </a:lnSpc>
              <a:spcBef>
                <a:spcPts val="0"/>
              </a:spcBef>
              <a:spcAft>
                <a:spcPts val="600"/>
              </a:spcAft>
              <a:buClrTx/>
              <a:buSzPts val="1200"/>
              <a:buFont typeface="+mj-lt"/>
              <a:buAutoNum type="alphaLcPeriod"/>
              <a:tabLst>
                <a:tab pos="523875" algn="l"/>
              </a:tabLst>
              <a:defRPr/>
            </a:pP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umber </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erolehan saldo awal atau saldo pembukaan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542925" marR="24289" lvl="0" indent="-257175" algn="just" defTabSz="342900" rtl="0" eaLnBrk="1" fontAlgn="auto" latinLnBrk="0" hangingPunct="1">
              <a:lnSpc>
                <a:spcPct val="100000"/>
              </a:lnSpc>
              <a:spcBef>
                <a:spcPts val="0"/>
              </a:spcBef>
              <a:spcAft>
                <a:spcPts val="600"/>
              </a:spcAft>
              <a:buClrTx/>
              <a:buSzPts val="1200"/>
              <a:buFont typeface="+mj-lt"/>
              <a:buAutoNum type="alphaLcPeriod"/>
              <a:tabLst>
                <a:tab pos="523875" algn="l"/>
              </a:tabLst>
              <a:defRPr/>
            </a:pP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rincian pe</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r</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hitungan penerimaan dan pengeluaran yang yang diperoleh sebelum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pembukaan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RKDK</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dan</a:t>
            </a:r>
          </a:p>
          <a:p>
            <a:pPr marL="542925" marR="24289" lvl="0" indent="-257175" algn="just" defTabSz="342900" rtl="0" eaLnBrk="1" fontAlgn="auto" latinLnBrk="0" hangingPunct="1">
              <a:lnSpc>
                <a:spcPct val="100000"/>
              </a:lnSpc>
              <a:spcBef>
                <a:spcPts val="0"/>
              </a:spcBef>
              <a:spcAft>
                <a:spcPts val="600"/>
              </a:spcAft>
              <a:buClrTx/>
              <a:buSzPts val="1200"/>
              <a:buFont typeface="+mj-lt"/>
              <a:buAutoNum type="alphaLcPeriod"/>
              <a:tabLst>
                <a:tab pos="523875" algn="l"/>
              </a:tabLst>
              <a:defRPr/>
            </a:pP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enerimaan sumbangan yang bersumber dari Pasangan Calon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altLang="zh-CN"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Bookman Old Style" panose="02050604050505020204" pitchFamily="18" charset="0"/>
                <a:cs typeface="Times New Roman" panose="02020603050405020304" pitchFamily="18" charset="0"/>
                <a:sym typeface="Arial"/>
              </a:rPr>
              <a:t>Partai Politik atau Gabungan Partai Politik dan pihak lain</a:t>
            </a:r>
            <a:r>
              <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200025" marR="0" lvl="0" indent="-200025" algn="l" defTabSz="342900" rtl="0" eaLnBrk="1" fontAlgn="auto" latinLnBrk="0" hangingPunct="1">
              <a:lnSpc>
                <a:spcPct val="100000"/>
              </a:lnSpc>
              <a:spcBef>
                <a:spcPts val="0"/>
              </a:spcBef>
              <a:spcAft>
                <a:spcPts val="0"/>
              </a:spcAft>
              <a:buClrTx/>
              <a:buSzTx/>
              <a:buFont typeface="Arial"/>
              <a:buNone/>
              <a:tabLst/>
              <a:defRPr/>
            </a:pP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(2)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Pembukuan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LADK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sebagaimana</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dimaksud</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(1)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dimulai</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sejak</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pembukaan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Rekening</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Khusus</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ditutup</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saat</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penetapan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Pasangan</a:t>
            </a:r>
            <a:r>
              <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Calon.</a:t>
            </a:r>
            <a:endParaRPr kumimoji="0" lang="en-US" sz="9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581650" y="1165549"/>
            <a:ext cx="3399039" cy="2092001"/>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21</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Menambahkan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informasi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termuat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dalam</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LADK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seperti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NPWP,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Saldo</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Pembukaan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RKDK,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Penerimaan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Sumbangan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Saldo</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penutupan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pembukuan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LADK</a:t>
            </a: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Perubahan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periode</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pembukuan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LADK</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709383" y="1741375"/>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338258" y="411470"/>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566553" y="508060"/>
            <a:ext cx="3399039"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63311" y="3508686"/>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88454" y="3875236"/>
            <a:ext cx="8842521" cy="1129010"/>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Penegasan</a:t>
            </a:r>
            <a:r>
              <a:rPr kumimoji="0" lang="en-ID"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pembukuan</a:t>
            </a:r>
            <a:r>
              <a:rPr kumimoji="0" lang="en-ID"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awal</a:t>
            </a:r>
            <a:r>
              <a:rPr kumimoji="0" lang="en-ID"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LADK </a:t>
            </a:r>
            <a:r>
              <a:rPr kumimoji="0" lang="en-ID"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sejak</a:t>
            </a:r>
            <a:r>
              <a:rPr kumimoji="0" lang="en-ID"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paslon</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US"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resmi ditetapkan </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dan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ditutup</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satu</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hari</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sebelum</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LADK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diserahkan</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menjadikan</a:t>
            </a:r>
            <a:r>
              <a:rPr kumimoji="0" lang="zh-CN" alt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US"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catatan kegiatan dana kampanye </a:t>
            </a:r>
            <a:r>
              <a:rPr kumimoji="0" lang="en-ID" altLang="zh-CN" sz="1200" b="0" i="0" u="none" strike="noStrike" kern="1200" cap="none" spc="0" normalizeH="0" baseline="0" noProof="0" dirty="0" err="1">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paslon</a:t>
            </a:r>
            <a:r>
              <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 </a:t>
            </a:r>
            <a:r>
              <a:rPr kumimoji="0" lang="en-US"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rPr>
              <a:t>menjadi lebih jelas untuk dilaporkan secara periodik. </a:t>
            </a:r>
            <a:endParaRPr kumimoji="0" lang="en-ID" altLang="zh-CN" sz="1200" b="0" i="0" u="none" strike="noStrike" kern="1200" cap="none" spc="0" normalizeH="0" baseline="0" noProof="0" dirty="0">
              <a:ln>
                <a:noFill/>
              </a:ln>
              <a:solidFill>
                <a:prstClr val="black"/>
              </a:solidFill>
              <a:effectLst/>
              <a:uLnTx/>
              <a:uFillTx/>
              <a:latin typeface="Bookman Old Style" panose="02050604050505020204" pitchFamily="18" charset="0"/>
              <a:ea typeface="Bookman Old Style" panose="02050604050505020204" pitchFamily="18" charset="0"/>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Penambahan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ketentuan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mengenai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informasi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yang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termuat</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dalam</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LADK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ialah</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menyesuaikan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dengan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informasi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pada LAI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hasil</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rPr>
              <a:t> audit</a:t>
            </a:r>
            <a:endParaRPr kumimoji="0" lang="en-ID" sz="82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03C9EE3D-67F8-4862-89B6-A86BA7CDBCBB}"/>
              </a:ext>
            </a:extLst>
          </p:cNvPr>
          <p:cNvSpPr/>
          <p:nvPr/>
        </p:nvSpPr>
        <p:spPr>
          <a:xfrm>
            <a:off x="3006064" y="78940"/>
            <a:ext cx="3406637" cy="27581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schemeClr val="tx1"/>
                </a:solidFill>
                <a:effectLst/>
                <a:uLnTx/>
                <a:uFillTx/>
                <a:latin typeface="Century Gothic" panose="020B0502020202020204"/>
                <a:ea typeface="+mn-ea"/>
                <a:cs typeface="+mn-cs"/>
                <a:sym typeface="Arial"/>
              </a:rPr>
              <a:t>LAPORAN DANA KAMPANYE</a:t>
            </a:r>
          </a:p>
        </p:txBody>
      </p:sp>
    </p:spTree>
    <p:extLst>
      <p:ext uri="{BB962C8B-B14F-4D97-AF65-F5344CB8AC3E}">
        <p14:creationId xmlns:p14="http://schemas.microsoft.com/office/powerpoint/2010/main" val="17230035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57275"/>
            <a:ext cx="4058796" cy="2565156"/>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24289" lvl="0" indent="0" algn="ctr" defTabSz="342900" rtl="0" eaLnBrk="1" fontAlgn="auto" latinLnBrk="0" hangingPunct="1">
              <a:lnSpc>
                <a:spcPct val="107000"/>
              </a:lnSpc>
              <a:spcBef>
                <a:spcPts val="0"/>
              </a:spcBef>
              <a:spcAft>
                <a:spcPts val="600"/>
              </a:spcAft>
              <a:buClrTx/>
              <a:buSzTx/>
              <a:buFont typeface="Arial"/>
              <a:buNone/>
              <a:tabLst>
                <a:tab pos="1215390" algn="l"/>
              </a:tabLst>
              <a:defRPr/>
            </a:pPr>
            <a:r>
              <a:rPr kumimoji="0" lang="en-ID"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Pasal</a:t>
            </a:r>
            <a:r>
              <a:rPr kumimoji="0" lang="en-ID"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 42</a:t>
            </a: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0" marR="24289" lvl="0" indent="0" algn="just" defTabSz="342900" rtl="0" eaLnBrk="1" fontAlgn="auto" latinLnBrk="0" hangingPunct="1">
              <a:lnSpc>
                <a:spcPct val="107000"/>
              </a:lnSpc>
              <a:spcBef>
                <a:spcPts val="0"/>
              </a:spcBef>
              <a:spcAft>
                <a:spcPts val="600"/>
              </a:spcAft>
              <a:buClrTx/>
              <a:buSzTx/>
              <a:buFont typeface="Arial"/>
              <a:buNone/>
              <a:tabLst>
                <a:tab pos="345281" algn="l"/>
              </a:tabLst>
              <a:defRPr/>
            </a:pPr>
            <a:r>
              <a:rPr kumimoji="0" lang="en-US" sz="1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(1) </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KPU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dan KPU/KIP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menetapkan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KAP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berdasarkan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hasil</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seleksi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sebagaimana</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dimaksud</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Pasal</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41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ayat</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(1) untuk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melakukan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audit LPPDK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dari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1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satu</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Calon di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daerah</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bersangkutan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1200" b="0"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SimSun" panose="02010600030101010101" pitchFamily="2" charset="-122"/>
              <a:cs typeface="Times New Roman" panose="02020603050405020304" pitchFamily="18" charset="0"/>
              <a:sym typeface="Arial"/>
            </a:endParaRPr>
          </a:p>
          <a:p>
            <a:pPr marL="0" marR="0" lvl="0" indent="0" algn="l" defTabSz="342900" rtl="0" eaLnBrk="1" fontAlgn="auto" latinLnBrk="0" hangingPunct="1">
              <a:lnSpc>
                <a:spcPct val="100000"/>
              </a:lnSpc>
              <a:spcBef>
                <a:spcPts val="0"/>
              </a:spcBef>
              <a:spcAft>
                <a:spcPts val="0"/>
              </a:spcAft>
              <a:buClrTx/>
              <a:buSzTx/>
              <a:buFont typeface="Arial"/>
              <a:buNone/>
              <a:tabLst/>
              <a:defRPr/>
            </a:pP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KAP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sebagaimana</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dimaksud</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(1)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dapat</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melakukan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audit LPPDK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Calon di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daerah</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lainnya</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01467" y="1057275"/>
            <a:ext cx="3929508" cy="2531616"/>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24289" lvl="0" indent="0" algn="ctr" defTabSz="342900" rtl="0" eaLnBrk="1" fontAlgn="auto" latinLnBrk="0" hangingPunct="1">
              <a:lnSpc>
                <a:spcPct val="107000"/>
              </a:lnSpc>
              <a:spcBef>
                <a:spcPts val="0"/>
              </a:spcBef>
              <a:spcAft>
                <a:spcPts val="600"/>
              </a:spcAft>
              <a:buClrTx/>
              <a:buSzTx/>
              <a:buFont typeface="Arial"/>
              <a:buNone/>
              <a:tabLst>
                <a:tab pos="1215390" algn="l"/>
              </a:tabLst>
              <a:defRPr/>
            </a:pPr>
            <a:r>
              <a:rPr kumimoji="0" lang="en-ID"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Pasal</a:t>
            </a:r>
            <a:r>
              <a:rPr kumimoji="0" lang="en-ID"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 42</a:t>
            </a:r>
            <a:endParaRPr kumimoji="0" lang="en-ID" sz="12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mn-cs"/>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345281" algn="l"/>
              </a:tabLst>
              <a:defRPr/>
            </a:pP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KPU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dan KPU/KIP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menetapkan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KAP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berdasarkan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hasil</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seleksi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sebagaimana</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dimaksud</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Pasal</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41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ayat</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(1) untuk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melakukan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audit </a:t>
            </a:r>
            <a:r>
              <a:rPr kumimoji="0" lang="en-ID" sz="12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ID" sz="12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ID" sz="12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dari</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1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satu</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Calon di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daerah</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ID" sz="12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bersangkutan</a:t>
            </a:r>
            <a:r>
              <a:rPr kumimoji="0" lang="en-ID" sz="12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1200" b="0"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SimSun" panose="02010600030101010101" pitchFamily="2" charset="-122"/>
              <a:cs typeface="Times New Roman" panose="02020603050405020304" pitchFamily="18" charset="0"/>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345281" algn="l"/>
              </a:tabLst>
              <a:defRPr/>
            </a:pP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KAP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sebagaimana</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dimaksud</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(1)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dapat</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melakukan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audit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Calon di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daerah</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lainnya</a:t>
            </a:r>
            <a:r>
              <a:rPr kumimoji="0" lang="en-US" sz="12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77412" y="1741375"/>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88454" y="4166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327907" y="443860"/>
            <a:ext cx="3399039"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38168" y="3728494"/>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88454" y="4069651"/>
            <a:ext cx="8842521" cy="934595"/>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Perubahan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ketentuan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tersebut</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dikarenakan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diaudit</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adalah</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terdiri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dari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LADK, LPSDK dan LPPDK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tidak</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hanya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LPPDK)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sehingga</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perlu</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dilakukan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penyesuaian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nomenklatur</a:t>
            </a:r>
            <a:endParaRPr kumimoji="0" lang="en-ID" sz="82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3" name="Rectangle 2">
            <a:extLst>
              <a:ext uri="{FF2B5EF4-FFF2-40B4-BE49-F238E27FC236}">
                <a16:creationId xmlns:a16="http://schemas.microsoft.com/office/drawing/2014/main" id="{B1D5C387-966D-40CB-8593-BF4EF79A67D8}"/>
              </a:ext>
            </a:extLst>
          </p:cNvPr>
          <p:cNvSpPr/>
          <p:nvPr/>
        </p:nvSpPr>
        <p:spPr>
          <a:xfrm>
            <a:off x="2749315" y="76365"/>
            <a:ext cx="3406637" cy="275810"/>
          </a:xfrm>
          <a:prstGeom prst="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schemeClr val="tx1"/>
                </a:solidFill>
                <a:effectLst/>
                <a:uLnTx/>
                <a:uFillTx/>
                <a:latin typeface="Century Gothic" panose="020B0502020202020204"/>
                <a:ea typeface="+mn-ea"/>
                <a:cs typeface="+mn-cs"/>
                <a:sym typeface="Arial"/>
              </a:rPr>
              <a:t>AUDIT DANA KAMPANYE</a:t>
            </a:r>
          </a:p>
        </p:txBody>
      </p:sp>
    </p:spTree>
    <p:extLst>
      <p:ext uri="{BB962C8B-B14F-4D97-AF65-F5344CB8AC3E}">
        <p14:creationId xmlns:p14="http://schemas.microsoft.com/office/powerpoint/2010/main" val="22493942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57276"/>
            <a:ext cx="4058796" cy="2295524"/>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23</a:t>
            </a:r>
          </a:p>
          <a:p>
            <a:pPr marL="0" marR="0" lvl="0" indent="0" algn="just" defTabSz="342900" rtl="0" eaLnBrk="1" fontAlgn="auto" latinLnBrk="0" hangingPunct="1">
              <a:lnSpc>
                <a:spcPct val="107000"/>
              </a:lnSpc>
              <a:spcBef>
                <a:spcPts val="0"/>
              </a:spcBef>
              <a:spcAft>
                <a:spcPts val="60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400050" marR="0" lvl="0" indent="-400050" algn="just" defTabSz="342900" rtl="0" eaLnBrk="1" fontAlgn="auto" latinLnBrk="0" hangingPunct="1">
              <a:lnSpc>
                <a:spcPct val="107000"/>
              </a:lnSpc>
              <a:spcBef>
                <a:spcPts val="0"/>
              </a:spcBef>
              <a:spcAft>
                <a:spcPts val="600"/>
              </a:spcAft>
              <a:buClrTx/>
              <a:buSzTx/>
              <a:buFont typeface="Arial"/>
              <a:buNone/>
              <a:tabLst/>
              <a:defRPr/>
            </a:pPr>
            <a:r>
              <a:rPr kumimoji="0" lang="en-US" sz="1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(1)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Penyampaian</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LADK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sebagaimana</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dimaksud</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dalam</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Pasal</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22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(1)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dapat</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disampaikan</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oleh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a:t>
            </a:r>
            <a:r>
              <a:rPr kumimoji="0" lang="en-US" sz="120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US"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petugas</a:t>
            </a:r>
            <a:r>
              <a:rPr kumimoji="0" lang="en-US" sz="1200" b="1" i="0" u="none" strike="noStrike" kern="1200" cap="none" spc="0" normalizeH="0" baseline="0" noProof="0" dirty="0">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yang </a:t>
            </a:r>
            <a:r>
              <a:rPr kumimoji="0" lang="en-US" sz="1200" b="1" i="0" u="none" strike="noStrike" kern="1200" cap="none" spc="0" normalizeH="0" baseline="0" noProof="0" dirty="0" err="1">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ditunjuk</a:t>
            </a:r>
            <a:r>
              <a:rPr kumimoji="0" lang="en-US" sz="1200" b="1" i="0" u="none" strike="noStrike" kern="1200" cap="none" spc="0" normalizeH="0" baseline="0" noProof="0" dirty="0">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endParaRPr kumimoji="0" lang="en-ID" sz="1200" b="1" i="0" u="none" strike="noStrike" kern="1200" cap="none" spc="0" normalizeH="0" baseline="0" noProof="0" dirty="0">
              <a:ln>
                <a:noFill/>
              </a:ln>
              <a:solidFill>
                <a:srgbClr val="B01513"/>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endParaRPr>
          </a:p>
          <a:p>
            <a:pPr marL="400050" marR="0" lvl="0" indent="-400050" algn="just" defTabSz="342900" rtl="0" eaLnBrk="1" fontAlgn="auto" latinLnBrk="0" hangingPunct="1">
              <a:lnSpc>
                <a:spcPct val="100000"/>
              </a:lnSpc>
              <a:spcBef>
                <a:spcPts val="0"/>
              </a:spcBef>
              <a:spcAft>
                <a:spcPts val="0"/>
              </a:spcAft>
              <a:buClrTx/>
              <a:buSzTx/>
              <a:buFont typeface="Arial"/>
              <a:buNone/>
              <a:tabLst/>
              <a:defRPr/>
            </a:pP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(2)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ditunjuk</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sebagaimana</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dimaksud</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pada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(1)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wajib</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menyerahkan</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surat</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tugas</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a:t>
            </a:r>
            <a:endParaRPr kumimoji="0" lang="en-US" sz="1200" b="1" i="0" u="none" strike="noStrike" kern="1200" cap="none" spc="0" normalizeH="0" baseline="0" noProof="0" dirty="0">
              <a:ln>
                <a:noFill/>
              </a:ln>
              <a:solidFill>
                <a:srgbClr val="B01513"/>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581650" y="1165549"/>
            <a:ext cx="3399039" cy="2092001"/>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23</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Penggantian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istilah</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ditunjuk</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menjadi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00B0F0"/>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200" b="1" i="0" u="none" strike="noStrike" kern="1200" cap="none" spc="0" normalizeH="0" baseline="0" noProof="0" dirty="0">
                <a:ln>
                  <a:noFill/>
                </a:ln>
                <a:solidFill>
                  <a:srgbClr val="00B0F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00B0F0"/>
                </a:solidFill>
                <a:effectLst/>
                <a:uLnTx/>
                <a:uFillTx/>
                <a:latin typeface="Century Gothic" panose="020B0502020202020204"/>
                <a:ea typeface="SimSun" panose="02010600030101010101" pitchFamily="2" charset="-122"/>
                <a:cs typeface="Times New Roman" panose="02020603050405020304" pitchFamily="18" charset="0"/>
                <a:sym typeface="Arial"/>
              </a:rPr>
              <a:t>Penghubung</a:t>
            </a:r>
            <a:endParaRPr kumimoji="0" lang="en-US" sz="1200" b="1" i="0" u="none" strike="noStrike" kern="1200" cap="none" spc="0" normalizeH="0" baseline="0" noProof="0" dirty="0">
              <a:ln>
                <a:noFill/>
              </a:ln>
              <a:solidFill>
                <a:srgbClr val="00B0F0"/>
              </a:solidFill>
              <a:effectLst/>
              <a:uLnTx/>
              <a:uFillTx/>
              <a:latin typeface="Century Gothic" panose="020B0502020202020204"/>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Menghapus</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(2)</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709383" y="1741375"/>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88454" y="4166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566553" y="508060"/>
            <a:ext cx="3399039"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63311" y="3508686"/>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88454" y="4069651"/>
            <a:ext cx="8842521" cy="934595"/>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Menyesuaikan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definisi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Petugas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Penghubung</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sudah</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tercantum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ketentuan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umum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82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EA0CFDAD-6B9B-499D-AC3E-52063E24ECD0}"/>
              </a:ext>
            </a:extLst>
          </p:cNvPr>
          <p:cNvSpPr/>
          <p:nvPr/>
        </p:nvSpPr>
        <p:spPr>
          <a:xfrm>
            <a:off x="2766901" y="101102"/>
            <a:ext cx="3406637" cy="275810"/>
          </a:xfrm>
          <a:prstGeom prst="rect">
            <a:avLst/>
          </a:prstGeom>
          <a:solidFill>
            <a:srgbClr val="99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KETENTUAN LAIN</a:t>
            </a:r>
          </a:p>
        </p:txBody>
      </p:sp>
    </p:spTree>
    <p:extLst>
      <p:ext uri="{BB962C8B-B14F-4D97-AF65-F5344CB8AC3E}">
        <p14:creationId xmlns:p14="http://schemas.microsoft.com/office/powerpoint/2010/main" val="38823726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338258" y="1015597"/>
            <a:ext cx="4058796" cy="2295524"/>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05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24</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301466" algn="l"/>
              </a:tabLst>
              <a:defRPr/>
            </a:pP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KPU </a:t>
            </a:r>
            <a:r>
              <a:rPr kumimoji="0" lang="en-ID"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Provinsi</a:t>
            </a: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/KIP Aceh dan KPU/KIP </a:t>
            </a:r>
            <a:r>
              <a:rPr kumimoji="0" lang="en-ID"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Kabupaten</a:t>
            </a: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/Kota </a:t>
            </a:r>
            <a:r>
              <a:rPr kumimoji="0" lang="en-ID"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menerima</a:t>
            </a: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LADK </a:t>
            </a:r>
            <a:r>
              <a:rPr kumimoji="0" lang="en-ID"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dari</a:t>
            </a: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Pasangan</a:t>
            </a: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Calon </a:t>
            </a:r>
            <a:r>
              <a:rPr kumimoji="0" lang="en-ID" sz="1050" b="0" i="0" u="none" strike="noStrike" kern="1200" cap="none" spc="0" normalizeH="0" baseline="0" noProof="0" dirty="0" err="1">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atau</a:t>
            </a: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a:t>
            </a:r>
            <a:r>
              <a:rPr kumimoji="0" lang="en-ID" sz="1050" b="1" i="0" u="none" strike="noStrike" kern="1200" cap="none" spc="0" normalizeH="0" baseline="0" noProof="0" dirty="0" err="1">
                <a:ln>
                  <a:noFill/>
                </a:ln>
                <a:solidFill>
                  <a:srgbClr val="FF0000"/>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petugas</a:t>
            </a:r>
            <a:r>
              <a:rPr kumimoji="0" lang="en-ID" sz="1050" b="1" i="0" u="none" strike="noStrike" kern="1200" cap="none" spc="0" normalizeH="0" baseline="0" noProof="0" dirty="0">
                <a:ln>
                  <a:noFill/>
                </a:ln>
                <a:solidFill>
                  <a:srgbClr val="FF0000"/>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 yang </a:t>
            </a:r>
            <a:r>
              <a:rPr kumimoji="0" lang="en-ID" sz="1050" b="1" i="0" u="none" strike="noStrike" kern="1200" cap="none" spc="0" normalizeH="0" baseline="0" noProof="0" dirty="0" err="1">
                <a:ln>
                  <a:noFill/>
                </a:ln>
                <a:solidFill>
                  <a:srgbClr val="FF0000"/>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ditunjuk</a:t>
            </a:r>
            <a:r>
              <a:rPr kumimoji="0" lang="en-ID" sz="1050" b="1" i="0" u="none" strike="noStrike" kern="1200" cap="none" spc="0" normalizeH="0" baseline="0" noProof="0" dirty="0">
                <a:ln>
                  <a:noFill/>
                </a:ln>
                <a:solidFill>
                  <a:srgbClr val="FF0000"/>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301466" algn="l"/>
              </a:tabLst>
              <a:defRPr/>
            </a:pPr>
            <a:r>
              <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a:t>
            </a:r>
          </a:p>
          <a:p>
            <a:pPr marL="266700" marR="0" lvl="0" indent="-266700" algn="just" defTabSz="342900" rtl="0" eaLnBrk="1" fontAlgn="auto" latinLnBrk="0" hangingPunct="1">
              <a:lnSpc>
                <a:spcPct val="100000"/>
              </a:lnSpc>
              <a:spcBef>
                <a:spcPts val="0"/>
              </a:spcBef>
              <a:spcAft>
                <a:spcPts val="0"/>
              </a:spcAft>
              <a:buClrTx/>
              <a:buSzTx/>
              <a:buFont typeface="Arial"/>
              <a:buNone/>
              <a:tabLst/>
              <a:defRPr/>
            </a:pP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(3)  KPU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Provinsi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/KIP Aceh dan KPU/KIP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Kabupaten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/Kota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membuat</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tanda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terima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LADK yang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ditandatangani</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bersama</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dengan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Pasangan</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Calon </a:t>
            </a:r>
            <a:r>
              <a:rPr kumimoji="0" lang="en-US" sz="105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050" b="1" i="0" u="none" strike="noStrike" kern="1200" cap="none" spc="0" normalizeH="0" baseline="0" noProof="0" dirty="0" err="1">
                <a:ln>
                  <a:noFill/>
                </a:ln>
                <a:solidFill>
                  <a:srgbClr val="FF0000"/>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050" b="1" i="0" u="none" strike="noStrike" kern="1200" cap="none" spc="0" normalizeH="0" baseline="0" noProof="0" dirty="0">
                <a:ln>
                  <a:noFill/>
                </a:ln>
                <a:solidFill>
                  <a:srgbClr val="FF0000"/>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050" b="1" i="0" u="none" strike="noStrike" kern="1200" cap="none" spc="0" normalizeH="0" baseline="0" noProof="0" dirty="0" err="1">
                <a:ln>
                  <a:noFill/>
                </a:ln>
                <a:solidFill>
                  <a:srgbClr val="FF0000"/>
                </a:solidFill>
                <a:effectLst/>
                <a:uLnTx/>
                <a:uFillTx/>
                <a:latin typeface="Century Gothic" panose="020B0502020202020204"/>
                <a:ea typeface="SimSun" panose="02010600030101010101" pitchFamily="2" charset="-122"/>
                <a:cs typeface="Times New Roman" panose="02020603050405020304" pitchFamily="18" charset="0"/>
                <a:sym typeface="Arial"/>
              </a:rPr>
              <a:t>ditunjuk</a:t>
            </a:r>
            <a:endParaRPr kumimoji="0" lang="en-US" sz="105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entury Gothic" panose="020B0502020202020204"/>
              <a:ea typeface="+mn-ea"/>
              <a:cs typeface="+mn-cs"/>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581650" y="1165549"/>
            <a:ext cx="3399039" cy="2092001"/>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24</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Penggantian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istilah</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200" b="1" i="0" u="none" strike="noStrike" kern="1200" cap="none" spc="0" normalizeH="0" baseline="0" noProof="0" dirty="0" err="1">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ditunjuk</a:t>
            </a:r>
            <a:r>
              <a:rPr kumimoji="0" lang="en-US" sz="1200" b="1" i="0" u="none" strike="noStrike" kern="1200" cap="none" spc="0" normalizeH="0" baseline="0" noProof="0" dirty="0">
                <a:ln>
                  <a:noFill/>
                </a:ln>
                <a:solidFill>
                  <a:srgbClr val="B01513"/>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menjadi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00B0F0"/>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200" b="1" i="0" u="none" strike="noStrike" kern="1200" cap="none" spc="0" normalizeH="0" baseline="0" noProof="0" dirty="0">
                <a:ln>
                  <a:noFill/>
                </a:ln>
                <a:solidFill>
                  <a:srgbClr val="00B0F0"/>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srgbClr val="00B0F0"/>
                </a:solidFill>
                <a:effectLst/>
                <a:uLnTx/>
                <a:uFillTx/>
                <a:latin typeface="Century Gothic" panose="020B0502020202020204"/>
                <a:ea typeface="SimSun" panose="02010600030101010101" pitchFamily="2" charset="-122"/>
                <a:cs typeface="Times New Roman" panose="02020603050405020304" pitchFamily="18" charset="0"/>
                <a:sym typeface="Arial"/>
              </a:rPr>
              <a:t>Penghubung</a:t>
            </a: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709383" y="1741375"/>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338258" y="411470"/>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566553" y="508060"/>
            <a:ext cx="3399039"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63311" y="3508686"/>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88454" y="4069651"/>
            <a:ext cx="8842521" cy="934595"/>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Menyesuaikan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definisi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Petugas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Penghubung</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sudah</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tercantum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ketentuan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umum</a:t>
            </a:r>
            <a:endParaRPr kumimoji="0" lang="en-ID" sz="13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FF1A1B50-D968-4B04-BA9C-D930209C8A23}"/>
              </a:ext>
            </a:extLst>
          </p:cNvPr>
          <p:cNvSpPr/>
          <p:nvPr/>
        </p:nvSpPr>
        <p:spPr>
          <a:xfrm>
            <a:off x="2766901" y="90709"/>
            <a:ext cx="3406637" cy="275810"/>
          </a:xfrm>
          <a:prstGeom prst="rect">
            <a:avLst/>
          </a:prstGeom>
          <a:solidFill>
            <a:srgbClr val="99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KETENTUAN LAIN</a:t>
            </a:r>
          </a:p>
        </p:txBody>
      </p:sp>
    </p:spTree>
    <p:extLst>
      <p:ext uri="{BB962C8B-B14F-4D97-AF65-F5344CB8AC3E}">
        <p14:creationId xmlns:p14="http://schemas.microsoft.com/office/powerpoint/2010/main" val="15496953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98699"/>
            <a:ext cx="4058796" cy="189944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20</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mn-cs"/>
              <a:sym typeface="Arial"/>
            </a:endParaRPr>
          </a:p>
          <a:p>
            <a:pPr marL="133350" marR="24289" lvl="0" indent="0" algn="just" defTabSz="342900" rtl="0" eaLnBrk="1" fontAlgn="auto" latinLnBrk="0" hangingPunct="1">
              <a:lnSpc>
                <a:spcPct val="107000"/>
              </a:lnSpc>
              <a:spcBef>
                <a:spcPts val="0"/>
              </a:spcBef>
              <a:spcAft>
                <a:spcPts val="600"/>
              </a:spcAft>
              <a:buClrTx/>
              <a:buSzTx/>
              <a:buFont typeface="Arial"/>
              <a:buNone/>
              <a:tabLst>
                <a:tab pos="234315" algn="l"/>
              </a:tabLst>
              <a:defRPr/>
            </a:pP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Pasangan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Calon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wajib</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menyusun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dan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menyampaikan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laporan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Dana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Kampanye</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yang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terdiri</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atas</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a:t>
            </a:r>
          </a:p>
          <a:p>
            <a:pPr marL="466725" marR="24289" lvl="0" indent="-257175" algn="just" defTabSz="342900" rtl="0" eaLnBrk="1" fontAlgn="auto" latinLnBrk="0" hangingPunct="1">
              <a:lnSpc>
                <a:spcPct val="107000"/>
              </a:lnSpc>
              <a:spcBef>
                <a:spcPts val="0"/>
              </a:spcBef>
              <a:spcAft>
                <a:spcPts val="600"/>
              </a:spcAft>
              <a:buClrTx/>
              <a:buSzPts val="1200"/>
              <a:buFont typeface="+mj-lt"/>
              <a:buAutoNum type="alphaLcPeriod"/>
              <a:tabLst>
                <a:tab pos="400050" algn="l"/>
              </a:tabLst>
              <a:defRPr/>
            </a:pPr>
            <a:r>
              <a:rPr kumimoji="0" lang="en-ID"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LADK;</a:t>
            </a:r>
          </a:p>
          <a:p>
            <a:pPr marL="466725" marR="24289" lvl="0" indent="-257175" algn="just" defTabSz="342900" rtl="0" eaLnBrk="1" fontAlgn="auto" latinLnBrk="0" hangingPunct="1">
              <a:lnSpc>
                <a:spcPct val="107000"/>
              </a:lnSpc>
              <a:spcBef>
                <a:spcPts val="0"/>
              </a:spcBef>
              <a:spcAft>
                <a:spcPts val="600"/>
              </a:spcAft>
              <a:buClrTx/>
              <a:buSzPts val="1200"/>
              <a:buFont typeface="+mj-lt"/>
              <a:buAutoNum type="alphaLcPeriod"/>
              <a:tabLst>
                <a:tab pos="400050" algn="l"/>
              </a:tabLst>
              <a:defRPr/>
            </a:pPr>
            <a:r>
              <a:rPr kumimoji="0" lang="en-ID"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LPSDK; dan</a:t>
            </a:r>
          </a:p>
          <a:p>
            <a:pPr marL="466725" marR="24289" lvl="0" indent="-257175" algn="just" defTabSz="342900" rtl="0" eaLnBrk="1" fontAlgn="auto" latinLnBrk="0" hangingPunct="1">
              <a:lnSpc>
                <a:spcPct val="107000"/>
              </a:lnSpc>
              <a:spcBef>
                <a:spcPts val="0"/>
              </a:spcBef>
              <a:spcAft>
                <a:spcPts val="600"/>
              </a:spcAft>
              <a:buClrTx/>
              <a:buSzPts val="1200"/>
              <a:buFont typeface="+mj-lt"/>
              <a:buAutoNum type="alphaLcPeriod"/>
              <a:tabLst>
                <a:tab pos="400050" algn="l"/>
              </a:tabLst>
              <a:defRPr/>
            </a:pPr>
            <a:r>
              <a:rPr kumimoji="0" lang="en-ID"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LPPDK</a:t>
            </a: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165701" y="1165549"/>
            <a:ext cx="3814988" cy="183259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20</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Menambahkan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ayat</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untuk</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ketentuan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mengenai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penunjukan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Petugas</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Penghubung</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sebagai</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wakil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Paslon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dalam</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menjalankan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kegiatan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yang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berhubungan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dengan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tahapan</a:t>
            </a:r>
            <a:r>
              <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 dana </a:t>
            </a:r>
            <a:r>
              <a:rPr kumimoji="0" lang="en-US"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rPr>
              <a:t>kampanye</a:t>
            </a:r>
            <a:endPar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78409" y="3225323"/>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63311" y="3631130"/>
            <a:ext cx="8842521" cy="1129010"/>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Untuk</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mewujudkan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komunikasi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kordinasi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efektif</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efisien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pelaporan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perlu</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mengatur</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mengenai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penunjukan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petugas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penghubung</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mewakili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calon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menjalankan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kegiatan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berhubungan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Penunjukan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petugas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penghubung</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disertai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surat</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tugas</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wajib</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diserahkan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saat</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penyampaian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LADK.</a:t>
            </a:r>
            <a:endPar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B767D8B3-3AFD-4051-8AAA-537E1ECB8E2B}"/>
              </a:ext>
            </a:extLst>
          </p:cNvPr>
          <p:cNvSpPr/>
          <p:nvPr/>
        </p:nvSpPr>
        <p:spPr>
          <a:xfrm>
            <a:off x="2766901" y="136274"/>
            <a:ext cx="3406637" cy="275810"/>
          </a:xfrm>
          <a:prstGeom prst="rect">
            <a:avLst/>
          </a:prstGeom>
          <a:solidFill>
            <a:srgbClr val="99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KETENTUAN LAIN</a:t>
            </a:r>
          </a:p>
        </p:txBody>
      </p:sp>
    </p:spTree>
    <p:extLst>
      <p:ext uri="{BB962C8B-B14F-4D97-AF65-F5344CB8AC3E}">
        <p14:creationId xmlns:p14="http://schemas.microsoft.com/office/powerpoint/2010/main" val="7279546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98699"/>
            <a:ext cx="4058796" cy="189944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 49</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mn-cs"/>
              <a:sym typeface="Arial"/>
            </a:endParaRPr>
          </a:p>
          <a:p>
            <a:pPr marL="133350" marR="24289" lvl="0" indent="0" algn="just" defTabSz="342900" rtl="0" eaLnBrk="1" fontAlgn="auto" latinLnBrk="0" hangingPunct="1">
              <a:lnSpc>
                <a:spcPct val="107000"/>
              </a:lnSpc>
              <a:spcBef>
                <a:spcPts val="0"/>
              </a:spcBef>
              <a:spcAft>
                <a:spcPts val="600"/>
              </a:spcAft>
              <a:buClrTx/>
              <a:buSzTx/>
              <a:buFont typeface="Arial"/>
              <a:buNone/>
              <a:tabLst>
                <a:tab pos="234315" algn="l"/>
              </a:tabLst>
              <a:defRPr/>
            </a:pP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Pasangan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Calon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wajib</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menyusun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dan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menyampaikan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laporan</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Dana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Kampanye</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yang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terdiri</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 </a:t>
            </a:r>
            <a:r>
              <a:rPr kumimoji="0" lang="en-ID" sz="1200" b="0" i="0" u="none" strike="noStrike" kern="1200" cap="none" spc="0" normalizeH="0" baseline="0" noProof="0" dirty="0" err="1">
                <a:ln>
                  <a:noFill/>
                </a:ln>
                <a:solidFill>
                  <a:prstClr val="black"/>
                </a:solidFill>
                <a:effectLst/>
                <a:uLnTx/>
                <a:uFillTx/>
                <a:latin typeface="Century Gothic" panose="020B0502020202020204"/>
                <a:ea typeface="SimSun" panose="02010600030101010101" pitchFamily="2" charset="-122"/>
                <a:cs typeface="+mn-cs"/>
                <a:sym typeface="Arial"/>
              </a:rPr>
              <a:t>atas</a:t>
            </a:r>
            <a:r>
              <a:rPr kumimoji="0" lang="en-ID"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mn-cs"/>
                <a:sym typeface="Arial"/>
              </a:rPr>
              <a:t>:</a:t>
            </a:r>
          </a:p>
          <a:p>
            <a:pPr marL="466725" marR="24289" lvl="0" indent="-257175" algn="just" defTabSz="342900" rtl="0" eaLnBrk="1" fontAlgn="auto" latinLnBrk="0" hangingPunct="1">
              <a:lnSpc>
                <a:spcPct val="107000"/>
              </a:lnSpc>
              <a:spcBef>
                <a:spcPts val="0"/>
              </a:spcBef>
              <a:spcAft>
                <a:spcPts val="600"/>
              </a:spcAft>
              <a:buClrTx/>
              <a:buSzPts val="1200"/>
              <a:buFont typeface="+mj-lt"/>
              <a:buAutoNum type="alphaLcPeriod"/>
              <a:tabLst>
                <a:tab pos="400050" algn="l"/>
              </a:tabLst>
              <a:defRPr/>
            </a:pPr>
            <a:r>
              <a:rPr kumimoji="0" lang="en-ID"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LADK;</a:t>
            </a:r>
          </a:p>
          <a:p>
            <a:pPr marL="466725" marR="24289" lvl="0" indent="-257175" algn="just" defTabSz="342900" rtl="0" eaLnBrk="1" fontAlgn="auto" latinLnBrk="0" hangingPunct="1">
              <a:lnSpc>
                <a:spcPct val="107000"/>
              </a:lnSpc>
              <a:spcBef>
                <a:spcPts val="0"/>
              </a:spcBef>
              <a:spcAft>
                <a:spcPts val="600"/>
              </a:spcAft>
              <a:buClrTx/>
              <a:buSzPts val="1200"/>
              <a:buFont typeface="+mj-lt"/>
              <a:buAutoNum type="alphaLcPeriod"/>
              <a:tabLst>
                <a:tab pos="400050" algn="l"/>
              </a:tabLst>
              <a:defRPr/>
            </a:pPr>
            <a:r>
              <a:rPr kumimoji="0" lang="en-ID"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LPSDK; dan</a:t>
            </a:r>
          </a:p>
          <a:p>
            <a:pPr marL="466725" marR="24289" lvl="0" indent="-257175" algn="just" defTabSz="342900" rtl="0" eaLnBrk="1" fontAlgn="auto" latinLnBrk="0" hangingPunct="1">
              <a:lnSpc>
                <a:spcPct val="107000"/>
              </a:lnSpc>
              <a:spcBef>
                <a:spcPts val="0"/>
              </a:spcBef>
              <a:spcAft>
                <a:spcPts val="600"/>
              </a:spcAft>
              <a:buClrTx/>
              <a:buSzPts val="1200"/>
              <a:buFont typeface="+mj-lt"/>
              <a:buAutoNum type="alphaLcPeriod"/>
              <a:tabLst>
                <a:tab pos="400050" algn="l"/>
              </a:tabLst>
              <a:defRPr/>
            </a:pPr>
            <a:r>
              <a:rPr kumimoji="0" lang="en-ID" sz="12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rPr>
              <a:t>LPPDK</a:t>
            </a: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5089377" y="1165549"/>
            <a:ext cx="3891312" cy="1832594"/>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Pasal</a:t>
            </a:r>
            <a:r>
              <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rPr>
              <a:t> 49</a:t>
            </a:r>
          </a:p>
          <a:p>
            <a:pPr marL="0" marR="0" lvl="0" indent="0" algn="ctr" defTabSz="342900" rtl="0" eaLnBrk="1" fontAlgn="auto" latinLnBrk="0" hangingPunct="1">
              <a:lnSpc>
                <a:spcPct val="100000"/>
              </a:lnSpc>
              <a:spcBef>
                <a:spcPts val="0"/>
              </a:spcBef>
              <a:spcAft>
                <a:spcPts val="0"/>
              </a:spcAft>
              <a:buClrTx/>
              <a:buSzTx/>
              <a:buFont typeface="Arial"/>
              <a:buNone/>
              <a:tabLst/>
              <a:defRPr/>
            </a:pPr>
            <a:endParaRPr kumimoji="0" lang="en-US" sz="1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SimSun" panose="02010600030101010101" pitchFamily="2" charset="-122"/>
              <a:cs typeface="Times New Roman" panose="02020603050405020304" pitchFamily="18" charset="0"/>
              <a:sym typeface="Arial"/>
            </a:endParaRPr>
          </a:p>
          <a:p>
            <a:pPr marL="535781" marR="0" lvl="0" indent="-535781" algn="just" defTabSz="342900" rtl="0" eaLnBrk="1" fontAlgn="auto" latinLnBrk="0" hangingPunct="1">
              <a:lnSpc>
                <a:spcPct val="100000"/>
              </a:lnSpc>
              <a:spcBef>
                <a:spcPts val="0"/>
              </a:spcBef>
              <a:spcAft>
                <a:spcPts val="0"/>
              </a:spcAft>
              <a:buClrTx/>
              <a:buSzTx/>
              <a:buFont typeface="Arial"/>
              <a:buNone/>
              <a:tabLst/>
              <a:defRPr/>
            </a:pP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(2) d.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wajib</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menyerahkan</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bukti</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setoran</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kas Negara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sebagaimana</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dimaksud</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huruf</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c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kepada</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/KIP Aceh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KPU/KIP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sesuai</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tingkatannya</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paling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lambat</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14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empat</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belas</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Hari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setelah</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masa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2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berakhir</a:t>
            </a:r>
            <a:r>
              <a:rPr kumimoji="0" lang="en-US" sz="12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US" sz="12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318858" y="1549228"/>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78409" y="3225323"/>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63311" y="3631130"/>
            <a:ext cx="8842521" cy="1129010"/>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Ditambahkan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ketentuan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terkait</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penyerahan</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bukti</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setor</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3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a:t>
            </a:r>
            <a:r>
              <a:rPr kumimoji="0" lang="en-US" sz="13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kas negara </a:t>
            </a:r>
            <a:endPar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B767D8B3-3AFD-4051-8AAA-537E1ECB8E2B}"/>
              </a:ext>
            </a:extLst>
          </p:cNvPr>
          <p:cNvSpPr/>
          <p:nvPr/>
        </p:nvSpPr>
        <p:spPr>
          <a:xfrm>
            <a:off x="2766901" y="136274"/>
            <a:ext cx="3406637" cy="275810"/>
          </a:xfrm>
          <a:prstGeom prst="rect">
            <a:avLst/>
          </a:prstGeom>
          <a:solidFill>
            <a:srgbClr val="99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KETENTUAN LAIN</a:t>
            </a:r>
          </a:p>
        </p:txBody>
      </p:sp>
    </p:spTree>
    <p:extLst>
      <p:ext uri="{BB962C8B-B14F-4D97-AF65-F5344CB8AC3E}">
        <p14:creationId xmlns:p14="http://schemas.microsoft.com/office/powerpoint/2010/main" val="12687627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98699"/>
            <a:ext cx="4058796" cy="2099405"/>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24289" lvl="0" indent="0" algn="ctr" defTabSz="342900" rtl="0" eaLnBrk="1" fontAlgn="auto" latinLnBrk="0" hangingPunct="1">
              <a:lnSpc>
                <a:spcPct val="107000"/>
              </a:lnSpc>
              <a:spcBef>
                <a:spcPts val="0"/>
              </a:spcBef>
              <a:spcAft>
                <a:spcPts val="600"/>
              </a:spcAft>
              <a:buClrTx/>
              <a:buSzTx/>
              <a:buFont typeface="Arial"/>
              <a:buNone/>
              <a:tabLst>
                <a:tab pos="345281" algn="l"/>
              </a:tabLst>
              <a:defRPr/>
            </a:pPr>
            <a:r>
              <a:rPr kumimoji="0" lang="en-ID"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Pasal</a:t>
            </a:r>
            <a:r>
              <a:rPr kumimoji="0" lang="en-ID"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 58</a:t>
            </a:r>
            <a:endParaRPr kumimoji="0" lang="en-ID" sz="105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mn-cs"/>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25266" algn="l"/>
              </a:tabLst>
              <a:defRPr/>
            </a:pP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KPU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menetapkan</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Keputusan KPU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tentang</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berpedoman</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Peraturan</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ID" sz="105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ini</a:t>
            </a:r>
            <a:r>
              <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1050" b="0"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SimSun" panose="02010600030101010101" pitchFamily="2" charset="-122"/>
              <a:cs typeface="Times New Roman" panose="02020603050405020304" pitchFamily="18" charset="0"/>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25266" algn="l"/>
              </a:tabLst>
              <a:defRPr/>
            </a:pP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KPU/KIP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menetapkan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Keputusan KPU/KIP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tentang</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berpedoman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Peraturan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ini</a:t>
            </a:r>
            <a:endParaRPr kumimoji="0" lang="en-ID" sz="105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4949125" y="1098699"/>
            <a:ext cx="4031564" cy="2462186"/>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24289" lvl="0" indent="0" algn="ctr" defTabSz="342900" rtl="0" eaLnBrk="1" fontAlgn="auto" latinLnBrk="0" hangingPunct="1">
              <a:lnSpc>
                <a:spcPct val="107000"/>
              </a:lnSpc>
              <a:spcBef>
                <a:spcPts val="0"/>
              </a:spcBef>
              <a:spcAft>
                <a:spcPts val="600"/>
              </a:spcAft>
              <a:buClrTx/>
              <a:buSzTx/>
              <a:buFont typeface="Arial"/>
              <a:buNone/>
              <a:tabLst>
                <a:tab pos="1215390" algn="l"/>
              </a:tabLst>
              <a:defRPr/>
            </a:pPr>
            <a:r>
              <a:rPr kumimoji="0" lang="en-ID"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Pasal</a:t>
            </a:r>
            <a:r>
              <a:rPr kumimoji="0" lang="en-ID"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mn-cs"/>
                <a:sym typeface="Arial"/>
              </a:rPr>
              <a:t> 58</a:t>
            </a:r>
            <a:endParaRPr kumimoji="0" lang="en-ID" sz="9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mn-cs"/>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09550" algn="l"/>
              </a:tabLst>
              <a:defRPr/>
            </a:pP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KPU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menetapkan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mengenai</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altLang="zh-CN"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Bookman Old Style" panose="02050604050505020204" pitchFamily="18" charset="0"/>
                <a:cs typeface="Times New Roman" panose="02020603050405020304" pitchFamily="18" charset="0"/>
                <a:sym typeface="Arial"/>
              </a:rPr>
              <a:t>Kampanye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Peserta</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berpedoman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Peraturan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ini</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900" b="0"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SimSun" panose="02010600030101010101" pitchFamily="2" charset="-122"/>
              <a:cs typeface="Times New Roman" panose="02020603050405020304" pitchFamily="18" charset="0"/>
              <a:sym typeface="Arial"/>
            </a:endParaRP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09550" algn="l"/>
              </a:tabLst>
              <a:defRPr/>
            </a:pP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KPU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menetapkan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mengenai</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altLang="zh-CN" sz="900" b="1"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Bookman Old Style" panose="02050604050505020204" pitchFamily="18" charset="0"/>
                <a:cs typeface="Times New Roman" panose="02020603050405020304" pitchFamily="18" charset="0"/>
                <a:sym typeface="Arial"/>
              </a:rPr>
              <a:t>Kampanye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Peserta</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berpedoman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Peraturan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ini</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ID" sz="900"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ditetapkan</a:t>
            </a:r>
            <a:r>
              <a:rPr kumimoji="0" lang="en-ID" sz="900"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oleh KPU.</a:t>
            </a:r>
          </a:p>
          <a:p>
            <a:pPr marL="257175" marR="24289" lvl="0" indent="-257175" algn="just" defTabSz="342900" rtl="0" eaLnBrk="1" fontAlgn="auto" latinLnBrk="0" hangingPunct="1">
              <a:lnSpc>
                <a:spcPct val="107000"/>
              </a:lnSpc>
              <a:spcBef>
                <a:spcPts val="0"/>
              </a:spcBef>
              <a:spcAft>
                <a:spcPts val="600"/>
              </a:spcAft>
              <a:buClrTx/>
              <a:buSzTx/>
              <a:buFont typeface="+mj-lt"/>
              <a:buAutoNum type="arabicParenBoth"/>
              <a:tabLst>
                <a:tab pos="209550" algn="l"/>
              </a:tabLst>
              <a:defRPr/>
            </a:pP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KPU/KIP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menetapkan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mengenai</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altLang="zh-CN" sz="900" b="1" i="0" u="none" strike="noStrike" kern="1200" cap="none" spc="0" normalizeH="0" baseline="0" noProof="0" dirty="0">
                <a:ln>
                  <a:noFill/>
                </a:ln>
                <a:solidFill>
                  <a:prstClr val="black"/>
                </a:solidFill>
                <a:effectLst/>
                <a:uLnTx/>
                <a:uFillTx/>
                <a:latin typeface="Century Gothic" panose="020B0502020202020204"/>
                <a:ea typeface="Bookman Old Style" panose="02050604050505020204" pitchFamily="18" charset="0"/>
                <a:cs typeface="Times New Roman" panose="02020603050405020304" pitchFamily="18" charset="0"/>
                <a:sym typeface="Arial"/>
              </a:rPr>
              <a:t>Kampanye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Peserta</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berpedoman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Peraturan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ini</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yang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ditetapkan</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oleh KPU.</a:t>
            </a:r>
            <a:endParaRPr kumimoji="0" lang="en-US" sz="900" b="0" i="0" u="none" strike="noStrike" kern="1200" cap="none" spc="0" normalizeH="0" baseline="0" noProof="0" dirty="0">
              <a:ln>
                <a:noFill/>
              </a:ln>
              <a:solidFill>
                <a:prstClr val="black"/>
              </a:solidFill>
              <a:effectLst/>
              <a:uLnTx/>
              <a:uFillTx/>
              <a:latin typeface="Century Gothic" panose="020B0502020202020204"/>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275356" y="1630356"/>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78409" y="3679003"/>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63311" y="4041783"/>
            <a:ext cx="8842521" cy="894085"/>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Kota dan Wakil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tentang</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disusun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oleh KPU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sebagai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panduan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bagi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/KIP Aceh dan KPU/KIP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serta</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Pasangan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Calon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dalam</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menjalankan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tahapan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secara</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terstruktur</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sistematis</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Sehingga</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/KIP Aceh dan KPU/KIP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tidak</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perlu</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menyusun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pedoman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teknis</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05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05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105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B767D8B3-3AFD-4051-8AAA-537E1ECB8E2B}"/>
              </a:ext>
            </a:extLst>
          </p:cNvPr>
          <p:cNvSpPr/>
          <p:nvPr/>
        </p:nvSpPr>
        <p:spPr>
          <a:xfrm>
            <a:off x="2766901" y="136274"/>
            <a:ext cx="3406637" cy="275810"/>
          </a:xfrm>
          <a:prstGeom prst="rect">
            <a:avLst/>
          </a:prstGeom>
          <a:solidFill>
            <a:srgbClr val="99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KETENTUAN LAIN</a:t>
            </a:r>
          </a:p>
        </p:txBody>
      </p:sp>
    </p:spTree>
    <p:extLst>
      <p:ext uri="{BB962C8B-B14F-4D97-AF65-F5344CB8AC3E}">
        <p14:creationId xmlns:p14="http://schemas.microsoft.com/office/powerpoint/2010/main" val="42762176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FEA32A89-232D-4FD4-B7F8-C9CF35D1FFEF}"/>
              </a:ext>
            </a:extLst>
          </p:cNvPr>
          <p:cNvSpPr/>
          <p:nvPr/>
        </p:nvSpPr>
        <p:spPr>
          <a:xfrm>
            <a:off x="163311" y="1098698"/>
            <a:ext cx="4058796" cy="2527353"/>
          </a:xfrm>
          <a:prstGeom prst="roundRect">
            <a:avLst/>
          </a:prstGeom>
          <a:solidFill>
            <a:schemeClr val="accent4">
              <a:lumMod val="20000"/>
              <a:lumOff val="8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7000"/>
              </a:lnSpc>
              <a:spcBef>
                <a:spcPts val="0"/>
              </a:spcBef>
              <a:spcAft>
                <a:spcPts val="600"/>
              </a:spcAft>
              <a:buClrTx/>
              <a:buSzTx/>
              <a:buFont typeface="Arial"/>
              <a:buNone/>
              <a:tabLst/>
              <a:defRPr/>
            </a:pP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Pasal</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61</a:t>
            </a:r>
            <a:endParaRPr kumimoji="0" lang="en-ID" sz="9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7000"/>
              </a:lnSpc>
              <a:spcBef>
                <a:spcPts val="0"/>
              </a:spcBef>
              <a:spcAft>
                <a:spcPts val="600"/>
              </a:spcAft>
              <a:buClrTx/>
              <a:buSzTx/>
              <a:buFont typeface="+mj-lt"/>
              <a:buAutoNum type="arabicParenBoth"/>
              <a:tabLst/>
              <a:defRPr/>
            </a:pP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Badan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Pengawas</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Umum</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Badan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Pengawas</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Umum</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Badan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Pengawas</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Umum</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dapat</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mengakses</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informasi</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data yang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terkait</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dengan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kepada</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untuk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KPU/KIP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/Kota untuk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900"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ID" sz="9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900" b="0"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SimSun" panose="02010600030101010101" pitchFamily="2" charset="-122"/>
              <a:cs typeface="Times New Roman" panose="02020603050405020304" pitchFamily="18" charset="0"/>
              <a:sym typeface="Arial"/>
            </a:endParaRPr>
          </a:p>
          <a:p>
            <a:pPr marL="257175" marR="0" lvl="0" indent="-257175" algn="just" defTabSz="342900" rtl="0" eaLnBrk="1" fontAlgn="auto" latinLnBrk="0" hangingPunct="1">
              <a:lnSpc>
                <a:spcPct val="107000"/>
              </a:lnSpc>
              <a:spcBef>
                <a:spcPts val="0"/>
              </a:spcBef>
              <a:spcAft>
                <a:spcPts val="600"/>
              </a:spcAft>
              <a:buClrTx/>
              <a:buSzTx/>
              <a:buFont typeface="+mj-lt"/>
              <a:buAutoNum type="arabicParenBoth"/>
              <a:tabLst/>
              <a:defRPr/>
            </a:pP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Permohonan</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akses</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informasi</a:t>
            </a:r>
            <a:r>
              <a:rPr kumimoji="0" lang="en-US" sz="9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sebagaimana</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dimaksud</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ayat</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(1),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disampaikan</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secara</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tertulis</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kepada</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KPU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/KIP Aceh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untuk</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KPU/KIP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untuk</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9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9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900" b="0" i="0" u="none" strike="noStrike" kern="1200" cap="none" spc="0" normalizeH="0" baseline="0" noProof="0" dirty="0">
              <a:ln>
                <a:noFill/>
              </a:ln>
              <a:solidFill>
                <a:prstClr val="black"/>
              </a:solidFill>
              <a:effectLst/>
              <a:uLnTx/>
              <a:uFill>
                <a:solidFill>
                  <a:srgbClr val="000000"/>
                </a:solidFill>
              </a:uFill>
              <a:latin typeface="Century Gothic" panose="020B0502020202020204"/>
              <a:ea typeface="SimSun" panose="02010600030101010101" pitchFamily="2" charset="-122"/>
              <a:cs typeface="Times New Roman" panose="02020603050405020304" pitchFamily="18" charset="0"/>
              <a:sym typeface="Arial"/>
            </a:endParaRPr>
          </a:p>
        </p:txBody>
      </p:sp>
      <p:sp>
        <p:nvSpPr>
          <p:cNvPr id="12" name="Rectangle: Rounded Corners 11">
            <a:extLst>
              <a:ext uri="{FF2B5EF4-FFF2-40B4-BE49-F238E27FC236}">
                <a16:creationId xmlns:a16="http://schemas.microsoft.com/office/drawing/2014/main" id="{991948D1-02AB-4096-8F12-5FE1F2BB7957}"/>
              </a:ext>
            </a:extLst>
          </p:cNvPr>
          <p:cNvSpPr/>
          <p:nvPr/>
        </p:nvSpPr>
        <p:spPr>
          <a:xfrm>
            <a:off x="4949125" y="1098698"/>
            <a:ext cx="4031564" cy="2527353"/>
          </a:xfrm>
          <a:prstGeom prst="roundRect">
            <a:avLst/>
          </a:prstGeom>
          <a:solidFill>
            <a:schemeClr val="accent3">
              <a:lumMod val="40000"/>
              <a:lumOff val="6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7000"/>
              </a:lnSpc>
              <a:spcBef>
                <a:spcPts val="0"/>
              </a:spcBef>
              <a:spcAft>
                <a:spcPts val="600"/>
              </a:spcAft>
              <a:buClrTx/>
              <a:buSzTx/>
              <a:buFont typeface="Arial"/>
              <a:buNone/>
              <a:tabLst/>
              <a:defRPr/>
            </a:pPr>
            <a:r>
              <a:rPr kumimoji="0" lang="en-US" sz="6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Pasal</a:t>
            </a:r>
            <a:r>
              <a:rPr kumimoji="0" lang="en-US" sz="6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61</a:t>
            </a:r>
            <a:endParaRPr kumimoji="0" lang="en-ID" sz="600"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Times New Roman" panose="02020603050405020304" pitchFamily="18" charset="0"/>
              <a:sym typeface="Arial"/>
            </a:endParaRPr>
          </a:p>
          <a:p>
            <a:pPr marL="369570" marR="0" lvl="0" indent="-337661" algn="just" defTabSz="342900" rtl="0" eaLnBrk="1" fontAlgn="auto" latinLnBrk="0" hangingPunct="1">
              <a:lnSpc>
                <a:spcPct val="107000"/>
              </a:lnSpc>
              <a:spcBef>
                <a:spcPts val="0"/>
              </a:spcBef>
              <a:spcAft>
                <a:spcPts val="600"/>
              </a:spcAft>
              <a:buClrTx/>
              <a:buSzTx/>
              <a:buFont typeface="Arial"/>
              <a:buNone/>
              <a:tabLst/>
              <a:defRPr/>
            </a:pPr>
            <a:r>
              <a:rPr kumimoji="0" lang="en-US" sz="6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600"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1)   </a:t>
            </a:r>
            <a:r>
              <a:rPr kumimoji="0" lang="en-US" altLang="zh-CN" sz="675" b="1" i="0" u="none" strike="noStrike" kern="1200" cap="none" spc="0" normalizeH="0" baseline="0" noProof="0" dirty="0">
                <a:ln>
                  <a:noFill/>
                </a:ln>
                <a:solidFill>
                  <a:prstClr val="black"/>
                </a:solidFill>
                <a:effectLst/>
                <a:uLnTx/>
                <a:uFillTx/>
                <a:latin typeface="Calibri" panose="020F0502020204030204" pitchFamily="34" charset="0"/>
                <a:ea typeface="Bookman Old Style" panose="02050604050505020204" pitchFamily="18" charset="0"/>
                <a:cs typeface="Bookman Old Style" panose="02050604050505020204" pitchFamily="18" charset="0"/>
                <a:sym typeface="Arial"/>
              </a:rPr>
              <a:t>Informasi </a:t>
            </a:r>
            <a:r>
              <a:rPr kumimoji="0" lang="en-US"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altLang="zh-CN" sz="675" b="1" i="0" u="none" strike="noStrike" kern="1200" cap="none" spc="0" normalizeH="0" baseline="0" noProof="0" dirty="0">
                <a:ln>
                  <a:noFill/>
                </a:ln>
                <a:solidFill>
                  <a:prstClr val="black"/>
                </a:solidFill>
                <a:effectLst/>
                <a:uLnTx/>
                <a:uFillTx/>
                <a:latin typeface="Calibri" panose="020F0502020204030204" pitchFamily="34" charset="0"/>
                <a:ea typeface="Bookman Old Style" panose="02050604050505020204" pitchFamily="18" charset="0"/>
                <a:cs typeface="Bookman Old Style" panose="02050604050505020204" pitchFamily="18" charset="0"/>
                <a:sym typeface="Arial"/>
              </a:rPr>
              <a:t>data terkait Laporan Dana Kampanye Pasangan Calon dapat diakses oleh</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endParaRPr kumimoji="0" lang="en-ID" sz="675"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Times New Roman" panose="02020603050405020304" pitchFamily="18" charset="0"/>
              <a:sym typeface="Arial"/>
            </a:endParaRPr>
          </a:p>
          <a:p>
            <a:pPr marL="557213" marR="24289" lvl="1" indent="-214313" algn="just" defTabSz="342900" rtl="0" eaLnBrk="1" fontAlgn="auto" latinLnBrk="0" hangingPunct="1">
              <a:lnSpc>
                <a:spcPct val="107000"/>
              </a:lnSpc>
              <a:spcBef>
                <a:spcPts val="0"/>
              </a:spcBef>
              <a:spcAft>
                <a:spcPts val="600"/>
              </a:spcAft>
              <a:buClrTx/>
              <a:buSzTx/>
              <a:buFont typeface="+mj-lt"/>
              <a:buAutoNum type="alphaLcPeriod"/>
              <a:tabLst/>
              <a:defRPr/>
            </a:pP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Badan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Pengawas</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Pemilihan</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Umum</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a:t>
            </a:r>
            <a:endParaRPr kumimoji="0" lang="en-ID" sz="675"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sym typeface="Arial"/>
            </a:endParaRPr>
          </a:p>
          <a:p>
            <a:pPr marL="557213" marR="24289" lvl="1" indent="-214313" algn="just" defTabSz="342900" rtl="0" eaLnBrk="1" fontAlgn="auto" latinLnBrk="0" hangingPunct="1">
              <a:lnSpc>
                <a:spcPct val="107000"/>
              </a:lnSpc>
              <a:spcBef>
                <a:spcPts val="0"/>
              </a:spcBef>
              <a:spcAft>
                <a:spcPts val="600"/>
              </a:spcAft>
              <a:buClrTx/>
              <a:buSzTx/>
              <a:buFont typeface="+mj-lt"/>
              <a:buAutoNum type="alphaLcPeriod"/>
              <a:tabLst/>
              <a:defRPr/>
            </a:pP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Badan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Pengawas</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Pemilihan</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Umum</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Provinsi</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endParaRPr kumimoji="0" lang="en-ID" sz="675"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sym typeface="Arial"/>
            </a:endParaRPr>
          </a:p>
          <a:p>
            <a:pPr marL="557213" marR="24289" lvl="1" indent="-214313" algn="just" defTabSz="342900" rtl="0" eaLnBrk="1" fontAlgn="auto" latinLnBrk="0" hangingPunct="1">
              <a:lnSpc>
                <a:spcPct val="107000"/>
              </a:lnSpc>
              <a:spcBef>
                <a:spcPts val="0"/>
              </a:spcBef>
              <a:spcAft>
                <a:spcPts val="600"/>
              </a:spcAft>
              <a:buClrTx/>
              <a:buSzTx/>
              <a:buFont typeface="+mj-lt"/>
              <a:buAutoNum type="alphaLcPeriod"/>
              <a:tabLst/>
              <a:defRPr/>
            </a:pP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Badan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Pengawas</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Pemilihan</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Umum</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Kabupaten</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/Kota; dan/</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atau</a:t>
            </a:r>
            <a:endParaRPr kumimoji="0" lang="en-ID" sz="675"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sym typeface="Arial"/>
            </a:endParaRPr>
          </a:p>
          <a:p>
            <a:pPr marL="557213" marR="24289" lvl="1" indent="-214313" algn="just" defTabSz="342900" rtl="0" eaLnBrk="1" fontAlgn="auto" latinLnBrk="0" hangingPunct="1">
              <a:lnSpc>
                <a:spcPct val="107000"/>
              </a:lnSpc>
              <a:spcBef>
                <a:spcPts val="0"/>
              </a:spcBef>
              <a:spcAft>
                <a:spcPts val="600"/>
              </a:spcAft>
              <a:buClrTx/>
              <a:buSzTx/>
              <a:buFont typeface="+mj-lt"/>
              <a:buAutoNum type="alphaLcPeriod"/>
              <a:tabLst/>
              <a:defRPr/>
            </a:pPr>
            <a:r>
              <a:rPr kumimoji="0" lang="en-US" altLang="zh-CN" sz="675" b="1" i="0" u="none" strike="noStrike" kern="1200" cap="none" spc="0" normalizeH="0" baseline="0" noProof="0" dirty="0">
                <a:ln>
                  <a:noFill/>
                </a:ln>
                <a:solidFill>
                  <a:prstClr val="black"/>
                </a:solidFill>
                <a:effectLst/>
                <a:uLnTx/>
                <a:uFillTx/>
                <a:latin typeface="Times New Roman" panose="02020603050405020304" pitchFamily="18" charset="0"/>
                <a:ea typeface="Bookman Old Style" panose="02050604050505020204" pitchFamily="18" charset="0"/>
                <a:cs typeface="Bookman Old Style" panose="02050604050505020204" pitchFamily="18" charset="0"/>
                <a:sym typeface="Arial"/>
              </a:rPr>
              <a:t>lembaga negara yang menyelenggarakan urusan pemerintahan di bidang pencegahan dan pemberantasan tindak pidana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pencucian</a:t>
            </a: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uang</a:t>
            </a:r>
            <a:r>
              <a:rPr kumimoji="0" lang="en-US" altLang="zh-CN" sz="675" b="1" i="0" u="none" strike="noStrike" kern="1200" cap="none" spc="0" normalizeH="0" baseline="0" noProof="0" dirty="0">
                <a:ln>
                  <a:noFill/>
                </a:ln>
                <a:solidFill>
                  <a:prstClr val="black"/>
                </a:solidFill>
                <a:effectLst/>
                <a:uLnTx/>
                <a:uFillTx/>
                <a:latin typeface="Times New Roman" panose="02020603050405020304" pitchFamily="18" charset="0"/>
                <a:ea typeface="Bookman Old Style" panose="02050604050505020204" pitchFamily="18" charset="0"/>
                <a:cs typeface="Bookman Old Style" panose="02050604050505020204" pitchFamily="18" charset="0"/>
                <a:sym typeface="Arial"/>
              </a:rPr>
              <a:t>.</a:t>
            </a:r>
            <a:endParaRPr kumimoji="0" lang="en-ID" sz="675"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sym typeface="Arial"/>
            </a:endParaRPr>
          </a:p>
          <a:p>
            <a:pPr marL="401003" marR="24289" lvl="0" indent="-315278" algn="just" defTabSz="342900" rtl="0" eaLnBrk="1" fontAlgn="auto" latinLnBrk="0" hangingPunct="1">
              <a:lnSpc>
                <a:spcPct val="107000"/>
              </a:lnSpc>
              <a:spcBef>
                <a:spcPts val="0"/>
              </a:spcBef>
              <a:spcAft>
                <a:spcPts val="600"/>
              </a:spcAft>
              <a:buClrTx/>
              <a:buSzTx/>
              <a:buFont typeface="Arial"/>
              <a:buNone/>
              <a:tabLst/>
              <a:defRPr/>
            </a:pPr>
            <a:r>
              <a:rPr kumimoji="0" lang="en-ID"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Bookman Old Style" panose="02050604050505020204" pitchFamily="18" charset="0"/>
                <a:sym typeface="Arial"/>
              </a:rPr>
              <a:t>(2)  </a:t>
            </a:r>
            <a:r>
              <a:rPr kumimoji="0" lang="en-US" altLang="zh-CN" sz="675" b="1" i="0" u="none" strike="noStrike" kern="1200" cap="none" spc="0" normalizeH="0" baseline="0" noProof="0" dirty="0">
                <a:ln>
                  <a:noFill/>
                </a:ln>
                <a:solidFill>
                  <a:prstClr val="black"/>
                </a:solidFill>
                <a:effectLst/>
                <a:uLnTx/>
                <a:uFillTx/>
                <a:latin typeface="Calibri" panose="020F0502020204030204" pitchFamily="34" charset="0"/>
                <a:ea typeface="Bookman Old Style" panose="02050604050505020204" pitchFamily="18" charset="0"/>
                <a:cs typeface="Bookman Old Style" panose="02050604050505020204" pitchFamily="18" charset="0"/>
                <a:sym typeface="Arial"/>
              </a:rPr>
              <a:t>Permohonan</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akses</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1"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data </a:t>
            </a:r>
            <a:r>
              <a:rPr kumimoji="0" lang="en-US" altLang="zh-CN" sz="675" b="1" i="0" u="none" strike="noStrike" kern="1200" cap="none" spc="0" normalizeH="0" baseline="0" noProof="0" dirty="0">
                <a:ln>
                  <a:noFill/>
                </a:ln>
                <a:solidFill>
                  <a:prstClr val="black"/>
                </a:solidFill>
                <a:effectLst/>
                <a:uLnTx/>
                <a:uFillTx/>
                <a:latin typeface="Calibri" panose="020F0502020204030204" pitchFamily="34" charset="0"/>
                <a:ea typeface="Bookman Old Style" panose="02050604050505020204" pitchFamily="18" charset="0"/>
                <a:cs typeface="Times New Roman" panose="02020603050405020304" pitchFamily="18" charset="0"/>
                <a:sym typeface="Arial"/>
              </a:rPr>
              <a:t>Laporan Dana</a:t>
            </a:r>
            <a:r>
              <a:rPr kumimoji="0" lang="zh-CN" altLang="en-US" sz="675" b="0" i="0" u="none" strike="noStrike" kern="1200" cap="none" spc="0" normalizeH="0" baseline="0" noProof="0" dirty="0">
                <a:ln>
                  <a:noFill/>
                </a:ln>
                <a:solidFill>
                  <a:prstClr val="black"/>
                </a:solidFill>
                <a:effectLst/>
                <a:uLnTx/>
                <a:uFillTx/>
                <a:latin typeface="Calibri" panose="020F0502020204030204" pitchFamily="34" charset="0"/>
                <a:ea typeface="Bookman Old Style" panose="02050604050505020204" pitchFamily="18" charset="0"/>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sebagaimana</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dimaksud</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pada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ayat</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(1)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disampaikan</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secara</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tertulis</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kepada</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
            </a:r>
            <a:endParaRPr kumimoji="0" lang="en-ID" sz="675"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Times New Roman" panose="02020603050405020304" pitchFamily="18" charset="0"/>
              <a:sym typeface="Arial"/>
            </a:endParaRPr>
          </a:p>
          <a:p>
            <a:pPr marL="535781" marR="24289" lvl="0" indent="-201216" algn="just" defTabSz="342900" rtl="0" eaLnBrk="1" fontAlgn="auto" latinLnBrk="0" hangingPunct="1">
              <a:lnSpc>
                <a:spcPct val="107000"/>
              </a:lnSpc>
              <a:spcBef>
                <a:spcPts val="0"/>
              </a:spcBef>
              <a:spcAft>
                <a:spcPts val="600"/>
              </a:spcAft>
              <a:buClrTx/>
              <a:buSzTx/>
              <a:buFont typeface="+mj-lt"/>
              <a:buAutoNum type="alphaLcPeriod"/>
              <a:tabLst/>
              <a:defRPr/>
            </a:pP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KPU untuk </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Pemilihan</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Gubernur</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 dan Wakil </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Gubernur</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Bupati</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 dan Wakil </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Bupati</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 dan/</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atau</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 </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Walikota</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 dan Wakil </a:t>
            </a:r>
            <a:r>
              <a:rPr kumimoji="0" lang="en-ID" sz="675" b="1"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Walikota</a:t>
            </a:r>
            <a:r>
              <a:rPr kumimoji="0" lang="en-ID" sz="675" b="1"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Bookman Old Style" panose="02050604050505020204" pitchFamily="18" charset="0"/>
                <a:sym typeface="Arial"/>
              </a:rPr>
              <a:t>;</a:t>
            </a:r>
            <a:endParaRPr kumimoji="0" lang="en-ID" sz="675" b="0"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SimSun" panose="02010600030101010101" pitchFamily="2" charset="-122"/>
              <a:cs typeface="Times New Roman" panose="02020603050405020304" pitchFamily="18" charset="0"/>
              <a:sym typeface="Arial"/>
            </a:endParaRPr>
          </a:p>
          <a:p>
            <a:pPr marL="535781" marR="24289" lvl="0" indent="-201216" algn="just" defTabSz="342900" rtl="0" eaLnBrk="1" fontAlgn="auto" latinLnBrk="0" hangingPunct="1">
              <a:lnSpc>
                <a:spcPct val="107000"/>
              </a:lnSpc>
              <a:spcBef>
                <a:spcPts val="0"/>
              </a:spcBef>
              <a:spcAft>
                <a:spcPts val="600"/>
              </a:spcAft>
              <a:buClrTx/>
              <a:buSzTx/>
              <a:buFont typeface="+mj-lt"/>
              <a:buAutoNum type="alphaLcPeriod"/>
              <a:tabLst>
                <a:tab pos="562928" algn="l"/>
              </a:tabLst>
              <a:defRPr/>
            </a:pPr>
            <a:r>
              <a:rPr kumimoji="0" lang="en-ID" sz="67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KPU </a:t>
            </a:r>
            <a:r>
              <a:rPr kumimoji="0" lang="en-ID" sz="675"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Provinsi</a:t>
            </a:r>
            <a:r>
              <a:rPr kumimoji="0" lang="en-ID" sz="67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/KIP Aceh untuk </a:t>
            </a:r>
            <a:r>
              <a:rPr kumimoji="0" lang="en-ID" sz="675"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ID" sz="67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ID" sz="675"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67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ID" sz="675" b="0" i="0" u="none" strike="noStrike" kern="1200" cap="none" spc="0" normalizeH="0" baseline="0" noProof="0" dirty="0" err="1">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Gubernur</a:t>
            </a:r>
            <a:r>
              <a:rPr kumimoji="0" lang="en-ID" sz="675"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SimSun" panose="02010600030101010101" pitchFamily="2" charset="-122"/>
                <a:cs typeface="Times New Roman" panose="02020603050405020304" pitchFamily="18" charset="0"/>
                <a:sym typeface="Arial"/>
              </a:rPr>
              <a:t>; dan</a:t>
            </a:r>
            <a:endParaRPr kumimoji="0" lang="en-ID" sz="675" b="0" i="0" u="none" strike="noStrike" kern="1200" cap="none" spc="0" normalizeH="0" baseline="0" noProof="0" dirty="0">
              <a:ln>
                <a:noFill/>
              </a:ln>
              <a:solidFill>
                <a:prstClr val="black"/>
              </a:solidFill>
              <a:effectLst/>
              <a:uLnTx/>
              <a:uFill>
                <a:solidFill>
                  <a:srgbClr val="000000"/>
                </a:solidFill>
              </a:uFill>
              <a:latin typeface="Times New Roman" panose="02020603050405020304" pitchFamily="18" charset="0"/>
              <a:ea typeface="SimSun" panose="02010600030101010101" pitchFamily="2" charset="-122"/>
              <a:cs typeface="Times New Roman" panose="02020603050405020304" pitchFamily="18" charset="0"/>
              <a:sym typeface="Arial"/>
            </a:endParaRPr>
          </a:p>
          <a:p>
            <a:pPr marL="535781" marR="24289" lvl="0" indent="-201216" algn="just" defTabSz="342900" rtl="0" eaLnBrk="1" fontAlgn="auto" latinLnBrk="0" hangingPunct="1">
              <a:lnSpc>
                <a:spcPct val="107000"/>
              </a:lnSpc>
              <a:spcBef>
                <a:spcPts val="0"/>
              </a:spcBef>
              <a:spcAft>
                <a:spcPts val="600"/>
              </a:spcAft>
              <a:buClrTx/>
              <a:buSzTx/>
              <a:buFont typeface="+mj-lt"/>
              <a:buAutoNum type="alphaLcPeriod"/>
              <a:tabLst>
                <a:tab pos="562928" algn="l"/>
              </a:tabLst>
              <a:defRPr/>
            </a:pP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KPU/KIP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Kabupaten</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/Kota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untuk</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Pemilihan</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Bupati</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atau</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sz="675"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 Wakil </a:t>
            </a:r>
            <a:r>
              <a:rPr kumimoji="0" lang="en-US" sz="675"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Walikota</a:t>
            </a:r>
            <a:r>
              <a:rPr kumimoji="0" lang="en-US" altLang="zh-CN" sz="675" b="0" i="0" u="none" strike="noStrike" kern="1200" cap="none" spc="0" normalizeH="0" baseline="0" noProof="0" dirty="0">
                <a:ln>
                  <a:noFill/>
                </a:ln>
                <a:solidFill>
                  <a:prstClr val="black"/>
                </a:solidFill>
                <a:effectLst/>
                <a:uLnTx/>
                <a:uFillTx/>
                <a:latin typeface="Century Gothic" panose="020B0502020202020204"/>
                <a:ea typeface="Bookman Old Style" panose="02050604050505020204" pitchFamily="18" charset="0"/>
                <a:cs typeface="Times New Roman" panose="02020603050405020304" pitchFamily="18" charset="0"/>
                <a:sym typeface="Arial"/>
              </a:rPr>
              <a:t>.</a:t>
            </a:r>
            <a:r>
              <a:rPr kumimoji="0" lang="en-ID" sz="675"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 </a:t>
            </a:r>
            <a:r>
              <a:rPr kumimoji="0" lang="en-US" sz="675"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Times New Roman" panose="02020603050405020304" pitchFamily="18" charset="0"/>
                <a:sym typeface="Arial"/>
              </a:rPr>
              <a:t> </a:t>
            </a:r>
            <a:endParaRPr kumimoji="0" lang="en-ID" sz="675" b="0" i="0" u="none" strike="noStrike" kern="1200" cap="none" spc="0" normalizeH="0" baseline="0" noProof="0" dirty="0">
              <a:ln>
                <a:noFill/>
              </a:ln>
              <a:solidFill>
                <a:prstClr val="black"/>
              </a:solidFill>
              <a:effectLst/>
              <a:uLnTx/>
              <a:uFillTx/>
              <a:latin typeface="Calibri" panose="020F0502020204030204" pitchFamily="34" charset="0"/>
              <a:ea typeface="SimSun" panose="02010600030101010101" pitchFamily="2" charset="-122"/>
              <a:cs typeface="Times New Roman" panose="02020603050405020304" pitchFamily="18" charset="0"/>
              <a:sym typeface="Arial"/>
            </a:endParaRPr>
          </a:p>
        </p:txBody>
      </p:sp>
      <p:pic>
        <p:nvPicPr>
          <p:cNvPr id="9" name="Picture 8">
            <a:extLst>
              <a:ext uri="{FF2B5EF4-FFF2-40B4-BE49-F238E27FC236}">
                <a16:creationId xmlns:a16="http://schemas.microsoft.com/office/drawing/2014/main" id="{D84CF06D-7B23-4391-9F78-5B8F7DEFCE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633" b="91327" l="1556" r="99222">
                        <a14:foregroundMark x1="7004" y1="38265" x2="7004" y2="38265"/>
                        <a14:foregroundMark x1="94163" y1="48469" x2="94163" y2="48469"/>
                        <a14:foregroundMark x1="99222" y1="52041" x2="99222" y2="52041"/>
                        <a14:foregroundMark x1="50973" y1="91327" x2="50973" y2="91327"/>
                        <a14:foregroundMark x1="49027" y1="6633" x2="49027" y2="6633"/>
                        <a14:foregroundMark x1="1556" y1="51020" x2="1556" y2="51020"/>
                      </a14:backgroundRemoval>
                    </a14:imgEffect>
                  </a14:imgLayer>
                </a14:imgProps>
              </a:ext>
              <a:ext uri="{28A0092B-C50C-407E-A947-70E740481C1C}">
                <a14:useLocalDpi xmlns:a14="http://schemas.microsoft.com/office/drawing/2010/main" val="0"/>
              </a:ext>
            </a:extLst>
          </a:blip>
          <a:stretch>
            <a:fillRect/>
          </a:stretch>
        </p:blipFill>
        <p:spPr>
          <a:xfrm>
            <a:off x="4275356" y="1630356"/>
            <a:ext cx="673769" cy="830375"/>
          </a:xfrm>
          <a:prstGeom prst="rect">
            <a:avLst/>
          </a:prstGeom>
        </p:spPr>
      </p:pic>
      <p:sp>
        <p:nvSpPr>
          <p:cNvPr id="16" name="Rectangle: Single Corner Rounded 15">
            <a:extLst>
              <a:ext uri="{FF2B5EF4-FFF2-40B4-BE49-F238E27FC236}">
                <a16:creationId xmlns:a16="http://schemas.microsoft.com/office/drawing/2014/main" id="{C38178A1-4C25-415A-87E6-797152336D66}"/>
              </a:ext>
            </a:extLst>
          </p:cNvPr>
          <p:cNvSpPr/>
          <p:nvPr/>
        </p:nvSpPr>
        <p:spPr>
          <a:xfrm>
            <a:off x="178409" y="480841"/>
            <a:ext cx="4058796" cy="484748"/>
          </a:xfrm>
          <a:prstGeom prst="round1Rect">
            <a:avLst/>
          </a:prstGeom>
          <a:solidFill>
            <a:schemeClr val="accent4">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PKPU 5/2017</a:t>
            </a:r>
          </a:p>
        </p:txBody>
      </p:sp>
      <p:sp>
        <p:nvSpPr>
          <p:cNvPr id="18" name="Rectangle: Single Corner Rounded 17">
            <a:extLst>
              <a:ext uri="{FF2B5EF4-FFF2-40B4-BE49-F238E27FC236}">
                <a16:creationId xmlns:a16="http://schemas.microsoft.com/office/drawing/2014/main" id="{A79DD191-33F5-4A76-AE81-03355EBD792B}"/>
              </a:ext>
            </a:extLst>
          </p:cNvPr>
          <p:cNvSpPr/>
          <p:nvPr/>
        </p:nvSpPr>
        <p:spPr>
          <a:xfrm>
            <a:off x="5165702" y="508060"/>
            <a:ext cx="3799890" cy="430310"/>
          </a:xfrm>
          <a:prstGeom prst="round1Rect">
            <a:avLst/>
          </a:prstGeom>
          <a:solidFill>
            <a:schemeClr val="accent2">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RANCANGAN PERUBAHAN PKPU</a:t>
            </a:r>
          </a:p>
        </p:txBody>
      </p:sp>
      <p:sp>
        <p:nvSpPr>
          <p:cNvPr id="19" name="Flowchart: Process 18">
            <a:extLst>
              <a:ext uri="{FF2B5EF4-FFF2-40B4-BE49-F238E27FC236}">
                <a16:creationId xmlns:a16="http://schemas.microsoft.com/office/drawing/2014/main" id="{9B7B4718-5A02-4E51-B9C0-FBC150FA1E18}"/>
              </a:ext>
            </a:extLst>
          </p:cNvPr>
          <p:cNvSpPr/>
          <p:nvPr/>
        </p:nvSpPr>
        <p:spPr>
          <a:xfrm>
            <a:off x="178409" y="3679003"/>
            <a:ext cx="8867664" cy="30983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5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sym typeface="Arial"/>
              </a:rPr>
              <a:t>PENJELASAN PERUBAHAN</a:t>
            </a:r>
          </a:p>
        </p:txBody>
      </p:sp>
      <p:sp>
        <p:nvSpPr>
          <p:cNvPr id="21" name="Flowchart: Process 20">
            <a:extLst>
              <a:ext uri="{FF2B5EF4-FFF2-40B4-BE49-F238E27FC236}">
                <a16:creationId xmlns:a16="http://schemas.microsoft.com/office/drawing/2014/main" id="{EBE0765C-A7F5-40B8-A04A-B095970ACD32}"/>
              </a:ext>
            </a:extLst>
          </p:cNvPr>
          <p:cNvSpPr/>
          <p:nvPr/>
        </p:nvSpPr>
        <p:spPr>
          <a:xfrm>
            <a:off x="163311" y="4041783"/>
            <a:ext cx="8842521" cy="894085"/>
          </a:xfrm>
          <a:prstGeom prst="flowChartProcess">
            <a:avLst/>
          </a:prstGeom>
          <a:solidFill>
            <a:srgbClr val="11D0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342900" rtl="0" eaLnBrk="1" fontAlgn="auto" latinLnBrk="0" hangingPunct="1">
              <a:lnSpc>
                <a:spcPct val="100000"/>
              </a:lnSpc>
              <a:spcBef>
                <a:spcPts val="0"/>
              </a:spcBef>
              <a:spcAft>
                <a:spcPts val="0"/>
              </a:spcAft>
              <a:buClrTx/>
              <a:buSzTx/>
              <a:buFont typeface="Arial"/>
              <a:buNone/>
              <a:tabLst/>
              <a:defRPr/>
            </a:pP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Penjelasan</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mengenai</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permohonan</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akses</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informasi</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mengenai</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laporan</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dana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kampanye</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bagi</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pemangku</a:t>
            </a:r>
            <a:r>
              <a:rPr kumimoji="0" lang="en-US" sz="1400" b="0" i="0" u="none" strike="noStrike" kern="1200" cap="none" spc="0" normalizeH="0" baseline="0" noProof="0" dirty="0">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 </a:t>
            </a:r>
            <a:r>
              <a:rPr kumimoji="0" lang="en-US" sz="1400" b="0" i="0" u="none" strike="noStrike" kern="1200" cap="none" spc="0" normalizeH="0" baseline="0" noProof="0" dirty="0" err="1">
                <a:ln>
                  <a:noFill/>
                </a:ln>
                <a:solidFill>
                  <a:prstClr val="black"/>
                </a:solidFill>
                <a:effectLst/>
                <a:uLnTx/>
                <a:uFillTx/>
                <a:latin typeface="Bookman Old Style" panose="02050604050505020204" pitchFamily="18" charset="0"/>
                <a:ea typeface="SimSun" panose="02010600030101010101" pitchFamily="2" charset="-122"/>
                <a:cs typeface="Times New Roman" panose="02020603050405020304" pitchFamily="18" charset="0"/>
                <a:sym typeface="Arial"/>
              </a:rPr>
              <a:t>kepentingan</a:t>
            </a:r>
            <a:endParaRPr kumimoji="0" lang="en-ID" sz="1400" b="0" i="0" u="none" strike="noStrike" kern="1200" cap="none" spc="0" normalizeH="0" baseline="0" noProof="0" dirty="0">
              <a:ln>
                <a:noFill/>
              </a:ln>
              <a:solidFill>
                <a:prstClr val="black"/>
              </a:solidFill>
              <a:effectLst/>
              <a:uLnTx/>
              <a:uFill>
                <a:solidFill>
                  <a:srgbClr val="000000"/>
                </a:solidFill>
              </a:uFill>
              <a:latin typeface="Bookman Old Style" panose="02050604050505020204" pitchFamily="18" charset="0"/>
              <a:ea typeface="DengXian" panose="02010600030101010101" pitchFamily="2" charset="-122"/>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B767D8B3-3AFD-4051-8AAA-537E1ECB8E2B}"/>
              </a:ext>
            </a:extLst>
          </p:cNvPr>
          <p:cNvSpPr/>
          <p:nvPr/>
        </p:nvSpPr>
        <p:spPr>
          <a:xfrm>
            <a:off x="2766901" y="136274"/>
            <a:ext cx="3406637" cy="275810"/>
          </a:xfrm>
          <a:prstGeom prst="rect">
            <a:avLst/>
          </a:prstGeom>
          <a:solidFill>
            <a:srgbClr val="99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 typeface="Arial"/>
              <a:buNone/>
              <a:tabLst/>
              <a:defRPr/>
            </a:pPr>
            <a:r>
              <a:rPr kumimoji="0" lang="en-ID" sz="1350" b="0" i="0" u="none" strike="noStrike" kern="1200" cap="none" spc="0" normalizeH="0" baseline="0" noProof="0" dirty="0">
                <a:ln>
                  <a:noFill/>
                </a:ln>
                <a:solidFill>
                  <a:prstClr val="black"/>
                </a:solidFill>
                <a:effectLst/>
                <a:uLnTx/>
                <a:uFillTx/>
                <a:latin typeface="Century Gothic" panose="020B0502020202020204"/>
                <a:ea typeface="+mn-ea"/>
                <a:cs typeface="+mn-cs"/>
                <a:sym typeface="Arial"/>
              </a:rPr>
              <a:t>KETENTUAN LAIN</a:t>
            </a:r>
          </a:p>
        </p:txBody>
      </p:sp>
    </p:spTree>
    <p:extLst>
      <p:ext uri="{BB962C8B-B14F-4D97-AF65-F5344CB8AC3E}">
        <p14:creationId xmlns:p14="http://schemas.microsoft.com/office/powerpoint/2010/main" val="30878327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pSp>
        <p:nvGrpSpPr>
          <p:cNvPr id="134" name="Google Shape;134;p28"/>
          <p:cNvGrpSpPr/>
          <p:nvPr/>
        </p:nvGrpSpPr>
        <p:grpSpPr>
          <a:xfrm>
            <a:off x="76850" y="62385"/>
            <a:ext cx="6023022" cy="3573651"/>
            <a:chOff x="517901" y="-109181"/>
            <a:chExt cx="4067100" cy="2756400"/>
          </a:xfrm>
        </p:grpSpPr>
        <p:sp>
          <p:nvSpPr>
            <p:cNvPr id="135" name="Google Shape;135;p28"/>
            <p:cNvSpPr/>
            <p:nvPr/>
          </p:nvSpPr>
          <p:spPr>
            <a:xfrm>
              <a:off x="517901" y="-109181"/>
              <a:ext cx="4067100" cy="27564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36" name="Google Shape;136;p28"/>
            <p:cNvSpPr/>
            <p:nvPr/>
          </p:nvSpPr>
          <p:spPr>
            <a:xfrm rot="7645276">
              <a:off x="3939846" y="2271844"/>
              <a:ext cx="301852" cy="324098"/>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5" name="Group 4">
            <a:extLst>
              <a:ext uri="{FF2B5EF4-FFF2-40B4-BE49-F238E27FC236}">
                <a16:creationId xmlns:a16="http://schemas.microsoft.com/office/drawing/2014/main" id="{883353B4-9200-4ECD-A33C-6AA487A5D5A3}"/>
              </a:ext>
            </a:extLst>
          </p:cNvPr>
          <p:cNvGrpSpPr/>
          <p:nvPr/>
        </p:nvGrpSpPr>
        <p:grpSpPr>
          <a:xfrm>
            <a:off x="6779123" y="119092"/>
            <a:ext cx="2352600" cy="2968650"/>
            <a:chOff x="6769600" y="862613"/>
            <a:chExt cx="2352600" cy="2968650"/>
          </a:xfrm>
        </p:grpSpPr>
        <p:sp>
          <p:nvSpPr>
            <p:cNvPr id="138" name="Google Shape;138;p28"/>
            <p:cNvSpPr/>
            <p:nvPr/>
          </p:nvSpPr>
          <p:spPr>
            <a:xfrm>
              <a:off x="6769600" y="2748263"/>
              <a:ext cx="1887500" cy="1083000"/>
            </a:xfrm>
            <a:custGeom>
              <a:avLst/>
              <a:gdLst/>
              <a:ahLst/>
              <a:cxnLst/>
              <a:rect l="l" t="t" r="r" b="b"/>
              <a:pathLst>
                <a:path w="75500" h="43320" extrusionOk="0">
                  <a:moveTo>
                    <a:pt x="15174" y="0"/>
                  </a:moveTo>
                  <a:cubicBezTo>
                    <a:pt x="14559" y="0"/>
                    <a:pt x="13944" y="136"/>
                    <a:pt x="13475" y="408"/>
                  </a:cubicBezTo>
                  <a:lnTo>
                    <a:pt x="937" y="7645"/>
                  </a:lnTo>
                  <a:cubicBezTo>
                    <a:pt x="0" y="8187"/>
                    <a:pt x="0" y="9066"/>
                    <a:pt x="937" y="9607"/>
                  </a:cubicBezTo>
                  <a:lnTo>
                    <a:pt x="58626" y="42912"/>
                  </a:lnTo>
                  <a:cubicBezTo>
                    <a:pt x="59095" y="43184"/>
                    <a:pt x="59710" y="43320"/>
                    <a:pt x="60326" y="43320"/>
                  </a:cubicBezTo>
                  <a:cubicBezTo>
                    <a:pt x="60940" y="43320"/>
                    <a:pt x="61554" y="43184"/>
                    <a:pt x="62023" y="42914"/>
                  </a:cubicBezTo>
                  <a:lnTo>
                    <a:pt x="74561" y="35674"/>
                  </a:lnTo>
                  <a:cubicBezTo>
                    <a:pt x="75500" y="35133"/>
                    <a:pt x="75500" y="34254"/>
                    <a:pt x="74561" y="33713"/>
                  </a:cubicBezTo>
                  <a:lnTo>
                    <a:pt x="16873" y="408"/>
                  </a:lnTo>
                  <a:cubicBezTo>
                    <a:pt x="16404" y="136"/>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4" name="Group 3">
              <a:extLst>
                <a:ext uri="{FF2B5EF4-FFF2-40B4-BE49-F238E27FC236}">
                  <a16:creationId xmlns:a16="http://schemas.microsoft.com/office/drawing/2014/main" id="{8C6F1B36-1172-4899-A42D-51FF6190D45E}"/>
                </a:ext>
              </a:extLst>
            </p:cNvPr>
            <p:cNvGrpSpPr/>
            <p:nvPr/>
          </p:nvGrpSpPr>
          <p:grpSpPr>
            <a:xfrm>
              <a:off x="7119575" y="862613"/>
              <a:ext cx="2002625" cy="2913250"/>
              <a:chOff x="7119575" y="862613"/>
              <a:chExt cx="2002625" cy="2913250"/>
            </a:xfrm>
          </p:grpSpPr>
          <p:sp>
            <p:nvSpPr>
              <p:cNvPr id="139" name="Google Shape;139;p28"/>
              <p:cNvSpPr/>
              <p:nvPr/>
            </p:nvSpPr>
            <p:spPr>
              <a:xfrm>
                <a:off x="7234700" y="2480138"/>
                <a:ext cx="1887500" cy="1082975"/>
              </a:xfrm>
              <a:custGeom>
                <a:avLst/>
                <a:gdLst/>
                <a:ahLst/>
                <a:cxnLst/>
                <a:rect l="l" t="t" r="r" b="b"/>
                <a:pathLst>
                  <a:path w="75500" h="43319" extrusionOk="0">
                    <a:moveTo>
                      <a:pt x="15174" y="0"/>
                    </a:moveTo>
                    <a:cubicBezTo>
                      <a:pt x="14560" y="0"/>
                      <a:pt x="13945" y="135"/>
                      <a:pt x="13475" y="406"/>
                    </a:cubicBezTo>
                    <a:lnTo>
                      <a:pt x="938" y="7646"/>
                    </a:lnTo>
                    <a:cubicBezTo>
                      <a:pt x="0" y="8187"/>
                      <a:pt x="0" y="9066"/>
                      <a:pt x="938" y="9607"/>
                    </a:cubicBezTo>
                    <a:lnTo>
                      <a:pt x="58627" y="42913"/>
                    </a:lnTo>
                    <a:cubicBezTo>
                      <a:pt x="59096" y="43183"/>
                      <a:pt x="59711" y="43319"/>
                      <a:pt x="60326" y="43319"/>
                    </a:cubicBezTo>
                    <a:cubicBezTo>
                      <a:pt x="60940" y="43319"/>
                      <a:pt x="61555" y="43183"/>
                      <a:pt x="62023" y="42913"/>
                    </a:cubicBezTo>
                    <a:lnTo>
                      <a:pt x="74563" y="35675"/>
                    </a:lnTo>
                    <a:cubicBezTo>
                      <a:pt x="75500" y="35132"/>
                      <a:pt x="75500" y="34255"/>
                      <a:pt x="74563" y="33713"/>
                    </a:cubicBezTo>
                    <a:lnTo>
                      <a:pt x="16874" y="406"/>
                    </a:lnTo>
                    <a:cubicBezTo>
                      <a:pt x="16404" y="135"/>
                      <a:pt x="15789" y="0"/>
                      <a:pt x="15174"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1" name="Google Shape;141;p28"/>
              <p:cNvSpPr/>
              <p:nvPr/>
            </p:nvSpPr>
            <p:spPr>
              <a:xfrm>
                <a:off x="7627050" y="900813"/>
                <a:ext cx="200000" cy="307250"/>
              </a:xfrm>
              <a:custGeom>
                <a:avLst/>
                <a:gdLst/>
                <a:ahLst/>
                <a:cxnLst/>
                <a:rect l="l" t="t" r="r" b="b"/>
                <a:pathLst>
                  <a:path w="8000" h="12290" extrusionOk="0">
                    <a:moveTo>
                      <a:pt x="7968" y="1"/>
                    </a:moveTo>
                    <a:lnTo>
                      <a:pt x="0" y="4600"/>
                    </a:lnTo>
                    <a:lnTo>
                      <a:pt x="2" y="7670"/>
                    </a:lnTo>
                    <a:lnTo>
                      <a:pt x="8000" y="12289"/>
                    </a:lnTo>
                    <a:lnTo>
                      <a:pt x="7968" y="1"/>
                    </a:lnTo>
                    <a:close/>
                  </a:path>
                </a:pathLst>
              </a:custGeom>
              <a:solidFill>
                <a:srgbClr val="7C254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2" name="Google Shape;142;p28"/>
              <p:cNvSpPr/>
              <p:nvPr/>
            </p:nvSpPr>
            <p:spPr>
              <a:xfrm>
                <a:off x="9029825" y="1580738"/>
                <a:ext cx="87325" cy="1754650"/>
              </a:xfrm>
              <a:custGeom>
                <a:avLst/>
                <a:gdLst/>
                <a:ahLst/>
                <a:cxnLst/>
                <a:rect l="l" t="t" r="r" b="b"/>
                <a:pathLst>
                  <a:path w="3493" h="70186" extrusionOk="0">
                    <a:moveTo>
                      <a:pt x="2706" y="1"/>
                    </a:moveTo>
                    <a:lnTo>
                      <a:pt x="11" y="1556"/>
                    </a:lnTo>
                    <a:cubicBezTo>
                      <a:pt x="525" y="2445"/>
                      <a:pt x="836" y="3443"/>
                      <a:pt x="838" y="4348"/>
                    </a:cubicBezTo>
                    <a:cubicBezTo>
                      <a:pt x="838" y="4348"/>
                      <a:pt x="841" y="7217"/>
                      <a:pt x="834" y="7219"/>
                    </a:cubicBezTo>
                    <a:lnTo>
                      <a:pt x="831" y="68072"/>
                    </a:lnTo>
                    <a:cubicBezTo>
                      <a:pt x="831" y="68583"/>
                      <a:pt x="821" y="69711"/>
                      <a:pt x="1" y="70185"/>
                    </a:cubicBezTo>
                    <a:lnTo>
                      <a:pt x="2159" y="68939"/>
                    </a:lnTo>
                    <a:cubicBezTo>
                      <a:pt x="2893" y="68516"/>
                      <a:pt x="3488" y="67440"/>
                      <a:pt x="3488" y="66538"/>
                    </a:cubicBezTo>
                    <a:lnTo>
                      <a:pt x="3489" y="5686"/>
                    </a:lnTo>
                    <a:cubicBezTo>
                      <a:pt x="3489" y="5686"/>
                      <a:pt x="3493" y="5663"/>
                      <a:pt x="3493" y="5625"/>
                    </a:cubicBezTo>
                    <a:cubicBezTo>
                      <a:pt x="3489" y="5581"/>
                      <a:pt x="3486" y="5523"/>
                      <a:pt x="3488" y="5448"/>
                    </a:cubicBezTo>
                    <a:cubicBezTo>
                      <a:pt x="3489" y="5386"/>
                      <a:pt x="3491" y="5324"/>
                      <a:pt x="3489" y="5242"/>
                    </a:cubicBezTo>
                    <a:cubicBezTo>
                      <a:pt x="3493" y="5165"/>
                      <a:pt x="3489" y="5083"/>
                      <a:pt x="3493" y="4983"/>
                    </a:cubicBezTo>
                    <a:cubicBezTo>
                      <a:pt x="3489" y="4796"/>
                      <a:pt x="3491" y="4577"/>
                      <a:pt x="3488" y="4336"/>
                    </a:cubicBezTo>
                    <a:lnTo>
                      <a:pt x="3488" y="3814"/>
                    </a:lnTo>
                    <a:cubicBezTo>
                      <a:pt x="3488" y="3446"/>
                      <a:pt x="3489" y="3043"/>
                      <a:pt x="3488" y="2622"/>
                    </a:cubicBezTo>
                    <a:cubicBezTo>
                      <a:pt x="3486" y="1770"/>
                      <a:pt x="3192" y="829"/>
                      <a:pt x="2706"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3" name="Google Shape;143;p28"/>
              <p:cNvSpPr/>
              <p:nvPr/>
            </p:nvSpPr>
            <p:spPr>
              <a:xfrm>
                <a:off x="7826100" y="924863"/>
                <a:ext cx="1224725" cy="2415250"/>
              </a:xfrm>
              <a:custGeom>
                <a:avLst/>
                <a:gdLst/>
                <a:ahLst/>
                <a:cxnLst/>
                <a:rect l="l" t="t" r="r" b="b"/>
                <a:pathLst>
                  <a:path w="48989" h="96610" extrusionOk="0">
                    <a:moveTo>
                      <a:pt x="1036" y="1"/>
                    </a:moveTo>
                    <a:cubicBezTo>
                      <a:pt x="1026" y="1"/>
                      <a:pt x="1015" y="1"/>
                      <a:pt x="1005" y="1"/>
                    </a:cubicBezTo>
                    <a:cubicBezTo>
                      <a:pt x="903" y="3"/>
                      <a:pt x="801" y="8"/>
                      <a:pt x="699" y="20"/>
                    </a:cubicBezTo>
                    <a:cubicBezTo>
                      <a:pt x="599" y="28"/>
                      <a:pt x="501" y="45"/>
                      <a:pt x="404" y="70"/>
                    </a:cubicBezTo>
                    <a:cubicBezTo>
                      <a:pt x="320" y="90"/>
                      <a:pt x="238" y="113"/>
                      <a:pt x="158" y="143"/>
                    </a:cubicBezTo>
                    <a:cubicBezTo>
                      <a:pt x="136" y="146"/>
                      <a:pt x="115" y="155"/>
                      <a:pt x="100" y="170"/>
                    </a:cubicBezTo>
                    <a:cubicBezTo>
                      <a:pt x="66" y="178"/>
                      <a:pt x="34" y="188"/>
                      <a:pt x="4" y="203"/>
                    </a:cubicBezTo>
                    <a:lnTo>
                      <a:pt x="1" y="212"/>
                    </a:lnTo>
                    <a:lnTo>
                      <a:pt x="33" y="8256"/>
                    </a:lnTo>
                    <a:lnTo>
                      <a:pt x="39" y="11326"/>
                    </a:lnTo>
                    <a:lnTo>
                      <a:pt x="250" y="66734"/>
                    </a:lnTo>
                    <a:cubicBezTo>
                      <a:pt x="255" y="68535"/>
                      <a:pt x="1530" y="70729"/>
                      <a:pt x="3099" y="71628"/>
                    </a:cubicBezTo>
                    <a:lnTo>
                      <a:pt x="38362" y="91779"/>
                    </a:lnTo>
                    <a:lnTo>
                      <a:pt x="46148" y="96230"/>
                    </a:lnTo>
                    <a:cubicBezTo>
                      <a:pt x="46600" y="96487"/>
                      <a:pt x="47027" y="96609"/>
                      <a:pt x="47406" y="96609"/>
                    </a:cubicBezTo>
                    <a:cubicBezTo>
                      <a:pt x="48343" y="96609"/>
                      <a:pt x="48989" y="95867"/>
                      <a:pt x="48989" y="94583"/>
                    </a:cubicBezTo>
                    <a:lnTo>
                      <a:pt x="48989" y="33445"/>
                    </a:lnTo>
                    <a:lnTo>
                      <a:pt x="48989" y="30585"/>
                    </a:lnTo>
                    <a:cubicBezTo>
                      <a:pt x="48987" y="29679"/>
                      <a:pt x="48671" y="28677"/>
                      <a:pt x="48161" y="27793"/>
                    </a:cubicBezTo>
                    <a:cubicBezTo>
                      <a:pt x="47632" y="26876"/>
                      <a:pt x="46964" y="26171"/>
                      <a:pt x="46150" y="25684"/>
                    </a:cubicBezTo>
                    <a:lnTo>
                      <a:pt x="43672" y="24254"/>
                    </a:lnTo>
                    <a:lnTo>
                      <a:pt x="43669" y="24248"/>
                    </a:lnTo>
                    <a:lnTo>
                      <a:pt x="2135" y="272"/>
                    </a:lnTo>
                    <a:cubicBezTo>
                      <a:pt x="2071" y="240"/>
                      <a:pt x="1999" y="207"/>
                      <a:pt x="1929" y="178"/>
                    </a:cubicBezTo>
                    <a:cubicBezTo>
                      <a:pt x="1852" y="146"/>
                      <a:pt x="1774" y="120"/>
                      <a:pt x="1693" y="96"/>
                    </a:cubicBezTo>
                    <a:lnTo>
                      <a:pt x="1541" y="55"/>
                    </a:lnTo>
                    <a:cubicBezTo>
                      <a:pt x="1465" y="40"/>
                      <a:pt x="1388" y="28"/>
                      <a:pt x="1311" y="21"/>
                    </a:cubicBezTo>
                    <a:cubicBezTo>
                      <a:pt x="1221" y="8"/>
                      <a:pt x="1128" y="1"/>
                      <a:pt x="1036" y="1"/>
                    </a:cubicBezTo>
                    <a:close/>
                  </a:path>
                </a:pathLst>
              </a:custGeom>
              <a:solidFill>
                <a:srgbClr val="8E2D5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4" name="Google Shape;144;p28"/>
              <p:cNvSpPr/>
              <p:nvPr/>
            </p:nvSpPr>
            <p:spPr>
              <a:xfrm>
                <a:off x="7660250" y="964438"/>
                <a:ext cx="1346875" cy="2441925"/>
              </a:xfrm>
              <a:custGeom>
                <a:avLst/>
                <a:gdLst/>
                <a:ahLst/>
                <a:cxnLst/>
                <a:rect l="l" t="t" r="r" b="b"/>
                <a:pathLst>
                  <a:path w="53875" h="97677" extrusionOk="0">
                    <a:moveTo>
                      <a:pt x="7559" y="0"/>
                    </a:moveTo>
                    <a:lnTo>
                      <a:pt x="0" y="4356"/>
                    </a:lnTo>
                    <a:lnTo>
                      <a:pt x="46320" y="31102"/>
                    </a:lnTo>
                    <a:lnTo>
                      <a:pt x="46219" y="97676"/>
                    </a:lnTo>
                    <a:lnTo>
                      <a:pt x="53056" y="93728"/>
                    </a:lnTo>
                    <a:cubicBezTo>
                      <a:pt x="53562" y="93437"/>
                      <a:pt x="53873" y="92898"/>
                      <a:pt x="53873" y="92313"/>
                    </a:cubicBezTo>
                    <a:lnTo>
                      <a:pt x="53875" y="28626"/>
                    </a:lnTo>
                    <a:cubicBezTo>
                      <a:pt x="53875" y="27458"/>
                      <a:pt x="53253" y="26379"/>
                      <a:pt x="52241" y="25796"/>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5" name="Google Shape;145;p28"/>
              <p:cNvSpPr/>
              <p:nvPr/>
            </p:nvSpPr>
            <p:spPr>
              <a:xfrm>
                <a:off x="8815725" y="1639213"/>
                <a:ext cx="191450" cy="1767150"/>
              </a:xfrm>
              <a:custGeom>
                <a:avLst/>
                <a:gdLst/>
                <a:ahLst/>
                <a:cxnLst/>
                <a:rect l="l" t="t" r="r" b="b"/>
                <a:pathLst>
                  <a:path w="7658" h="70686" extrusionOk="0">
                    <a:moveTo>
                      <a:pt x="7218" y="1"/>
                    </a:moveTo>
                    <a:lnTo>
                      <a:pt x="101" y="4111"/>
                    </a:lnTo>
                    <a:lnTo>
                      <a:pt x="0" y="70685"/>
                    </a:lnTo>
                    <a:lnTo>
                      <a:pt x="6837" y="66739"/>
                    </a:lnTo>
                    <a:cubicBezTo>
                      <a:pt x="7343" y="66446"/>
                      <a:pt x="7654" y="65907"/>
                      <a:pt x="7654" y="65324"/>
                    </a:cubicBezTo>
                    <a:lnTo>
                      <a:pt x="7656" y="1637"/>
                    </a:lnTo>
                    <a:cubicBezTo>
                      <a:pt x="7658" y="1062"/>
                      <a:pt x="7505" y="499"/>
                      <a:pt x="7218" y="1"/>
                    </a:cubicBez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6" name="Google Shape;146;p28"/>
              <p:cNvSpPr/>
              <p:nvPr/>
            </p:nvSpPr>
            <p:spPr>
              <a:xfrm>
                <a:off x="7663375" y="948013"/>
                <a:ext cx="217575" cy="121525"/>
              </a:xfrm>
              <a:custGeom>
                <a:avLst/>
                <a:gdLst/>
                <a:ahLst/>
                <a:cxnLst/>
                <a:rect l="l" t="t" r="r" b="b"/>
                <a:pathLst>
                  <a:path w="8703" h="4861" extrusionOk="0">
                    <a:moveTo>
                      <a:pt x="7752" y="0"/>
                    </a:moveTo>
                    <a:cubicBezTo>
                      <a:pt x="7441" y="0"/>
                      <a:pt x="7098" y="82"/>
                      <a:pt x="6826" y="240"/>
                    </a:cubicBezTo>
                    <a:lnTo>
                      <a:pt x="554" y="3854"/>
                    </a:lnTo>
                    <a:cubicBezTo>
                      <a:pt x="84" y="4124"/>
                      <a:pt x="1" y="4515"/>
                      <a:pt x="368" y="4727"/>
                    </a:cubicBezTo>
                    <a:cubicBezTo>
                      <a:pt x="523" y="4817"/>
                      <a:pt x="733" y="4860"/>
                      <a:pt x="959" y="4860"/>
                    </a:cubicBezTo>
                    <a:cubicBezTo>
                      <a:pt x="1270" y="4860"/>
                      <a:pt x="1612" y="4778"/>
                      <a:pt x="1884" y="4620"/>
                    </a:cubicBezTo>
                    <a:lnTo>
                      <a:pt x="8149" y="1003"/>
                    </a:lnTo>
                    <a:cubicBezTo>
                      <a:pt x="8619" y="733"/>
                      <a:pt x="8702" y="342"/>
                      <a:pt x="8336" y="131"/>
                    </a:cubicBezTo>
                    <a:cubicBezTo>
                      <a:pt x="8184" y="43"/>
                      <a:pt x="7976" y="0"/>
                      <a:pt x="7752"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7" name="Google Shape;147;p28"/>
              <p:cNvSpPr/>
              <p:nvPr/>
            </p:nvSpPr>
            <p:spPr>
              <a:xfrm>
                <a:off x="8764225" y="1734038"/>
                <a:ext cx="87400" cy="1754650"/>
              </a:xfrm>
              <a:custGeom>
                <a:avLst/>
                <a:gdLst/>
                <a:ahLst/>
                <a:cxnLst/>
                <a:rect l="l" t="t" r="r" b="b"/>
                <a:pathLst>
                  <a:path w="3496" h="70186" extrusionOk="0">
                    <a:moveTo>
                      <a:pt x="2707" y="1"/>
                    </a:moveTo>
                    <a:lnTo>
                      <a:pt x="0" y="1563"/>
                    </a:lnTo>
                    <a:cubicBezTo>
                      <a:pt x="515" y="2453"/>
                      <a:pt x="831" y="3447"/>
                      <a:pt x="831" y="4361"/>
                    </a:cubicBezTo>
                    <a:cubicBezTo>
                      <a:pt x="831" y="4361"/>
                      <a:pt x="832" y="7215"/>
                      <a:pt x="836" y="7220"/>
                    </a:cubicBezTo>
                    <a:lnTo>
                      <a:pt x="831" y="37852"/>
                    </a:lnTo>
                    <a:lnTo>
                      <a:pt x="832" y="68072"/>
                    </a:lnTo>
                    <a:cubicBezTo>
                      <a:pt x="832" y="68553"/>
                      <a:pt x="849" y="69696"/>
                      <a:pt x="0" y="70185"/>
                    </a:cubicBezTo>
                    <a:cubicBezTo>
                      <a:pt x="0" y="70185"/>
                      <a:pt x="1816" y="69139"/>
                      <a:pt x="2159" y="68940"/>
                    </a:cubicBezTo>
                    <a:cubicBezTo>
                      <a:pt x="2892" y="68516"/>
                      <a:pt x="3487" y="67442"/>
                      <a:pt x="3487" y="66540"/>
                    </a:cubicBezTo>
                    <a:lnTo>
                      <a:pt x="3487" y="39391"/>
                    </a:lnTo>
                    <a:cubicBezTo>
                      <a:pt x="3487" y="39391"/>
                      <a:pt x="3492" y="5686"/>
                      <a:pt x="3491" y="5673"/>
                    </a:cubicBezTo>
                    <a:lnTo>
                      <a:pt x="3491" y="5553"/>
                    </a:lnTo>
                    <a:cubicBezTo>
                      <a:pt x="3494" y="5339"/>
                      <a:pt x="3496" y="4908"/>
                      <a:pt x="3491" y="4336"/>
                    </a:cubicBezTo>
                    <a:lnTo>
                      <a:pt x="3491" y="3815"/>
                    </a:lnTo>
                    <a:cubicBezTo>
                      <a:pt x="3489" y="3446"/>
                      <a:pt x="3491" y="3043"/>
                      <a:pt x="3489" y="2622"/>
                    </a:cubicBezTo>
                    <a:cubicBezTo>
                      <a:pt x="3487" y="1770"/>
                      <a:pt x="3193" y="829"/>
                      <a:pt x="2707"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8" name="Google Shape;148;p28"/>
              <p:cNvSpPr/>
              <p:nvPr/>
            </p:nvSpPr>
            <p:spPr>
              <a:xfrm>
                <a:off x="7560625" y="1029188"/>
                <a:ext cx="1224500" cy="2464325"/>
              </a:xfrm>
              <a:custGeom>
                <a:avLst/>
                <a:gdLst/>
                <a:ahLst/>
                <a:cxnLst/>
                <a:rect l="l" t="t" r="r" b="b"/>
                <a:pathLst>
                  <a:path w="48980" h="98573" extrusionOk="0">
                    <a:moveTo>
                      <a:pt x="5" y="0"/>
                    </a:moveTo>
                    <a:lnTo>
                      <a:pt x="5" y="0"/>
                    </a:lnTo>
                    <a:cubicBezTo>
                      <a:pt x="1" y="38"/>
                      <a:pt x="1" y="76"/>
                      <a:pt x="5" y="113"/>
                    </a:cubicBezTo>
                    <a:lnTo>
                      <a:pt x="5" y="113"/>
                    </a:lnTo>
                    <a:lnTo>
                      <a:pt x="5" y="0"/>
                    </a:lnTo>
                    <a:close/>
                    <a:moveTo>
                      <a:pt x="5" y="113"/>
                    </a:moveTo>
                    <a:lnTo>
                      <a:pt x="15" y="68295"/>
                    </a:lnTo>
                    <a:cubicBezTo>
                      <a:pt x="15" y="70099"/>
                      <a:pt x="1295" y="72290"/>
                      <a:pt x="2863" y="73189"/>
                    </a:cubicBezTo>
                    <a:lnTo>
                      <a:pt x="46139" y="98192"/>
                    </a:lnTo>
                    <a:cubicBezTo>
                      <a:pt x="46591" y="98450"/>
                      <a:pt x="47018" y="98573"/>
                      <a:pt x="47397" y="98573"/>
                    </a:cubicBezTo>
                    <a:cubicBezTo>
                      <a:pt x="48331" y="98573"/>
                      <a:pt x="48974" y="97830"/>
                      <a:pt x="48978" y="96545"/>
                    </a:cubicBezTo>
                    <a:lnTo>
                      <a:pt x="48980" y="87606"/>
                    </a:lnTo>
                    <a:lnTo>
                      <a:pt x="48976" y="35409"/>
                    </a:lnTo>
                    <a:lnTo>
                      <a:pt x="48978" y="32547"/>
                    </a:lnTo>
                    <a:cubicBezTo>
                      <a:pt x="48976" y="31643"/>
                      <a:pt x="48655" y="30642"/>
                      <a:pt x="48146" y="29758"/>
                    </a:cubicBezTo>
                    <a:cubicBezTo>
                      <a:pt x="47616" y="28814"/>
                      <a:pt x="46930" y="28138"/>
                      <a:pt x="46138" y="27642"/>
                    </a:cubicBezTo>
                    <a:lnTo>
                      <a:pt x="43668" y="26213"/>
                    </a:lnTo>
                    <a:lnTo>
                      <a:pt x="43665" y="26208"/>
                    </a:lnTo>
                    <a:lnTo>
                      <a:pt x="10657" y="7154"/>
                    </a:lnTo>
                    <a:lnTo>
                      <a:pt x="2831" y="2635"/>
                    </a:lnTo>
                    <a:lnTo>
                      <a:pt x="1178" y="1679"/>
                    </a:lnTo>
                    <a:cubicBezTo>
                      <a:pt x="973" y="1557"/>
                      <a:pt x="779" y="1417"/>
                      <a:pt x="602" y="1258"/>
                    </a:cubicBezTo>
                    <a:cubicBezTo>
                      <a:pt x="522" y="1185"/>
                      <a:pt x="448" y="1106"/>
                      <a:pt x="383" y="1021"/>
                    </a:cubicBezTo>
                    <a:cubicBezTo>
                      <a:pt x="316" y="942"/>
                      <a:pt x="256" y="857"/>
                      <a:pt x="206" y="769"/>
                    </a:cubicBezTo>
                    <a:cubicBezTo>
                      <a:pt x="174" y="712"/>
                      <a:pt x="146" y="652"/>
                      <a:pt x="119" y="592"/>
                    </a:cubicBezTo>
                    <a:cubicBezTo>
                      <a:pt x="94" y="535"/>
                      <a:pt x="74" y="475"/>
                      <a:pt x="62" y="414"/>
                    </a:cubicBezTo>
                    <a:cubicBezTo>
                      <a:pt x="46" y="373"/>
                      <a:pt x="36" y="331"/>
                      <a:pt x="34" y="287"/>
                    </a:cubicBezTo>
                    <a:cubicBezTo>
                      <a:pt x="19" y="247"/>
                      <a:pt x="12" y="204"/>
                      <a:pt x="14" y="162"/>
                    </a:cubicBezTo>
                    <a:cubicBezTo>
                      <a:pt x="10" y="146"/>
                      <a:pt x="7" y="129"/>
                      <a:pt x="5" y="11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9" name="Google Shape;149;p28"/>
              <p:cNvSpPr/>
              <p:nvPr/>
            </p:nvSpPr>
            <p:spPr>
              <a:xfrm>
                <a:off x="7560675" y="862613"/>
                <a:ext cx="1536800" cy="910550"/>
              </a:xfrm>
              <a:custGeom>
                <a:avLst/>
                <a:gdLst/>
                <a:ahLst/>
                <a:cxnLst/>
                <a:rect l="l" t="t" r="r" b="b"/>
                <a:pathLst>
                  <a:path w="61472" h="36422" extrusionOk="0">
                    <a:moveTo>
                      <a:pt x="11623" y="0"/>
                    </a:moveTo>
                    <a:cubicBezTo>
                      <a:pt x="10598" y="0"/>
                      <a:pt x="9573" y="226"/>
                      <a:pt x="8792" y="677"/>
                    </a:cubicBezTo>
                    <a:lnTo>
                      <a:pt x="1176" y="5074"/>
                    </a:lnTo>
                    <a:cubicBezTo>
                      <a:pt x="416" y="5512"/>
                      <a:pt x="30" y="6083"/>
                      <a:pt x="0" y="6658"/>
                    </a:cubicBezTo>
                    <a:lnTo>
                      <a:pt x="3" y="6665"/>
                    </a:lnTo>
                    <a:lnTo>
                      <a:pt x="3" y="6770"/>
                    </a:lnTo>
                    <a:cubicBezTo>
                      <a:pt x="7" y="6790"/>
                      <a:pt x="8" y="6805"/>
                      <a:pt x="12" y="6825"/>
                    </a:cubicBezTo>
                    <a:cubicBezTo>
                      <a:pt x="12" y="6867"/>
                      <a:pt x="18" y="6910"/>
                      <a:pt x="32" y="6950"/>
                    </a:cubicBezTo>
                    <a:cubicBezTo>
                      <a:pt x="34" y="6994"/>
                      <a:pt x="44" y="7037"/>
                      <a:pt x="60" y="7077"/>
                    </a:cubicBezTo>
                    <a:cubicBezTo>
                      <a:pt x="72" y="7139"/>
                      <a:pt x="90" y="7199"/>
                      <a:pt x="117" y="7256"/>
                    </a:cubicBezTo>
                    <a:cubicBezTo>
                      <a:pt x="144" y="7316"/>
                      <a:pt x="171" y="7375"/>
                      <a:pt x="204" y="7432"/>
                    </a:cubicBezTo>
                    <a:cubicBezTo>
                      <a:pt x="254" y="7522"/>
                      <a:pt x="314" y="7607"/>
                      <a:pt x="379" y="7686"/>
                    </a:cubicBezTo>
                    <a:cubicBezTo>
                      <a:pt x="446" y="7769"/>
                      <a:pt x="520" y="7848"/>
                      <a:pt x="600" y="7921"/>
                    </a:cubicBezTo>
                    <a:cubicBezTo>
                      <a:pt x="777" y="8080"/>
                      <a:pt x="971" y="8222"/>
                      <a:pt x="1175" y="8344"/>
                    </a:cubicBezTo>
                    <a:lnTo>
                      <a:pt x="2829" y="9298"/>
                    </a:lnTo>
                    <a:lnTo>
                      <a:pt x="10655" y="13817"/>
                    </a:lnTo>
                    <a:lnTo>
                      <a:pt x="43663" y="32871"/>
                    </a:lnTo>
                    <a:lnTo>
                      <a:pt x="43666" y="32876"/>
                    </a:lnTo>
                    <a:lnTo>
                      <a:pt x="46136" y="34305"/>
                    </a:lnTo>
                    <a:lnTo>
                      <a:pt x="46144" y="34306"/>
                    </a:lnTo>
                    <a:cubicBezTo>
                      <a:pt x="46928" y="34761"/>
                      <a:pt x="47629" y="35533"/>
                      <a:pt x="48144" y="36421"/>
                    </a:cubicBezTo>
                    <a:lnTo>
                      <a:pt x="50851" y="34859"/>
                    </a:lnTo>
                    <a:cubicBezTo>
                      <a:pt x="50374" y="34024"/>
                      <a:pt x="49708" y="33299"/>
                      <a:pt x="48971" y="32871"/>
                    </a:cubicBezTo>
                    <a:cubicBezTo>
                      <a:pt x="48607" y="32659"/>
                      <a:pt x="48258" y="32460"/>
                      <a:pt x="47938" y="32275"/>
                    </a:cubicBezTo>
                    <a:lnTo>
                      <a:pt x="47486" y="32014"/>
                    </a:lnTo>
                    <a:cubicBezTo>
                      <a:pt x="46994" y="31725"/>
                      <a:pt x="46622" y="31509"/>
                      <a:pt x="46433" y="31407"/>
                    </a:cubicBezTo>
                    <a:lnTo>
                      <a:pt x="46329" y="31346"/>
                    </a:lnTo>
                    <a:cubicBezTo>
                      <a:pt x="46324" y="31344"/>
                      <a:pt x="46321" y="31342"/>
                      <a:pt x="46318" y="31337"/>
                    </a:cubicBezTo>
                    <a:lnTo>
                      <a:pt x="10650" y="10746"/>
                    </a:lnTo>
                    <a:lnTo>
                      <a:pt x="4784" y="7361"/>
                    </a:lnTo>
                    <a:cubicBezTo>
                      <a:pt x="4162" y="7004"/>
                      <a:pt x="4162" y="6414"/>
                      <a:pt x="4785" y="6055"/>
                    </a:cubicBezTo>
                    <a:lnTo>
                      <a:pt x="10486" y="2763"/>
                    </a:lnTo>
                    <a:cubicBezTo>
                      <a:pt x="10528" y="2737"/>
                      <a:pt x="10571" y="2717"/>
                      <a:pt x="10618" y="2702"/>
                    </a:cubicBezTo>
                    <a:cubicBezTo>
                      <a:pt x="10646" y="2680"/>
                      <a:pt x="10680" y="2667"/>
                      <a:pt x="10715" y="2660"/>
                    </a:cubicBezTo>
                    <a:cubicBezTo>
                      <a:pt x="10732" y="2645"/>
                      <a:pt x="10752" y="2636"/>
                      <a:pt x="10775" y="2633"/>
                    </a:cubicBezTo>
                    <a:cubicBezTo>
                      <a:pt x="10855" y="2603"/>
                      <a:pt x="10935" y="2580"/>
                      <a:pt x="11019" y="2560"/>
                    </a:cubicBezTo>
                    <a:cubicBezTo>
                      <a:pt x="11116" y="2535"/>
                      <a:pt x="11214" y="2518"/>
                      <a:pt x="11315" y="2510"/>
                    </a:cubicBezTo>
                    <a:cubicBezTo>
                      <a:pt x="11417" y="2498"/>
                      <a:pt x="11519" y="2493"/>
                      <a:pt x="11622" y="2491"/>
                    </a:cubicBezTo>
                    <a:cubicBezTo>
                      <a:pt x="11632" y="2491"/>
                      <a:pt x="11643" y="2491"/>
                      <a:pt x="11653" y="2491"/>
                    </a:cubicBezTo>
                    <a:cubicBezTo>
                      <a:pt x="11744" y="2491"/>
                      <a:pt x="11836" y="2498"/>
                      <a:pt x="11928" y="2511"/>
                    </a:cubicBezTo>
                    <a:cubicBezTo>
                      <a:pt x="12005" y="2518"/>
                      <a:pt x="12082" y="2530"/>
                      <a:pt x="12157" y="2545"/>
                    </a:cubicBezTo>
                    <a:lnTo>
                      <a:pt x="12309" y="2586"/>
                    </a:lnTo>
                    <a:cubicBezTo>
                      <a:pt x="12391" y="2605"/>
                      <a:pt x="12469" y="2633"/>
                      <a:pt x="12546" y="2668"/>
                    </a:cubicBezTo>
                    <a:cubicBezTo>
                      <a:pt x="12615" y="2697"/>
                      <a:pt x="12686" y="2732"/>
                      <a:pt x="12750" y="2762"/>
                    </a:cubicBezTo>
                    <a:lnTo>
                      <a:pt x="54284" y="26738"/>
                    </a:lnTo>
                    <a:lnTo>
                      <a:pt x="54289" y="26734"/>
                    </a:lnTo>
                    <a:lnTo>
                      <a:pt x="56772" y="28171"/>
                    </a:lnTo>
                    <a:cubicBezTo>
                      <a:pt x="57555" y="28624"/>
                      <a:pt x="58264" y="29392"/>
                      <a:pt x="58777" y="30283"/>
                    </a:cubicBezTo>
                    <a:lnTo>
                      <a:pt x="61472" y="28726"/>
                    </a:lnTo>
                    <a:cubicBezTo>
                      <a:pt x="60997" y="27890"/>
                      <a:pt x="60329" y="27165"/>
                      <a:pt x="59592" y="26739"/>
                    </a:cubicBezTo>
                    <a:cubicBezTo>
                      <a:pt x="59228" y="26525"/>
                      <a:pt x="58879" y="26328"/>
                      <a:pt x="58560" y="26141"/>
                    </a:cubicBezTo>
                    <a:lnTo>
                      <a:pt x="58108" y="25882"/>
                    </a:lnTo>
                    <a:cubicBezTo>
                      <a:pt x="57901" y="25758"/>
                      <a:pt x="57711" y="25650"/>
                      <a:pt x="57549" y="25555"/>
                    </a:cubicBezTo>
                    <a:cubicBezTo>
                      <a:pt x="57462" y="25508"/>
                      <a:pt x="57392" y="25464"/>
                      <a:pt x="57325" y="25428"/>
                    </a:cubicBezTo>
                    <a:cubicBezTo>
                      <a:pt x="57255" y="25386"/>
                      <a:pt x="57200" y="25356"/>
                      <a:pt x="57146" y="25327"/>
                    </a:cubicBezTo>
                    <a:cubicBezTo>
                      <a:pt x="57079" y="25291"/>
                      <a:pt x="57031" y="25257"/>
                      <a:pt x="56994" y="25234"/>
                    </a:cubicBezTo>
                    <a:cubicBezTo>
                      <a:pt x="56961" y="25215"/>
                      <a:pt x="56939" y="25205"/>
                      <a:pt x="56939" y="25205"/>
                    </a:cubicBezTo>
                    <a:lnTo>
                      <a:pt x="14454" y="677"/>
                    </a:lnTo>
                    <a:cubicBezTo>
                      <a:pt x="13673" y="226"/>
                      <a:pt x="12648" y="0"/>
                      <a:pt x="11623"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0" name="Google Shape;150;p28"/>
              <p:cNvSpPr/>
              <p:nvPr/>
            </p:nvSpPr>
            <p:spPr>
              <a:xfrm>
                <a:off x="7186000" y="1260163"/>
                <a:ext cx="200000" cy="307250"/>
              </a:xfrm>
              <a:custGeom>
                <a:avLst/>
                <a:gdLst/>
                <a:ahLst/>
                <a:cxnLst/>
                <a:rect l="l" t="t" r="r" b="b"/>
                <a:pathLst>
                  <a:path w="8000" h="12290" extrusionOk="0">
                    <a:moveTo>
                      <a:pt x="7968" y="1"/>
                    </a:moveTo>
                    <a:lnTo>
                      <a:pt x="0" y="4602"/>
                    </a:lnTo>
                    <a:lnTo>
                      <a:pt x="2" y="7671"/>
                    </a:lnTo>
                    <a:lnTo>
                      <a:pt x="8000" y="12289"/>
                    </a:lnTo>
                    <a:lnTo>
                      <a:pt x="7968" y="1"/>
                    </a:lnTo>
                    <a:close/>
                  </a:path>
                </a:pathLst>
              </a:custGeom>
              <a:solidFill>
                <a:srgbClr val="34518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1" name="Google Shape;151;p28"/>
              <p:cNvSpPr/>
              <p:nvPr/>
            </p:nvSpPr>
            <p:spPr>
              <a:xfrm>
                <a:off x="8588775" y="1940088"/>
                <a:ext cx="87325" cy="1677650"/>
              </a:xfrm>
              <a:custGeom>
                <a:avLst/>
                <a:gdLst/>
                <a:ahLst/>
                <a:cxnLst/>
                <a:rect l="l" t="t" r="r" b="b"/>
                <a:pathLst>
                  <a:path w="3493" h="67106" extrusionOk="0">
                    <a:moveTo>
                      <a:pt x="2706" y="1"/>
                    </a:moveTo>
                    <a:lnTo>
                      <a:pt x="11" y="1556"/>
                    </a:lnTo>
                    <a:cubicBezTo>
                      <a:pt x="526" y="2447"/>
                      <a:pt x="836" y="3444"/>
                      <a:pt x="838" y="4348"/>
                    </a:cubicBezTo>
                    <a:cubicBezTo>
                      <a:pt x="838" y="4348"/>
                      <a:pt x="840" y="7217"/>
                      <a:pt x="835" y="7220"/>
                    </a:cubicBezTo>
                    <a:lnTo>
                      <a:pt x="831" y="64991"/>
                    </a:lnTo>
                    <a:cubicBezTo>
                      <a:pt x="831" y="65502"/>
                      <a:pt x="821" y="66631"/>
                      <a:pt x="1" y="67106"/>
                    </a:cubicBezTo>
                    <a:lnTo>
                      <a:pt x="2160" y="65860"/>
                    </a:lnTo>
                    <a:cubicBezTo>
                      <a:pt x="2893" y="65437"/>
                      <a:pt x="3488" y="64361"/>
                      <a:pt x="3488" y="63459"/>
                    </a:cubicBezTo>
                    <a:lnTo>
                      <a:pt x="3490" y="5688"/>
                    </a:lnTo>
                    <a:cubicBezTo>
                      <a:pt x="3490" y="5688"/>
                      <a:pt x="3493" y="5664"/>
                      <a:pt x="3493" y="5626"/>
                    </a:cubicBezTo>
                    <a:cubicBezTo>
                      <a:pt x="3490" y="5583"/>
                      <a:pt x="3486" y="5524"/>
                      <a:pt x="3488" y="5447"/>
                    </a:cubicBezTo>
                    <a:cubicBezTo>
                      <a:pt x="3490" y="5385"/>
                      <a:pt x="3491" y="5324"/>
                      <a:pt x="3490" y="5242"/>
                    </a:cubicBezTo>
                    <a:cubicBezTo>
                      <a:pt x="3491" y="5167"/>
                      <a:pt x="3490" y="5085"/>
                      <a:pt x="3491" y="4984"/>
                    </a:cubicBezTo>
                    <a:cubicBezTo>
                      <a:pt x="3488" y="4796"/>
                      <a:pt x="3491" y="4577"/>
                      <a:pt x="3488" y="4336"/>
                    </a:cubicBezTo>
                    <a:lnTo>
                      <a:pt x="3488" y="3815"/>
                    </a:lnTo>
                    <a:cubicBezTo>
                      <a:pt x="3488" y="3446"/>
                      <a:pt x="3490" y="3045"/>
                      <a:pt x="3488" y="2622"/>
                    </a:cubicBezTo>
                    <a:cubicBezTo>
                      <a:pt x="3486" y="1770"/>
                      <a:pt x="3192" y="829"/>
                      <a:pt x="2706"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2" name="Google Shape;152;p28"/>
              <p:cNvSpPr/>
              <p:nvPr/>
            </p:nvSpPr>
            <p:spPr>
              <a:xfrm>
                <a:off x="7385075" y="1284213"/>
                <a:ext cx="1224700" cy="2338200"/>
              </a:xfrm>
              <a:custGeom>
                <a:avLst/>
                <a:gdLst/>
                <a:ahLst/>
                <a:cxnLst/>
                <a:rect l="l" t="t" r="r" b="b"/>
                <a:pathLst>
                  <a:path w="48988" h="93528" extrusionOk="0">
                    <a:moveTo>
                      <a:pt x="1049" y="0"/>
                    </a:moveTo>
                    <a:cubicBezTo>
                      <a:pt x="1034" y="0"/>
                      <a:pt x="1019" y="0"/>
                      <a:pt x="1004" y="1"/>
                    </a:cubicBezTo>
                    <a:cubicBezTo>
                      <a:pt x="902" y="1"/>
                      <a:pt x="800" y="8"/>
                      <a:pt x="699" y="19"/>
                    </a:cubicBezTo>
                    <a:cubicBezTo>
                      <a:pt x="598" y="26"/>
                      <a:pt x="500" y="43"/>
                      <a:pt x="403" y="69"/>
                    </a:cubicBezTo>
                    <a:cubicBezTo>
                      <a:pt x="319" y="88"/>
                      <a:pt x="237" y="113"/>
                      <a:pt x="157" y="143"/>
                    </a:cubicBezTo>
                    <a:cubicBezTo>
                      <a:pt x="135" y="145"/>
                      <a:pt x="114" y="155"/>
                      <a:pt x="99" y="170"/>
                    </a:cubicBezTo>
                    <a:cubicBezTo>
                      <a:pt x="65" y="176"/>
                      <a:pt x="34" y="188"/>
                      <a:pt x="3" y="201"/>
                    </a:cubicBezTo>
                    <a:lnTo>
                      <a:pt x="0" y="210"/>
                    </a:lnTo>
                    <a:lnTo>
                      <a:pt x="32" y="8255"/>
                    </a:lnTo>
                    <a:lnTo>
                      <a:pt x="39" y="11325"/>
                    </a:lnTo>
                    <a:lnTo>
                      <a:pt x="249" y="63651"/>
                    </a:lnTo>
                    <a:cubicBezTo>
                      <a:pt x="254" y="65452"/>
                      <a:pt x="1529" y="67646"/>
                      <a:pt x="3096" y="68545"/>
                    </a:cubicBezTo>
                    <a:lnTo>
                      <a:pt x="38361" y="88696"/>
                    </a:lnTo>
                    <a:lnTo>
                      <a:pt x="46147" y="93147"/>
                    </a:lnTo>
                    <a:cubicBezTo>
                      <a:pt x="46599" y="93405"/>
                      <a:pt x="47027" y="93527"/>
                      <a:pt x="47407" y="93527"/>
                    </a:cubicBezTo>
                    <a:cubicBezTo>
                      <a:pt x="48343" y="93527"/>
                      <a:pt x="48988" y="92784"/>
                      <a:pt x="48988" y="91500"/>
                    </a:cubicBezTo>
                    <a:lnTo>
                      <a:pt x="48988" y="33443"/>
                    </a:lnTo>
                    <a:lnTo>
                      <a:pt x="48988" y="30583"/>
                    </a:lnTo>
                    <a:cubicBezTo>
                      <a:pt x="48986" y="29677"/>
                      <a:pt x="48672" y="28673"/>
                      <a:pt x="48161" y="27791"/>
                    </a:cubicBezTo>
                    <a:cubicBezTo>
                      <a:pt x="47631" y="26875"/>
                      <a:pt x="46963" y="26170"/>
                      <a:pt x="46149" y="25683"/>
                    </a:cubicBezTo>
                    <a:lnTo>
                      <a:pt x="43671" y="24254"/>
                    </a:lnTo>
                    <a:lnTo>
                      <a:pt x="43668" y="24247"/>
                    </a:lnTo>
                    <a:lnTo>
                      <a:pt x="2134" y="272"/>
                    </a:lnTo>
                    <a:cubicBezTo>
                      <a:pt x="2070" y="240"/>
                      <a:pt x="1998" y="206"/>
                      <a:pt x="1928" y="178"/>
                    </a:cubicBezTo>
                    <a:cubicBezTo>
                      <a:pt x="1851" y="146"/>
                      <a:pt x="1773" y="118"/>
                      <a:pt x="1693" y="94"/>
                    </a:cubicBezTo>
                    <a:lnTo>
                      <a:pt x="1541" y="54"/>
                    </a:lnTo>
                    <a:cubicBezTo>
                      <a:pt x="1464" y="39"/>
                      <a:pt x="1387" y="28"/>
                      <a:pt x="1310" y="21"/>
                    </a:cubicBezTo>
                    <a:cubicBezTo>
                      <a:pt x="1225" y="8"/>
                      <a:pt x="1137" y="0"/>
                      <a:pt x="1049"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3" name="Google Shape;153;p28"/>
              <p:cNvSpPr/>
              <p:nvPr/>
            </p:nvSpPr>
            <p:spPr>
              <a:xfrm>
                <a:off x="7219200" y="1323788"/>
                <a:ext cx="1346875" cy="2364975"/>
              </a:xfrm>
              <a:custGeom>
                <a:avLst/>
                <a:gdLst/>
                <a:ahLst/>
                <a:cxnLst/>
                <a:rect l="l" t="t" r="r" b="b"/>
                <a:pathLst>
                  <a:path w="53875" h="94599" extrusionOk="0">
                    <a:moveTo>
                      <a:pt x="7559" y="0"/>
                    </a:moveTo>
                    <a:lnTo>
                      <a:pt x="0" y="4356"/>
                    </a:lnTo>
                    <a:lnTo>
                      <a:pt x="46318" y="31102"/>
                    </a:lnTo>
                    <a:lnTo>
                      <a:pt x="46219" y="94598"/>
                    </a:lnTo>
                    <a:lnTo>
                      <a:pt x="53056" y="90650"/>
                    </a:lnTo>
                    <a:cubicBezTo>
                      <a:pt x="53563" y="90358"/>
                      <a:pt x="53873" y="89818"/>
                      <a:pt x="53873" y="89235"/>
                    </a:cubicBezTo>
                    <a:lnTo>
                      <a:pt x="53875" y="28627"/>
                    </a:lnTo>
                    <a:cubicBezTo>
                      <a:pt x="53875" y="27459"/>
                      <a:pt x="53252" y="26380"/>
                      <a:pt x="52241" y="25795"/>
                    </a:cubicBezTo>
                    <a:lnTo>
                      <a:pt x="7559"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4" name="Google Shape;154;p28"/>
              <p:cNvSpPr/>
              <p:nvPr/>
            </p:nvSpPr>
            <p:spPr>
              <a:xfrm>
                <a:off x="8374675" y="1998563"/>
                <a:ext cx="191400" cy="1690200"/>
              </a:xfrm>
              <a:custGeom>
                <a:avLst/>
                <a:gdLst/>
                <a:ahLst/>
                <a:cxnLst/>
                <a:rect l="l" t="t" r="r" b="b"/>
                <a:pathLst>
                  <a:path w="7656" h="67608" extrusionOk="0">
                    <a:moveTo>
                      <a:pt x="7218" y="1"/>
                    </a:moveTo>
                    <a:lnTo>
                      <a:pt x="99" y="4111"/>
                    </a:lnTo>
                    <a:lnTo>
                      <a:pt x="0" y="67607"/>
                    </a:lnTo>
                    <a:lnTo>
                      <a:pt x="6837" y="63659"/>
                    </a:lnTo>
                    <a:cubicBezTo>
                      <a:pt x="7344" y="63367"/>
                      <a:pt x="7654" y="62829"/>
                      <a:pt x="7654" y="62244"/>
                    </a:cubicBezTo>
                    <a:lnTo>
                      <a:pt x="7656" y="1636"/>
                    </a:lnTo>
                    <a:cubicBezTo>
                      <a:pt x="7656" y="1062"/>
                      <a:pt x="7506" y="499"/>
                      <a:pt x="7218" y="1"/>
                    </a:cubicBez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5" name="Google Shape;155;p28"/>
              <p:cNvSpPr/>
              <p:nvPr/>
            </p:nvSpPr>
            <p:spPr>
              <a:xfrm>
                <a:off x="7222325" y="1307363"/>
                <a:ext cx="217575" cy="121550"/>
              </a:xfrm>
              <a:custGeom>
                <a:avLst/>
                <a:gdLst/>
                <a:ahLst/>
                <a:cxnLst/>
                <a:rect l="l" t="t" r="r" b="b"/>
                <a:pathLst>
                  <a:path w="8703" h="4862" extrusionOk="0">
                    <a:moveTo>
                      <a:pt x="7748" y="1"/>
                    </a:moveTo>
                    <a:cubicBezTo>
                      <a:pt x="7438" y="1"/>
                      <a:pt x="7097" y="83"/>
                      <a:pt x="6826" y="239"/>
                    </a:cubicBezTo>
                    <a:lnTo>
                      <a:pt x="554" y="3853"/>
                    </a:lnTo>
                    <a:cubicBezTo>
                      <a:pt x="84" y="4124"/>
                      <a:pt x="1" y="4517"/>
                      <a:pt x="368" y="4729"/>
                    </a:cubicBezTo>
                    <a:cubicBezTo>
                      <a:pt x="523" y="4818"/>
                      <a:pt x="733" y="4862"/>
                      <a:pt x="959" y="4862"/>
                    </a:cubicBezTo>
                    <a:cubicBezTo>
                      <a:pt x="1270" y="4862"/>
                      <a:pt x="1612" y="4780"/>
                      <a:pt x="1884" y="4622"/>
                    </a:cubicBezTo>
                    <a:lnTo>
                      <a:pt x="8149" y="1005"/>
                    </a:lnTo>
                    <a:cubicBezTo>
                      <a:pt x="8619" y="734"/>
                      <a:pt x="8702" y="343"/>
                      <a:pt x="8336" y="132"/>
                    </a:cubicBezTo>
                    <a:cubicBezTo>
                      <a:pt x="8182" y="44"/>
                      <a:pt x="7974" y="1"/>
                      <a:pt x="7748" y="1"/>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6" name="Google Shape;156;p28"/>
              <p:cNvSpPr/>
              <p:nvPr/>
            </p:nvSpPr>
            <p:spPr>
              <a:xfrm>
                <a:off x="8323225" y="2093388"/>
                <a:ext cx="87300" cy="1677600"/>
              </a:xfrm>
              <a:custGeom>
                <a:avLst/>
                <a:gdLst/>
                <a:ahLst/>
                <a:cxnLst/>
                <a:rect l="l" t="t" r="r" b="b"/>
                <a:pathLst>
                  <a:path w="3492" h="67104" extrusionOk="0">
                    <a:moveTo>
                      <a:pt x="2707" y="0"/>
                    </a:moveTo>
                    <a:lnTo>
                      <a:pt x="0" y="1564"/>
                    </a:lnTo>
                    <a:cubicBezTo>
                      <a:pt x="513" y="2453"/>
                      <a:pt x="830" y="3447"/>
                      <a:pt x="830" y="4361"/>
                    </a:cubicBezTo>
                    <a:cubicBezTo>
                      <a:pt x="830" y="4361"/>
                      <a:pt x="830" y="7215"/>
                      <a:pt x="834" y="7220"/>
                    </a:cubicBezTo>
                    <a:lnTo>
                      <a:pt x="829" y="34771"/>
                    </a:lnTo>
                    <a:lnTo>
                      <a:pt x="830" y="64992"/>
                    </a:lnTo>
                    <a:cubicBezTo>
                      <a:pt x="830" y="65472"/>
                      <a:pt x="849" y="66614"/>
                      <a:pt x="0" y="67104"/>
                    </a:cubicBezTo>
                    <a:cubicBezTo>
                      <a:pt x="0" y="67104"/>
                      <a:pt x="1815" y="66058"/>
                      <a:pt x="2159" y="65859"/>
                    </a:cubicBezTo>
                    <a:cubicBezTo>
                      <a:pt x="2892" y="65437"/>
                      <a:pt x="3485" y="64361"/>
                      <a:pt x="3485" y="63458"/>
                    </a:cubicBezTo>
                    <a:lnTo>
                      <a:pt x="3485" y="36311"/>
                    </a:lnTo>
                    <a:cubicBezTo>
                      <a:pt x="3485" y="36311"/>
                      <a:pt x="3489" y="5688"/>
                      <a:pt x="3489" y="5673"/>
                    </a:cubicBezTo>
                    <a:lnTo>
                      <a:pt x="3489" y="5552"/>
                    </a:lnTo>
                    <a:cubicBezTo>
                      <a:pt x="3492" y="5340"/>
                      <a:pt x="3492" y="4907"/>
                      <a:pt x="3489" y="4338"/>
                    </a:cubicBezTo>
                    <a:lnTo>
                      <a:pt x="3489" y="3815"/>
                    </a:lnTo>
                    <a:cubicBezTo>
                      <a:pt x="3487" y="3445"/>
                      <a:pt x="3489" y="3044"/>
                      <a:pt x="3487" y="2623"/>
                    </a:cubicBezTo>
                    <a:cubicBezTo>
                      <a:pt x="3487" y="1770"/>
                      <a:pt x="3193" y="831"/>
                      <a:pt x="2707"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7" name="Google Shape;157;p28"/>
              <p:cNvSpPr/>
              <p:nvPr/>
            </p:nvSpPr>
            <p:spPr>
              <a:xfrm>
                <a:off x="7119575" y="1388513"/>
                <a:ext cx="1224500" cy="2387350"/>
              </a:xfrm>
              <a:custGeom>
                <a:avLst/>
                <a:gdLst/>
                <a:ahLst/>
                <a:cxnLst/>
                <a:rect l="l" t="t" r="r" b="b"/>
                <a:pathLst>
                  <a:path w="48980" h="95494" extrusionOk="0">
                    <a:moveTo>
                      <a:pt x="4" y="1"/>
                    </a:moveTo>
                    <a:lnTo>
                      <a:pt x="4" y="1"/>
                    </a:lnTo>
                    <a:cubicBezTo>
                      <a:pt x="1" y="34"/>
                      <a:pt x="1" y="67"/>
                      <a:pt x="4" y="99"/>
                    </a:cubicBezTo>
                    <a:lnTo>
                      <a:pt x="4" y="99"/>
                    </a:lnTo>
                    <a:lnTo>
                      <a:pt x="4" y="1"/>
                    </a:lnTo>
                    <a:close/>
                    <a:moveTo>
                      <a:pt x="4" y="99"/>
                    </a:moveTo>
                    <a:lnTo>
                      <a:pt x="14" y="65217"/>
                    </a:lnTo>
                    <a:cubicBezTo>
                      <a:pt x="14" y="67021"/>
                      <a:pt x="1294" y="69211"/>
                      <a:pt x="2863" y="70110"/>
                    </a:cubicBezTo>
                    <a:lnTo>
                      <a:pt x="46139" y="95114"/>
                    </a:lnTo>
                    <a:cubicBezTo>
                      <a:pt x="46591" y="95371"/>
                      <a:pt x="47018" y="95493"/>
                      <a:pt x="47397" y="95493"/>
                    </a:cubicBezTo>
                    <a:cubicBezTo>
                      <a:pt x="48331" y="95493"/>
                      <a:pt x="48975" y="94752"/>
                      <a:pt x="48978" y="93466"/>
                    </a:cubicBezTo>
                    <a:lnTo>
                      <a:pt x="48980" y="84526"/>
                    </a:lnTo>
                    <a:lnTo>
                      <a:pt x="48976" y="35410"/>
                    </a:lnTo>
                    <a:lnTo>
                      <a:pt x="48976" y="32548"/>
                    </a:lnTo>
                    <a:cubicBezTo>
                      <a:pt x="48975" y="31644"/>
                      <a:pt x="48654" y="30643"/>
                      <a:pt x="48144" y="29759"/>
                    </a:cubicBezTo>
                    <a:cubicBezTo>
                      <a:pt x="47615" y="28815"/>
                      <a:pt x="46928" y="28139"/>
                      <a:pt x="46138" y="27642"/>
                    </a:cubicBezTo>
                    <a:lnTo>
                      <a:pt x="43667" y="26215"/>
                    </a:lnTo>
                    <a:lnTo>
                      <a:pt x="43663" y="26209"/>
                    </a:lnTo>
                    <a:lnTo>
                      <a:pt x="10657" y="7155"/>
                    </a:lnTo>
                    <a:lnTo>
                      <a:pt x="2833" y="2636"/>
                    </a:lnTo>
                    <a:lnTo>
                      <a:pt x="1178" y="1682"/>
                    </a:lnTo>
                    <a:cubicBezTo>
                      <a:pt x="973" y="1560"/>
                      <a:pt x="781" y="1418"/>
                      <a:pt x="602" y="1259"/>
                    </a:cubicBezTo>
                    <a:cubicBezTo>
                      <a:pt x="522" y="1185"/>
                      <a:pt x="450" y="1107"/>
                      <a:pt x="383" y="1023"/>
                    </a:cubicBezTo>
                    <a:cubicBezTo>
                      <a:pt x="316" y="943"/>
                      <a:pt x="258" y="860"/>
                      <a:pt x="206" y="769"/>
                    </a:cubicBezTo>
                    <a:cubicBezTo>
                      <a:pt x="174" y="713"/>
                      <a:pt x="146" y="652"/>
                      <a:pt x="119" y="594"/>
                    </a:cubicBezTo>
                    <a:cubicBezTo>
                      <a:pt x="94" y="535"/>
                      <a:pt x="74" y="477"/>
                      <a:pt x="62" y="415"/>
                    </a:cubicBezTo>
                    <a:cubicBezTo>
                      <a:pt x="46" y="375"/>
                      <a:pt x="36" y="332"/>
                      <a:pt x="34" y="288"/>
                    </a:cubicBezTo>
                    <a:cubicBezTo>
                      <a:pt x="17" y="248"/>
                      <a:pt x="11" y="205"/>
                      <a:pt x="14" y="163"/>
                    </a:cubicBezTo>
                    <a:cubicBezTo>
                      <a:pt x="9" y="142"/>
                      <a:pt x="6" y="120"/>
                      <a:pt x="4" y="99"/>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58" name="Google Shape;158;p28"/>
              <p:cNvSpPr/>
              <p:nvPr/>
            </p:nvSpPr>
            <p:spPr>
              <a:xfrm>
                <a:off x="7119625" y="1221938"/>
                <a:ext cx="1536800" cy="910575"/>
              </a:xfrm>
              <a:custGeom>
                <a:avLst/>
                <a:gdLst/>
                <a:ahLst/>
                <a:cxnLst/>
                <a:rect l="l" t="t" r="r" b="b"/>
                <a:pathLst>
                  <a:path w="61472" h="36423" extrusionOk="0">
                    <a:moveTo>
                      <a:pt x="11623" y="1"/>
                    </a:moveTo>
                    <a:cubicBezTo>
                      <a:pt x="10598" y="1"/>
                      <a:pt x="9573" y="226"/>
                      <a:pt x="8792" y="677"/>
                    </a:cubicBezTo>
                    <a:lnTo>
                      <a:pt x="1176" y="5075"/>
                    </a:lnTo>
                    <a:cubicBezTo>
                      <a:pt x="416" y="5513"/>
                      <a:pt x="30" y="6084"/>
                      <a:pt x="0" y="6660"/>
                    </a:cubicBezTo>
                    <a:lnTo>
                      <a:pt x="4" y="6666"/>
                    </a:lnTo>
                    <a:lnTo>
                      <a:pt x="4" y="6769"/>
                    </a:lnTo>
                    <a:cubicBezTo>
                      <a:pt x="7" y="6791"/>
                      <a:pt x="9" y="6804"/>
                      <a:pt x="12" y="6824"/>
                    </a:cubicBezTo>
                    <a:cubicBezTo>
                      <a:pt x="12" y="6868"/>
                      <a:pt x="19" y="6909"/>
                      <a:pt x="32" y="6950"/>
                    </a:cubicBezTo>
                    <a:cubicBezTo>
                      <a:pt x="34" y="6995"/>
                      <a:pt x="44" y="7036"/>
                      <a:pt x="59" y="7078"/>
                    </a:cubicBezTo>
                    <a:cubicBezTo>
                      <a:pt x="72" y="7138"/>
                      <a:pt x="90" y="7198"/>
                      <a:pt x="117" y="7255"/>
                    </a:cubicBezTo>
                    <a:cubicBezTo>
                      <a:pt x="144" y="7315"/>
                      <a:pt x="171" y="7376"/>
                      <a:pt x="204" y="7432"/>
                    </a:cubicBezTo>
                    <a:cubicBezTo>
                      <a:pt x="254" y="7521"/>
                      <a:pt x="314" y="7606"/>
                      <a:pt x="380" y="7685"/>
                    </a:cubicBezTo>
                    <a:cubicBezTo>
                      <a:pt x="446" y="7770"/>
                      <a:pt x="520" y="7848"/>
                      <a:pt x="600" y="7920"/>
                    </a:cubicBezTo>
                    <a:cubicBezTo>
                      <a:pt x="777" y="8081"/>
                      <a:pt x="969" y="8221"/>
                      <a:pt x="1175" y="8343"/>
                    </a:cubicBezTo>
                    <a:lnTo>
                      <a:pt x="2829" y="9299"/>
                    </a:lnTo>
                    <a:lnTo>
                      <a:pt x="10655" y="13818"/>
                    </a:lnTo>
                    <a:lnTo>
                      <a:pt x="43663" y="32872"/>
                    </a:lnTo>
                    <a:lnTo>
                      <a:pt x="43665" y="32877"/>
                    </a:lnTo>
                    <a:lnTo>
                      <a:pt x="46136" y="34304"/>
                    </a:lnTo>
                    <a:lnTo>
                      <a:pt x="46144" y="34307"/>
                    </a:lnTo>
                    <a:cubicBezTo>
                      <a:pt x="46928" y="34761"/>
                      <a:pt x="47629" y="35533"/>
                      <a:pt x="48144" y="36422"/>
                    </a:cubicBezTo>
                    <a:lnTo>
                      <a:pt x="50851" y="34858"/>
                    </a:lnTo>
                    <a:cubicBezTo>
                      <a:pt x="50375" y="34023"/>
                      <a:pt x="49708" y="33299"/>
                      <a:pt x="48971" y="32872"/>
                    </a:cubicBezTo>
                    <a:cubicBezTo>
                      <a:pt x="48607" y="32660"/>
                      <a:pt x="48258" y="32461"/>
                      <a:pt x="47939" y="32275"/>
                    </a:cubicBezTo>
                    <a:lnTo>
                      <a:pt x="47486" y="32015"/>
                    </a:lnTo>
                    <a:cubicBezTo>
                      <a:pt x="46995" y="31726"/>
                      <a:pt x="46622" y="31510"/>
                      <a:pt x="46433" y="31406"/>
                    </a:cubicBezTo>
                    <a:lnTo>
                      <a:pt x="46330" y="31346"/>
                    </a:lnTo>
                    <a:cubicBezTo>
                      <a:pt x="46325" y="31345"/>
                      <a:pt x="46321" y="31341"/>
                      <a:pt x="46318" y="31338"/>
                    </a:cubicBezTo>
                    <a:lnTo>
                      <a:pt x="10650" y="10749"/>
                    </a:lnTo>
                    <a:lnTo>
                      <a:pt x="4784" y="7362"/>
                    </a:lnTo>
                    <a:cubicBezTo>
                      <a:pt x="4162" y="7005"/>
                      <a:pt x="4162" y="6417"/>
                      <a:pt x="4785" y="6056"/>
                    </a:cubicBezTo>
                    <a:lnTo>
                      <a:pt x="10486" y="2764"/>
                    </a:lnTo>
                    <a:cubicBezTo>
                      <a:pt x="10528" y="2739"/>
                      <a:pt x="10571" y="2717"/>
                      <a:pt x="10618" y="2704"/>
                    </a:cubicBezTo>
                    <a:cubicBezTo>
                      <a:pt x="10647" y="2681"/>
                      <a:pt x="10680" y="2667"/>
                      <a:pt x="10715" y="2662"/>
                    </a:cubicBezTo>
                    <a:cubicBezTo>
                      <a:pt x="10732" y="2647"/>
                      <a:pt x="10752" y="2637"/>
                      <a:pt x="10775" y="2634"/>
                    </a:cubicBezTo>
                    <a:cubicBezTo>
                      <a:pt x="10854" y="2606"/>
                      <a:pt x="10936" y="2580"/>
                      <a:pt x="11019" y="2562"/>
                    </a:cubicBezTo>
                    <a:cubicBezTo>
                      <a:pt x="11116" y="2535"/>
                      <a:pt x="11215" y="2519"/>
                      <a:pt x="11315" y="2512"/>
                    </a:cubicBezTo>
                    <a:cubicBezTo>
                      <a:pt x="11417" y="2500"/>
                      <a:pt x="11519" y="2494"/>
                      <a:pt x="11622" y="2494"/>
                    </a:cubicBezTo>
                    <a:cubicBezTo>
                      <a:pt x="11637" y="2493"/>
                      <a:pt x="11652" y="2493"/>
                      <a:pt x="11667" y="2493"/>
                    </a:cubicBezTo>
                    <a:cubicBezTo>
                      <a:pt x="11754" y="2493"/>
                      <a:pt x="11841" y="2501"/>
                      <a:pt x="11928" y="2514"/>
                    </a:cubicBezTo>
                    <a:cubicBezTo>
                      <a:pt x="12005" y="2520"/>
                      <a:pt x="12082" y="2532"/>
                      <a:pt x="12157" y="2547"/>
                    </a:cubicBezTo>
                    <a:lnTo>
                      <a:pt x="12309" y="2587"/>
                    </a:lnTo>
                    <a:cubicBezTo>
                      <a:pt x="12391" y="2607"/>
                      <a:pt x="12469" y="2634"/>
                      <a:pt x="12546" y="2671"/>
                    </a:cubicBezTo>
                    <a:cubicBezTo>
                      <a:pt x="12615" y="2699"/>
                      <a:pt x="12687" y="2734"/>
                      <a:pt x="12750" y="2764"/>
                    </a:cubicBezTo>
                    <a:lnTo>
                      <a:pt x="54284" y="26740"/>
                    </a:lnTo>
                    <a:lnTo>
                      <a:pt x="54289" y="26737"/>
                    </a:lnTo>
                    <a:lnTo>
                      <a:pt x="56772" y="28174"/>
                    </a:lnTo>
                    <a:cubicBezTo>
                      <a:pt x="57556" y="28626"/>
                      <a:pt x="58264" y="29395"/>
                      <a:pt x="58777" y="30284"/>
                    </a:cubicBezTo>
                    <a:lnTo>
                      <a:pt x="61472" y="28728"/>
                    </a:lnTo>
                    <a:cubicBezTo>
                      <a:pt x="60996" y="27893"/>
                      <a:pt x="60329" y="27168"/>
                      <a:pt x="59592" y="26742"/>
                    </a:cubicBezTo>
                    <a:cubicBezTo>
                      <a:pt x="59228" y="26528"/>
                      <a:pt x="58879" y="26331"/>
                      <a:pt x="58560" y="26144"/>
                    </a:cubicBezTo>
                    <a:lnTo>
                      <a:pt x="58107" y="25885"/>
                    </a:lnTo>
                    <a:cubicBezTo>
                      <a:pt x="57901" y="25761"/>
                      <a:pt x="57711" y="25652"/>
                      <a:pt x="57549" y="25557"/>
                    </a:cubicBezTo>
                    <a:cubicBezTo>
                      <a:pt x="57462" y="25510"/>
                      <a:pt x="57392" y="25467"/>
                      <a:pt x="57325" y="25430"/>
                    </a:cubicBezTo>
                    <a:cubicBezTo>
                      <a:pt x="57255" y="25388"/>
                      <a:pt x="57200" y="25358"/>
                      <a:pt x="57146" y="25330"/>
                    </a:cubicBezTo>
                    <a:cubicBezTo>
                      <a:pt x="57079" y="25293"/>
                      <a:pt x="57031" y="25260"/>
                      <a:pt x="56994" y="25236"/>
                    </a:cubicBezTo>
                    <a:cubicBezTo>
                      <a:pt x="56961" y="25218"/>
                      <a:pt x="56939" y="25208"/>
                      <a:pt x="56939" y="25208"/>
                    </a:cubicBezTo>
                    <a:lnTo>
                      <a:pt x="14454" y="677"/>
                    </a:lnTo>
                    <a:cubicBezTo>
                      <a:pt x="13673" y="226"/>
                      <a:pt x="12648" y="1"/>
                      <a:pt x="11623"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grpSp>
        <p:nvGrpSpPr>
          <p:cNvPr id="2" name="Group 1">
            <a:extLst>
              <a:ext uri="{FF2B5EF4-FFF2-40B4-BE49-F238E27FC236}">
                <a16:creationId xmlns:a16="http://schemas.microsoft.com/office/drawing/2014/main" id="{1E3CA249-175D-4EEF-B693-ED449C68086B}"/>
              </a:ext>
            </a:extLst>
          </p:cNvPr>
          <p:cNvGrpSpPr/>
          <p:nvPr/>
        </p:nvGrpSpPr>
        <p:grpSpPr>
          <a:xfrm>
            <a:off x="3722955" y="3868242"/>
            <a:ext cx="1610525" cy="1042200"/>
            <a:chOff x="8500700" y="3375313"/>
            <a:chExt cx="1610525" cy="1042200"/>
          </a:xfrm>
        </p:grpSpPr>
        <p:sp>
          <p:nvSpPr>
            <p:cNvPr id="226" name="Google Shape;226;p28"/>
            <p:cNvSpPr/>
            <p:nvPr/>
          </p:nvSpPr>
          <p:spPr>
            <a:xfrm>
              <a:off x="8500700" y="3455438"/>
              <a:ext cx="1610525" cy="962075"/>
            </a:xfrm>
            <a:custGeom>
              <a:avLst/>
              <a:gdLst/>
              <a:ahLst/>
              <a:cxnLst/>
              <a:rect l="l" t="t" r="r" b="b"/>
              <a:pathLst>
                <a:path w="64421" h="38483" extrusionOk="0">
                  <a:moveTo>
                    <a:pt x="57900" y="1"/>
                  </a:moveTo>
                  <a:cubicBezTo>
                    <a:pt x="57325" y="1"/>
                    <a:pt x="56804" y="130"/>
                    <a:pt x="56388" y="419"/>
                  </a:cubicBezTo>
                  <a:lnTo>
                    <a:pt x="51324" y="3378"/>
                  </a:lnTo>
                  <a:cubicBezTo>
                    <a:pt x="51317" y="3381"/>
                    <a:pt x="51317" y="3381"/>
                    <a:pt x="51315" y="3386"/>
                  </a:cubicBezTo>
                  <a:lnTo>
                    <a:pt x="48877" y="4769"/>
                  </a:lnTo>
                  <a:cubicBezTo>
                    <a:pt x="48847" y="4788"/>
                    <a:pt x="48819" y="4811"/>
                    <a:pt x="48794" y="4836"/>
                  </a:cubicBezTo>
                  <a:lnTo>
                    <a:pt x="45063" y="6991"/>
                  </a:lnTo>
                  <a:lnTo>
                    <a:pt x="44747" y="7172"/>
                  </a:lnTo>
                  <a:cubicBezTo>
                    <a:pt x="44746" y="7174"/>
                    <a:pt x="44744" y="7177"/>
                    <a:pt x="44741" y="7179"/>
                  </a:cubicBezTo>
                  <a:lnTo>
                    <a:pt x="9799" y="27342"/>
                  </a:lnTo>
                  <a:lnTo>
                    <a:pt x="9796" y="27335"/>
                  </a:lnTo>
                  <a:lnTo>
                    <a:pt x="2562" y="35569"/>
                  </a:lnTo>
                  <a:lnTo>
                    <a:pt x="0" y="38482"/>
                  </a:lnTo>
                  <a:lnTo>
                    <a:pt x="0" y="38482"/>
                  </a:lnTo>
                  <a:lnTo>
                    <a:pt x="14635" y="35579"/>
                  </a:lnTo>
                  <a:lnTo>
                    <a:pt x="63413" y="7389"/>
                  </a:lnTo>
                  <a:cubicBezTo>
                    <a:pt x="64230" y="6824"/>
                    <a:pt x="64421" y="5839"/>
                    <a:pt x="64202" y="4731"/>
                  </a:cubicBezTo>
                  <a:cubicBezTo>
                    <a:pt x="63745" y="2332"/>
                    <a:pt x="60339" y="1"/>
                    <a:pt x="57900" y="1"/>
                  </a:cubicBezTo>
                  <a:close/>
                </a:path>
              </a:pathLst>
            </a:custGeom>
            <a:solidFill>
              <a:srgbClr val="C1CFF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7" name="Google Shape;227;p28"/>
            <p:cNvSpPr/>
            <p:nvPr/>
          </p:nvSpPr>
          <p:spPr>
            <a:xfrm>
              <a:off x="8500700" y="4063938"/>
              <a:ext cx="486950" cy="294300"/>
            </a:xfrm>
            <a:custGeom>
              <a:avLst/>
              <a:gdLst/>
              <a:ahLst/>
              <a:cxnLst/>
              <a:rect l="l" t="t" r="r" b="b"/>
              <a:pathLst>
                <a:path w="19478" h="11772" extrusionOk="0">
                  <a:moveTo>
                    <a:pt x="12051" y="1"/>
                  </a:moveTo>
                  <a:cubicBezTo>
                    <a:pt x="11314" y="1"/>
                    <a:pt x="10549" y="191"/>
                    <a:pt x="9796" y="624"/>
                  </a:cubicBezTo>
                  <a:lnTo>
                    <a:pt x="0" y="11772"/>
                  </a:lnTo>
                  <a:lnTo>
                    <a:pt x="0" y="11772"/>
                  </a:lnTo>
                  <a:lnTo>
                    <a:pt x="14633" y="8869"/>
                  </a:lnTo>
                  <a:cubicBezTo>
                    <a:pt x="19478" y="6080"/>
                    <a:pt x="16214" y="1"/>
                    <a:pt x="12051" y="1"/>
                  </a:cubicBezTo>
                  <a:close/>
                </a:path>
              </a:pathLst>
            </a:custGeom>
            <a:solidFill>
              <a:srgbClr val="FFF5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8" name="Google Shape;228;p28"/>
            <p:cNvSpPr/>
            <p:nvPr/>
          </p:nvSpPr>
          <p:spPr>
            <a:xfrm>
              <a:off x="8500700" y="4162263"/>
              <a:ext cx="437150" cy="195975"/>
            </a:xfrm>
            <a:custGeom>
              <a:avLst/>
              <a:gdLst/>
              <a:ahLst/>
              <a:cxnLst/>
              <a:rect l="l" t="t" r="r" b="b"/>
              <a:pathLst>
                <a:path w="17486" h="7839" extrusionOk="0">
                  <a:moveTo>
                    <a:pt x="15228" y="1"/>
                  </a:moveTo>
                  <a:lnTo>
                    <a:pt x="0" y="7839"/>
                  </a:lnTo>
                  <a:lnTo>
                    <a:pt x="14635" y="4935"/>
                  </a:lnTo>
                  <a:cubicBezTo>
                    <a:pt x="17475" y="3299"/>
                    <a:pt x="17485" y="2168"/>
                    <a:pt x="15228" y="1"/>
                  </a:cubicBezTo>
                  <a:close/>
                </a:path>
              </a:pathLst>
            </a:custGeom>
            <a:solidFill>
              <a:srgbClr val="F2E2C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9" name="Google Shape;229;p28"/>
            <p:cNvSpPr/>
            <p:nvPr/>
          </p:nvSpPr>
          <p:spPr>
            <a:xfrm>
              <a:off x="8500700" y="4285363"/>
              <a:ext cx="101800" cy="72875"/>
            </a:xfrm>
            <a:custGeom>
              <a:avLst/>
              <a:gdLst/>
              <a:ahLst/>
              <a:cxnLst/>
              <a:rect l="l" t="t" r="r" b="b"/>
              <a:pathLst>
                <a:path w="4072" h="2915" extrusionOk="0">
                  <a:moveTo>
                    <a:pt x="2562" y="1"/>
                  </a:moveTo>
                  <a:lnTo>
                    <a:pt x="0" y="2915"/>
                  </a:lnTo>
                  <a:lnTo>
                    <a:pt x="4072" y="2106"/>
                  </a:lnTo>
                  <a:lnTo>
                    <a:pt x="2939" y="1942"/>
                  </a:lnTo>
                  <a:lnTo>
                    <a:pt x="3534" y="1371"/>
                  </a:lnTo>
                  <a:lnTo>
                    <a:pt x="3534" y="1371"/>
                  </a:lnTo>
                  <a:lnTo>
                    <a:pt x="2600" y="1399"/>
                  </a:lnTo>
                  <a:lnTo>
                    <a:pt x="3016" y="604"/>
                  </a:lnTo>
                  <a:lnTo>
                    <a:pt x="2291" y="846"/>
                  </a:lnTo>
                  <a:lnTo>
                    <a:pt x="2562" y="1"/>
                  </a:lnTo>
                  <a:close/>
                </a:path>
              </a:pathLst>
            </a:custGeom>
            <a:solidFill>
              <a:srgbClr val="191F3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0" name="Google Shape;230;p28"/>
            <p:cNvSpPr/>
            <p:nvPr/>
          </p:nvSpPr>
          <p:spPr>
            <a:xfrm>
              <a:off x="8745675" y="3480813"/>
              <a:ext cx="1164725" cy="804825"/>
            </a:xfrm>
            <a:custGeom>
              <a:avLst/>
              <a:gdLst/>
              <a:ahLst/>
              <a:cxnLst/>
              <a:rect l="l" t="t" r="r" b="b"/>
              <a:pathLst>
                <a:path w="46589" h="32193" extrusionOk="0">
                  <a:moveTo>
                    <a:pt x="46589" y="8095"/>
                  </a:moveTo>
                  <a:lnTo>
                    <a:pt x="46547" y="8119"/>
                  </a:lnTo>
                  <a:lnTo>
                    <a:pt x="46547" y="8119"/>
                  </a:lnTo>
                  <a:cubicBezTo>
                    <a:pt x="46561" y="8112"/>
                    <a:pt x="46575" y="8104"/>
                    <a:pt x="46589" y="8095"/>
                  </a:cubicBezTo>
                  <a:close/>
                  <a:moveTo>
                    <a:pt x="41516" y="0"/>
                  </a:moveTo>
                  <a:lnTo>
                    <a:pt x="38997" y="1450"/>
                  </a:lnTo>
                  <a:lnTo>
                    <a:pt x="0" y="23952"/>
                  </a:lnTo>
                  <a:cubicBezTo>
                    <a:pt x="144" y="23870"/>
                    <a:pt x="309" y="23831"/>
                    <a:pt x="490" y="23831"/>
                  </a:cubicBezTo>
                  <a:cubicBezTo>
                    <a:pt x="1701" y="23831"/>
                    <a:pt x="3638" y="25566"/>
                    <a:pt x="4720" y="27662"/>
                  </a:cubicBezTo>
                  <a:cubicBezTo>
                    <a:pt x="5420" y="29018"/>
                    <a:pt x="5990" y="31528"/>
                    <a:pt x="4836" y="32193"/>
                  </a:cubicBezTo>
                  <a:lnTo>
                    <a:pt x="44181" y="9488"/>
                  </a:lnTo>
                  <a:lnTo>
                    <a:pt x="45496" y="8723"/>
                  </a:lnTo>
                  <a:lnTo>
                    <a:pt x="46547" y="8119"/>
                  </a:lnTo>
                  <a:lnTo>
                    <a:pt x="46547" y="8119"/>
                  </a:lnTo>
                  <a:cubicBezTo>
                    <a:pt x="46464" y="8162"/>
                    <a:pt x="46372" y="8183"/>
                    <a:pt x="46273" y="8183"/>
                  </a:cubicBezTo>
                  <a:cubicBezTo>
                    <a:pt x="44419" y="8183"/>
                    <a:pt x="40028" y="969"/>
                    <a:pt x="41516"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1" name="Google Shape;231;p28"/>
            <p:cNvSpPr/>
            <p:nvPr/>
          </p:nvSpPr>
          <p:spPr>
            <a:xfrm>
              <a:off x="8863675" y="3638738"/>
              <a:ext cx="1019400" cy="646900"/>
            </a:xfrm>
            <a:custGeom>
              <a:avLst/>
              <a:gdLst/>
              <a:ahLst/>
              <a:cxnLst/>
              <a:rect l="l" t="t" r="r" b="b"/>
              <a:pathLst>
                <a:path w="40776" h="25876" extrusionOk="0">
                  <a:moveTo>
                    <a:pt x="37548" y="0"/>
                  </a:moveTo>
                  <a:lnTo>
                    <a:pt x="0" y="21345"/>
                  </a:lnTo>
                  <a:cubicBezTo>
                    <a:pt x="660" y="22563"/>
                    <a:pt x="1257" y="25219"/>
                    <a:pt x="116" y="25876"/>
                  </a:cubicBezTo>
                  <a:lnTo>
                    <a:pt x="39461" y="3171"/>
                  </a:lnTo>
                  <a:lnTo>
                    <a:pt x="40776" y="2406"/>
                  </a:lnTo>
                  <a:lnTo>
                    <a:pt x="37548" y="0"/>
                  </a:lnTo>
                  <a:close/>
                </a:path>
              </a:pathLst>
            </a:custGeom>
            <a:solidFill>
              <a:srgbClr val="FDB72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32" name="Google Shape;232;p28"/>
            <p:cNvSpPr/>
            <p:nvPr/>
          </p:nvSpPr>
          <p:spPr>
            <a:xfrm>
              <a:off x="9760875" y="3375313"/>
              <a:ext cx="350350" cy="310100"/>
            </a:xfrm>
            <a:custGeom>
              <a:avLst/>
              <a:gdLst/>
              <a:ahLst/>
              <a:cxnLst/>
              <a:rect l="l" t="t" r="r" b="b"/>
              <a:pathLst>
                <a:path w="14014" h="12404" extrusionOk="0">
                  <a:moveTo>
                    <a:pt x="8665" y="0"/>
                  </a:moveTo>
                  <a:cubicBezTo>
                    <a:pt x="8273" y="0"/>
                    <a:pt x="7897" y="107"/>
                    <a:pt x="7553" y="346"/>
                  </a:cubicBezTo>
                  <a:lnTo>
                    <a:pt x="917" y="4210"/>
                  </a:lnTo>
                  <a:cubicBezTo>
                    <a:pt x="908" y="4213"/>
                    <a:pt x="908" y="4213"/>
                    <a:pt x="906" y="4220"/>
                  </a:cubicBezTo>
                  <a:cubicBezTo>
                    <a:pt x="1" y="4807"/>
                    <a:pt x="1277" y="7707"/>
                    <a:pt x="2826" y="9891"/>
                  </a:cubicBezTo>
                  <a:cubicBezTo>
                    <a:pt x="3823" y="11297"/>
                    <a:pt x="4938" y="12403"/>
                    <a:pt x="5664" y="12403"/>
                  </a:cubicBezTo>
                  <a:cubicBezTo>
                    <a:pt x="5780" y="12403"/>
                    <a:pt x="5886" y="12375"/>
                    <a:pt x="5981" y="12315"/>
                  </a:cubicBezTo>
                  <a:lnTo>
                    <a:pt x="13005" y="8223"/>
                  </a:lnTo>
                  <a:cubicBezTo>
                    <a:pt x="13823" y="7659"/>
                    <a:pt x="14014" y="6673"/>
                    <a:pt x="13795" y="5565"/>
                  </a:cubicBezTo>
                  <a:cubicBezTo>
                    <a:pt x="13318" y="3068"/>
                    <a:pt x="10764" y="0"/>
                    <a:pt x="8665" y="0"/>
                  </a:cubicBezTo>
                  <a:close/>
                </a:path>
              </a:pathLst>
            </a:custGeom>
            <a:solidFill>
              <a:srgbClr val="F95DA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3" name="Google Shape;233;p28"/>
            <p:cNvSpPr/>
            <p:nvPr/>
          </p:nvSpPr>
          <p:spPr>
            <a:xfrm>
              <a:off x="9770450" y="3375313"/>
              <a:ext cx="338775" cy="207900"/>
            </a:xfrm>
            <a:custGeom>
              <a:avLst/>
              <a:gdLst/>
              <a:ahLst/>
              <a:cxnLst/>
              <a:rect l="l" t="t" r="r" b="b"/>
              <a:pathLst>
                <a:path w="13551" h="8316" extrusionOk="0">
                  <a:moveTo>
                    <a:pt x="8283" y="0"/>
                  </a:moveTo>
                  <a:cubicBezTo>
                    <a:pt x="7890" y="0"/>
                    <a:pt x="7514" y="107"/>
                    <a:pt x="7170" y="346"/>
                  </a:cubicBezTo>
                  <a:lnTo>
                    <a:pt x="534" y="4210"/>
                  </a:lnTo>
                  <a:cubicBezTo>
                    <a:pt x="525" y="4213"/>
                    <a:pt x="525" y="4213"/>
                    <a:pt x="523" y="4220"/>
                  </a:cubicBezTo>
                  <a:cubicBezTo>
                    <a:pt x="1" y="4559"/>
                    <a:pt x="208" y="5674"/>
                    <a:pt x="774" y="6975"/>
                  </a:cubicBezTo>
                  <a:lnTo>
                    <a:pt x="5135" y="8315"/>
                  </a:lnTo>
                  <a:lnTo>
                    <a:pt x="12064" y="4153"/>
                  </a:lnTo>
                  <a:cubicBezTo>
                    <a:pt x="12064" y="4153"/>
                    <a:pt x="13372" y="4898"/>
                    <a:pt x="13277" y="7448"/>
                  </a:cubicBezTo>
                  <a:cubicBezTo>
                    <a:pt x="13522" y="6918"/>
                    <a:pt x="13551" y="6267"/>
                    <a:pt x="13412" y="5565"/>
                  </a:cubicBezTo>
                  <a:cubicBezTo>
                    <a:pt x="12936" y="3068"/>
                    <a:pt x="10381" y="0"/>
                    <a:pt x="8283" y="0"/>
                  </a:cubicBezTo>
                  <a:close/>
                </a:path>
              </a:pathLst>
            </a:custGeom>
            <a:solidFill>
              <a:srgbClr val="FD9CC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4" name="Google Shape;234;p28"/>
            <p:cNvSpPr/>
            <p:nvPr/>
          </p:nvSpPr>
          <p:spPr>
            <a:xfrm>
              <a:off x="9719750" y="3479738"/>
              <a:ext cx="210200" cy="240350"/>
            </a:xfrm>
            <a:custGeom>
              <a:avLst/>
              <a:gdLst/>
              <a:ahLst/>
              <a:cxnLst/>
              <a:rect l="l" t="t" r="r" b="b"/>
              <a:pathLst>
                <a:path w="8408" h="9614" extrusionOk="0">
                  <a:moveTo>
                    <a:pt x="46" y="1470"/>
                  </a:moveTo>
                  <a:cubicBezTo>
                    <a:pt x="29" y="1477"/>
                    <a:pt x="14" y="1486"/>
                    <a:pt x="0" y="1497"/>
                  </a:cubicBezTo>
                  <a:lnTo>
                    <a:pt x="46" y="1470"/>
                  </a:lnTo>
                  <a:close/>
                  <a:moveTo>
                    <a:pt x="2831" y="1"/>
                  </a:moveTo>
                  <a:cubicBezTo>
                    <a:pt x="2678" y="1"/>
                    <a:pt x="2546" y="32"/>
                    <a:pt x="2441" y="97"/>
                  </a:cubicBezTo>
                  <a:lnTo>
                    <a:pt x="46" y="1470"/>
                  </a:lnTo>
                  <a:lnTo>
                    <a:pt x="46" y="1470"/>
                  </a:lnTo>
                  <a:cubicBezTo>
                    <a:pt x="54" y="1467"/>
                    <a:pt x="63" y="1465"/>
                    <a:pt x="72" y="1463"/>
                  </a:cubicBezTo>
                  <a:lnTo>
                    <a:pt x="80" y="1460"/>
                  </a:lnTo>
                  <a:cubicBezTo>
                    <a:pt x="152" y="1430"/>
                    <a:pt x="230" y="1416"/>
                    <a:pt x="313" y="1416"/>
                  </a:cubicBezTo>
                  <a:cubicBezTo>
                    <a:pt x="1045" y="1416"/>
                    <a:pt x="2170" y="2538"/>
                    <a:pt x="3168" y="3958"/>
                  </a:cubicBezTo>
                  <a:cubicBezTo>
                    <a:pt x="4710" y="6145"/>
                    <a:pt x="5962" y="9044"/>
                    <a:pt x="5043" y="9613"/>
                  </a:cubicBezTo>
                  <a:lnTo>
                    <a:pt x="5686" y="9244"/>
                  </a:lnTo>
                  <a:lnTo>
                    <a:pt x="7489" y="8215"/>
                  </a:lnTo>
                  <a:cubicBezTo>
                    <a:pt x="8408" y="7645"/>
                    <a:pt x="7718" y="4564"/>
                    <a:pt x="6175" y="2377"/>
                  </a:cubicBezTo>
                  <a:cubicBezTo>
                    <a:pt x="5193" y="976"/>
                    <a:pt x="3688" y="1"/>
                    <a:pt x="2831" y="1"/>
                  </a:cubicBezTo>
                  <a:close/>
                </a:path>
              </a:pathLst>
            </a:custGeom>
            <a:solidFill>
              <a:srgbClr val="A5CBF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5" name="Google Shape;235;p28"/>
            <p:cNvSpPr/>
            <p:nvPr/>
          </p:nvSpPr>
          <p:spPr>
            <a:xfrm>
              <a:off x="9674050" y="3504863"/>
              <a:ext cx="236600" cy="241900"/>
            </a:xfrm>
            <a:custGeom>
              <a:avLst/>
              <a:gdLst/>
              <a:ahLst/>
              <a:cxnLst/>
              <a:rect l="l" t="t" r="r" b="b"/>
              <a:pathLst>
                <a:path w="9464" h="9676" extrusionOk="0">
                  <a:moveTo>
                    <a:pt x="31" y="1542"/>
                  </a:moveTo>
                  <a:cubicBezTo>
                    <a:pt x="20" y="1547"/>
                    <a:pt x="10" y="1553"/>
                    <a:pt x="0" y="1559"/>
                  </a:cubicBezTo>
                  <a:lnTo>
                    <a:pt x="31" y="1542"/>
                  </a:lnTo>
                  <a:close/>
                  <a:moveTo>
                    <a:pt x="2968" y="1"/>
                  </a:moveTo>
                  <a:cubicBezTo>
                    <a:pt x="2778" y="1"/>
                    <a:pt x="2601" y="47"/>
                    <a:pt x="2440" y="147"/>
                  </a:cubicBezTo>
                  <a:lnTo>
                    <a:pt x="31" y="1542"/>
                  </a:lnTo>
                  <a:lnTo>
                    <a:pt x="31" y="1542"/>
                  </a:lnTo>
                  <a:cubicBezTo>
                    <a:pt x="116" y="1496"/>
                    <a:pt x="211" y="1474"/>
                    <a:pt x="312" y="1474"/>
                  </a:cubicBezTo>
                  <a:cubicBezTo>
                    <a:pt x="2172" y="1474"/>
                    <a:pt x="6562" y="8733"/>
                    <a:pt x="5044" y="9676"/>
                  </a:cubicBezTo>
                  <a:lnTo>
                    <a:pt x="7484" y="8266"/>
                  </a:lnTo>
                  <a:cubicBezTo>
                    <a:pt x="9463" y="7036"/>
                    <a:pt x="5300" y="1"/>
                    <a:pt x="2968" y="1"/>
                  </a:cubicBezTo>
                  <a:close/>
                </a:path>
              </a:pathLst>
            </a:custGeom>
            <a:solidFill>
              <a:srgbClr val="34459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6" name="Google Shape;236;p28"/>
            <p:cNvSpPr/>
            <p:nvPr/>
          </p:nvSpPr>
          <p:spPr>
            <a:xfrm>
              <a:off x="9615975" y="3539138"/>
              <a:ext cx="235600" cy="240625"/>
            </a:xfrm>
            <a:custGeom>
              <a:avLst/>
              <a:gdLst/>
              <a:ahLst/>
              <a:cxnLst/>
              <a:rect l="l" t="t" r="r" b="b"/>
              <a:pathLst>
                <a:path w="9424" h="9625" extrusionOk="0">
                  <a:moveTo>
                    <a:pt x="76" y="1487"/>
                  </a:moveTo>
                  <a:cubicBezTo>
                    <a:pt x="50" y="1500"/>
                    <a:pt x="26" y="1514"/>
                    <a:pt x="1" y="1530"/>
                  </a:cubicBezTo>
                  <a:lnTo>
                    <a:pt x="76" y="1487"/>
                  </a:lnTo>
                  <a:close/>
                  <a:moveTo>
                    <a:pt x="2888" y="0"/>
                  </a:moveTo>
                  <a:cubicBezTo>
                    <a:pt x="2714" y="0"/>
                    <a:pt x="2553" y="44"/>
                    <a:pt x="2409" y="136"/>
                  </a:cubicBezTo>
                  <a:lnTo>
                    <a:pt x="76" y="1487"/>
                  </a:lnTo>
                  <a:lnTo>
                    <a:pt x="76" y="1487"/>
                  </a:lnTo>
                  <a:cubicBezTo>
                    <a:pt x="252" y="1393"/>
                    <a:pt x="443" y="1349"/>
                    <a:pt x="644" y="1349"/>
                  </a:cubicBezTo>
                  <a:cubicBezTo>
                    <a:pt x="3163" y="1349"/>
                    <a:pt x="7245" y="8265"/>
                    <a:pt x="5073" y="9625"/>
                  </a:cubicBezTo>
                  <a:lnTo>
                    <a:pt x="7509" y="8241"/>
                  </a:lnTo>
                  <a:cubicBezTo>
                    <a:pt x="7541" y="8223"/>
                    <a:pt x="7568" y="8200"/>
                    <a:pt x="7593" y="8175"/>
                  </a:cubicBezTo>
                  <a:cubicBezTo>
                    <a:pt x="9424" y="6993"/>
                    <a:pt x="5102" y="0"/>
                    <a:pt x="2888" y="0"/>
                  </a:cubicBezTo>
                  <a:close/>
                </a:path>
              </a:pathLst>
            </a:custGeom>
            <a:solidFill>
              <a:srgbClr val="A5CBF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7" name="Google Shape;237;p28"/>
            <p:cNvSpPr/>
            <p:nvPr/>
          </p:nvSpPr>
          <p:spPr>
            <a:xfrm>
              <a:off x="9615975" y="3479738"/>
              <a:ext cx="282850" cy="195825"/>
            </a:xfrm>
            <a:custGeom>
              <a:avLst/>
              <a:gdLst/>
              <a:ahLst/>
              <a:cxnLst/>
              <a:rect l="l" t="t" r="r" b="b"/>
              <a:pathLst>
                <a:path w="11314" h="7833" extrusionOk="0">
                  <a:moveTo>
                    <a:pt x="4197" y="1470"/>
                  </a:moveTo>
                  <a:cubicBezTo>
                    <a:pt x="4180" y="1477"/>
                    <a:pt x="4165" y="1486"/>
                    <a:pt x="4151" y="1497"/>
                  </a:cubicBezTo>
                  <a:lnTo>
                    <a:pt x="4197" y="1470"/>
                  </a:lnTo>
                  <a:close/>
                  <a:moveTo>
                    <a:pt x="74" y="3863"/>
                  </a:moveTo>
                  <a:cubicBezTo>
                    <a:pt x="50" y="3877"/>
                    <a:pt x="25" y="3891"/>
                    <a:pt x="1" y="3906"/>
                  </a:cubicBezTo>
                  <a:lnTo>
                    <a:pt x="74" y="3863"/>
                  </a:lnTo>
                  <a:close/>
                  <a:moveTo>
                    <a:pt x="6982" y="1"/>
                  </a:moveTo>
                  <a:cubicBezTo>
                    <a:pt x="6829" y="1"/>
                    <a:pt x="6697" y="32"/>
                    <a:pt x="6592" y="97"/>
                  </a:cubicBezTo>
                  <a:lnTo>
                    <a:pt x="4197" y="1470"/>
                  </a:lnTo>
                  <a:lnTo>
                    <a:pt x="4197" y="1470"/>
                  </a:lnTo>
                  <a:cubicBezTo>
                    <a:pt x="4205" y="1467"/>
                    <a:pt x="4214" y="1465"/>
                    <a:pt x="4223" y="1463"/>
                  </a:cubicBezTo>
                  <a:lnTo>
                    <a:pt x="4231" y="1460"/>
                  </a:lnTo>
                  <a:lnTo>
                    <a:pt x="4233" y="1460"/>
                  </a:lnTo>
                  <a:lnTo>
                    <a:pt x="2430" y="2502"/>
                  </a:lnTo>
                  <a:cubicBezTo>
                    <a:pt x="2424" y="2507"/>
                    <a:pt x="2415" y="2509"/>
                    <a:pt x="2409" y="2512"/>
                  </a:cubicBezTo>
                  <a:lnTo>
                    <a:pt x="74" y="3863"/>
                  </a:lnTo>
                  <a:lnTo>
                    <a:pt x="74" y="3863"/>
                  </a:lnTo>
                  <a:cubicBezTo>
                    <a:pt x="251" y="3769"/>
                    <a:pt x="442" y="3725"/>
                    <a:pt x="643" y="3725"/>
                  </a:cubicBezTo>
                  <a:cubicBezTo>
                    <a:pt x="2008" y="3725"/>
                    <a:pt x="3829" y="5755"/>
                    <a:pt x="4868" y="7832"/>
                  </a:cubicBezTo>
                  <a:lnTo>
                    <a:pt x="11314" y="4140"/>
                  </a:lnTo>
                  <a:cubicBezTo>
                    <a:pt x="11043" y="3520"/>
                    <a:pt x="10712" y="2930"/>
                    <a:pt x="10326" y="2377"/>
                  </a:cubicBezTo>
                  <a:cubicBezTo>
                    <a:pt x="9344" y="976"/>
                    <a:pt x="7839" y="1"/>
                    <a:pt x="6982"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6" name="Group 5">
            <a:extLst>
              <a:ext uri="{FF2B5EF4-FFF2-40B4-BE49-F238E27FC236}">
                <a16:creationId xmlns:a16="http://schemas.microsoft.com/office/drawing/2014/main" id="{34EB405F-5CF1-4F2A-892E-21EE7E425900}"/>
              </a:ext>
            </a:extLst>
          </p:cNvPr>
          <p:cNvGrpSpPr/>
          <p:nvPr/>
        </p:nvGrpSpPr>
        <p:grpSpPr>
          <a:xfrm>
            <a:off x="4982698" y="1819967"/>
            <a:ext cx="4682600" cy="3478175"/>
            <a:chOff x="2965925" y="1813263"/>
            <a:chExt cx="4682600" cy="3478175"/>
          </a:xfrm>
        </p:grpSpPr>
        <p:sp>
          <p:nvSpPr>
            <p:cNvPr id="140" name="Google Shape;140;p28"/>
            <p:cNvSpPr/>
            <p:nvPr/>
          </p:nvSpPr>
          <p:spPr>
            <a:xfrm>
              <a:off x="4591125" y="2911188"/>
              <a:ext cx="3057325" cy="1753850"/>
            </a:xfrm>
            <a:custGeom>
              <a:avLst/>
              <a:gdLst/>
              <a:ahLst/>
              <a:cxnLst/>
              <a:rect l="l" t="t" r="r" b="b"/>
              <a:pathLst>
                <a:path w="122293" h="70154" extrusionOk="0">
                  <a:moveTo>
                    <a:pt x="65131" y="1"/>
                  </a:moveTo>
                  <a:cubicBezTo>
                    <a:pt x="64106" y="1"/>
                    <a:pt x="63081" y="226"/>
                    <a:pt x="62299" y="677"/>
                  </a:cubicBezTo>
                  <a:lnTo>
                    <a:pt x="1565" y="35744"/>
                  </a:lnTo>
                  <a:cubicBezTo>
                    <a:pt x="1" y="36644"/>
                    <a:pt x="1" y="38108"/>
                    <a:pt x="1565" y="39012"/>
                  </a:cubicBezTo>
                  <a:lnTo>
                    <a:pt x="54331" y="69477"/>
                  </a:lnTo>
                  <a:cubicBezTo>
                    <a:pt x="55113" y="69928"/>
                    <a:pt x="56138" y="70153"/>
                    <a:pt x="57163" y="70153"/>
                  </a:cubicBezTo>
                  <a:cubicBezTo>
                    <a:pt x="58187" y="70153"/>
                    <a:pt x="59212" y="69928"/>
                    <a:pt x="59994" y="69477"/>
                  </a:cubicBezTo>
                  <a:lnTo>
                    <a:pt x="120729" y="34410"/>
                  </a:lnTo>
                  <a:cubicBezTo>
                    <a:pt x="122292" y="33508"/>
                    <a:pt x="122292" y="32045"/>
                    <a:pt x="120729" y="31141"/>
                  </a:cubicBezTo>
                  <a:lnTo>
                    <a:pt x="67962" y="677"/>
                  </a:lnTo>
                  <a:cubicBezTo>
                    <a:pt x="67180" y="226"/>
                    <a:pt x="66155" y="1"/>
                    <a:pt x="65131"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9" name="Google Shape;159;p28"/>
            <p:cNvSpPr/>
            <p:nvPr/>
          </p:nvSpPr>
          <p:spPr>
            <a:xfrm>
              <a:off x="4625800" y="3462138"/>
              <a:ext cx="266475" cy="268350"/>
            </a:xfrm>
            <a:custGeom>
              <a:avLst/>
              <a:gdLst/>
              <a:ahLst/>
              <a:cxnLst/>
              <a:rect l="l" t="t" r="r" b="b"/>
              <a:pathLst>
                <a:path w="10659" h="10734" extrusionOk="0">
                  <a:moveTo>
                    <a:pt x="2660" y="0"/>
                  </a:moveTo>
                  <a:lnTo>
                    <a:pt x="0" y="1534"/>
                  </a:lnTo>
                  <a:lnTo>
                    <a:pt x="0" y="10733"/>
                  </a:lnTo>
                  <a:lnTo>
                    <a:pt x="10658" y="4618"/>
                  </a:lnTo>
                  <a:lnTo>
                    <a:pt x="2660" y="0"/>
                  </a:lnTo>
                  <a:close/>
                </a:path>
              </a:pathLst>
            </a:custGeom>
            <a:solidFill>
              <a:srgbClr val="36368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0" name="Google Shape;160;p28"/>
            <p:cNvSpPr/>
            <p:nvPr/>
          </p:nvSpPr>
          <p:spPr>
            <a:xfrm>
              <a:off x="6020275" y="3577363"/>
              <a:ext cx="1618475" cy="1012525"/>
            </a:xfrm>
            <a:custGeom>
              <a:avLst/>
              <a:gdLst/>
              <a:ahLst/>
              <a:cxnLst/>
              <a:rect l="l" t="t" r="r" b="b"/>
              <a:pathLst>
                <a:path w="64739" h="40501" extrusionOk="0">
                  <a:moveTo>
                    <a:pt x="64739" y="1"/>
                  </a:moveTo>
                  <a:cubicBezTo>
                    <a:pt x="64739" y="947"/>
                    <a:pt x="63766" y="1520"/>
                    <a:pt x="63324" y="1775"/>
                  </a:cubicBezTo>
                  <a:lnTo>
                    <a:pt x="5317" y="35271"/>
                  </a:lnTo>
                  <a:cubicBezTo>
                    <a:pt x="5317" y="35278"/>
                    <a:pt x="2831" y="36710"/>
                    <a:pt x="2831" y="36710"/>
                  </a:cubicBezTo>
                  <a:cubicBezTo>
                    <a:pt x="2046" y="37161"/>
                    <a:pt x="1027" y="37390"/>
                    <a:pt x="1" y="37390"/>
                  </a:cubicBezTo>
                  <a:lnTo>
                    <a:pt x="1" y="40501"/>
                  </a:lnTo>
                  <a:cubicBezTo>
                    <a:pt x="15" y="40501"/>
                    <a:pt x="30" y="40501"/>
                    <a:pt x="44" y="40501"/>
                  </a:cubicBezTo>
                  <a:cubicBezTo>
                    <a:pt x="990" y="40501"/>
                    <a:pt x="1933" y="40285"/>
                    <a:pt x="2661" y="39868"/>
                  </a:cubicBezTo>
                  <a:cubicBezTo>
                    <a:pt x="3027" y="39659"/>
                    <a:pt x="3374" y="39455"/>
                    <a:pt x="3695" y="39273"/>
                  </a:cubicBezTo>
                  <a:lnTo>
                    <a:pt x="4146" y="39010"/>
                  </a:lnTo>
                  <a:cubicBezTo>
                    <a:pt x="4355" y="38893"/>
                    <a:pt x="4544" y="38781"/>
                    <a:pt x="4707" y="38690"/>
                  </a:cubicBezTo>
                  <a:cubicBezTo>
                    <a:pt x="4793" y="38638"/>
                    <a:pt x="4864" y="38598"/>
                    <a:pt x="4930" y="38559"/>
                  </a:cubicBezTo>
                  <a:cubicBezTo>
                    <a:pt x="5001" y="38521"/>
                    <a:pt x="5053" y="38487"/>
                    <a:pt x="5107" y="38456"/>
                  </a:cubicBezTo>
                  <a:cubicBezTo>
                    <a:pt x="5172" y="38416"/>
                    <a:pt x="5224" y="38391"/>
                    <a:pt x="5264" y="38370"/>
                  </a:cubicBezTo>
                  <a:cubicBezTo>
                    <a:pt x="5295" y="38350"/>
                    <a:pt x="5316" y="38337"/>
                    <a:pt x="5316" y="38337"/>
                  </a:cubicBezTo>
                  <a:lnTo>
                    <a:pt x="63324" y="4845"/>
                  </a:lnTo>
                  <a:cubicBezTo>
                    <a:pt x="64106" y="4392"/>
                    <a:pt x="64739" y="3341"/>
                    <a:pt x="64739" y="2492"/>
                  </a:cubicBezTo>
                  <a:lnTo>
                    <a:pt x="64739" y="1"/>
                  </a:ln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1" name="Google Shape;161;p28"/>
            <p:cNvSpPr/>
            <p:nvPr/>
          </p:nvSpPr>
          <p:spPr>
            <a:xfrm>
              <a:off x="4650975" y="2796238"/>
              <a:ext cx="2997550" cy="1715875"/>
            </a:xfrm>
            <a:custGeom>
              <a:avLst/>
              <a:gdLst/>
              <a:ahLst/>
              <a:cxnLst/>
              <a:rect l="l" t="t" r="r" b="b"/>
              <a:pathLst>
                <a:path w="119902" h="68635" extrusionOk="0">
                  <a:moveTo>
                    <a:pt x="65859" y="1"/>
                  </a:moveTo>
                  <a:cubicBezTo>
                    <a:pt x="64842" y="1"/>
                    <a:pt x="63826" y="223"/>
                    <a:pt x="63050" y="667"/>
                  </a:cubicBezTo>
                  <a:lnTo>
                    <a:pt x="9651" y="31254"/>
                  </a:lnTo>
                  <a:lnTo>
                    <a:pt x="6992" y="32785"/>
                  </a:lnTo>
                  <a:lnTo>
                    <a:pt x="8" y="36780"/>
                  </a:lnTo>
                  <a:lnTo>
                    <a:pt x="1" y="36786"/>
                  </a:lnTo>
                  <a:cubicBezTo>
                    <a:pt x="4" y="36818"/>
                    <a:pt x="11" y="36851"/>
                    <a:pt x="21" y="36883"/>
                  </a:cubicBezTo>
                  <a:cubicBezTo>
                    <a:pt x="16" y="36905"/>
                    <a:pt x="19" y="36928"/>
                    <a:pt x="28" y="36948"/>
                  </a:cubicBezTo>
                  <a:cubicBezTo>
                    <a:pt x="41" y="37034"/>
                    <a:pt x="61" y="37115"/>
                    <a:pt x="86" y="37197"/>
                  </a:cubicBezTo>
                  <a:cubicBezTo>
                    <a:pt x="113" y="37294"/>
                    <a:pt x="148" y="37388"/>
                    <a:pt x="191" y="37478"/>
                  </a:cubicBezTo>
                  <a:cubicBezTo>
                    <a:pt x="232" y="37573"/>
                    <a:pt x="278" y="37665"/>
                    <a:pt x="328" y="37754"/>
                  </a:cubicBezTo>
                  <a:cubicBezTo>
                    <a:pt x="377" y="37844"/>
                    <a:pt x="434" y="37929"/>
                    <a:pt x="499" y="38008"/>
                  </a:cubicBezTo>
                  <a:cubicBezTo>
                    <a:pt x="542" y="38073"/>
                    <a:pt x="591" y="38133"/>
                    <a:pt x="643" y="38191"/>
                  </a:cubicBezTo>
                  <a:lnTo>
                    <a:pt x="753" y="38302"/>
                  </a:lnTo>
                  <a:cubicBezTo>
                    <a:pt x="813" y="38360"/>
                    <a:pt x="876" y="38415"/>
                    <a:pt x="943" y="38465"/>
                  </a:cubicBezTo>
                  <a:cubicBezTo>
                    <a:pt x="1002" y="38512"/>
                    <a:pt x="1067" y="38557"/>
                    <a:pt x="1125" y="38596"/>
                  </a:cubicBezTo>
                  <a:lnTo>
                    <a:pt x="49458" y="66516"/>
                  </a:lnTo>
                  <a:lnTo>
                    <a:pt x="49463" y="66516"/>
                  </a:lnTo>
                  <a:lnTo>
                    <a:pt x="51942" y="67948"/>
                  </a:lnTo>
                  <a:cubicBezTo>
                    <a:pt x="52771" y="68409"/>
                    <a:pt x="53715" y="68635"/>
                    <a:pt x="54773" y="68635"/>
                  </a:cubicBezTo>
                  <a:cubicBezTo>
                    <a:pt x="55794" y="68635"/>
                    <a:pt x="56819" y="68404"/>
                    <a:pt x="57605" y="67955"/>
                  </a:cubicBezTo>
                  <a:lnTo>
                    <a:pt x="60083" y="66523"/>
                  </a:lnTo>
                  <a:lnTo>
                    <a:pt x="118338" y="32890"/>
                  </a:lnTo>
                  <a:cubicBezTo>
                    <a:pt x="119902" y="31988"/>
                    <a:pt x="119902" y="30516"/>
                    <a:pt x="118345" y="29607"/>
                  </a:cubicBezTo>
                  <a:lnTo>
                    <a:pt x="110597" y="25089"/>
                  </a:lnTo>
                  <a:lnTo>
                    <a:pt x="68712" y="687"/>
                  </a:lnTo>
                  <a:cubicBezTo>
                    <a:pt x="67925" y="229"/>
                    <a:pt x="66891" y="1"/>
                    <a:pt x="65859"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2" name="Google Shape;162;p28"/>
            <p:cNvSpPr/>
            <p:nvPr/>
          </p:nvSpPr>
          <p:spPr>
            <a:xfrm>
              <a:off x="4692225" y="3356463"/>
              <a:ext cx="2900950" cy="1116475"/>
            </a:xfrm>
            <a:custGeom>
              <a:avLst/>
              <a:gdLst/>
              <a:ahLst/>
              <a:cxnLst/>
              <a:rect l="l" t="t" r="r" b="b"/>
              <a:pathLst>
                <a:path w="116038" h="44659" extrusionOk="0">
                  <a:moveTo>
                    <a:pt x="116038" y="0"/>
                  </a:moveTo>
                  <a:lnTo>
                    <a:pt x="53123" y="36438"/>
                  </a:lnTo>
                  <a:lnTo>
                    <a:pt x="0" y="5761"/>
                  </a:lnTo>
                  <a:lnTo>
                    <a:pt x="7" y="14486"/>
                  </a:lnTo>
                  <a:lnTo>
                    <a:pt x="51489" y="44221"/>
                  </a:lnTo>
                  <a:cubicBezTo>
                    <a:pt x="51994" y="44512"/>
                    <a:pt x="52558" y="44658"/>
                    <a:pt x="53123" y="44658"/>
                  </a:cubicBezTo>
                  <a:cubicBezTo>
                    <a:pt x="53687" y="44658"/>
                    <a:pt x="54252" y="44512"/>
                    <a:pt x="54758" y="44221"/>
                  </a:cubicBezTo>
                  <a:lnTo>
                    <a:pt x="115221" y="9310"/>
                  </a:lnTo>
                  <a:cubicBezTo>
                    <a:pt x="115727" y="9017"/>
                    <a:pt x="116038" y="8478"/>
                    <a:pt x="116038" y="7895"/>
                  </a:cubicBezTo>
                  <a:lnTo>
                    <a:pt x="116038"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3" name="Google Shape;163;p28"/>
            <p:cNvSpPr/>
            <p:nvPr/>
          </p:nvSpPr>
          <p:spPr>
            <a:xfrm>
              <a:off x="6020275" y="3356413"/>
              <a:ext cx="1572900" cy="1116525"/>
            </a:xfrm>
            <a:custGeom>
              <a:avLst/>
              <a:gdLst/>
              <a:ahLst/>
              <a:cxnLst/>
              <a:rect l="l" t="t" r="r" b="b"/>
              <a:pathLst>
                <a:path w="62916" h="44661" extrusionOk="0">
                  <a:moveTo>
                    <a:pt x="62916" y="0"/>
                  </a:moveTo>
                  <a:lnTo>
                    <a:pt x="1" y="36440"/>
                  </a:lnTo>
                  <a:lnTo>
                    <a:pt x="1" y="44661"/>
                  </a:lnTo>
                  <a:cubicBezTo>
                    <a:pt x="576" y="44661"/>
                    <a:pt x="1139" y="44508"/>
                    <a:pt x="1636" y="44223"/>
                  </a:cubicBezTo>
                  <a:lnTo>
                    <a:pt x="62099" y="9312"/>
                  </a:lnTo>
                  <a:cubicBezTo>
                    <a:pt x="62605" y="9019"/>
                    <a:pt x="62916" y="8480"/>
                    <a:pt x="62916" y="7895"/>
                  </a:cubicBezTo>
                  <a:lnTo>
                    <a:pt x="62916" y="0"/>
                  </a:ln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4" name="Google Shape;164;p28"/>
            <p:cNvSpPr/>
            <p:nvPr/>
          </p:nvSpPr>
          <p:spPr>
            <a:xfrm>
              <a:off x="4675550" y="3512888"/>
              <a:ext cx="33325" cy="233625"/>
            </a:xfrm>
            <a:custGeom>
              <a:avLst/>
              <a:gdLst/>
              <a:ahLst/>
              <a:cxnLst/>
              <a:rect l="l" t="t" r="r" b="b"/>
              <a:pathLst>
                <a:path w="1333" h="9345" extrusionOk="0">
                  <a:moveTo>
                    <a:pt x="424" y="1"/>
                  </a:moveTo>
                  <a:cubicBezTo>
                    <a:pt x="176" y="1"/>
                    <a:pt x="1" y="255"/>
                    <a:pt x="2" y="670"/>
                  </a:cubicBezTo>
                  <a:lnTo>
                    <a:pt x="7" y="7910"/>
                  </a:lnTo>
                  <a:cubicBezTo>
                    <a:pt x="7" y="8451"/>
                    <a:pt x="304" y="9061"/>
                    <a:pt x="670" y="9273"/>
                  </a:cubicBezTo>
                  <a:cubicBezTo>
                    <a:pt x="755" y="9322"/>
                    <a:pt x="836" y="9345"/>
                    <a:pt x="911" y="9345"/>
                  </a:cubicBezTo>
                  <a:cubicBezTo>
                    <a:pt x="1157" y="9345"/>
                    <a:pt x="1332" y="9091"/>
                    <a:pt x="1332" y="8675"/>
                  </a:cubicBezTo>
                  <a:lnTo>
                    <a:pt x="1332" y="1439"/>
                  </a:lnTo>
                  <a:cubicBezTo>
                    <a:pt x="1332" y="897"/>
                    <a:pt x="1035" y="286"/>
                    <a:pt x="667" y="74"/>
                  </a:cubicBezTo>
                  <a:cubicBezTo>
                    <a:pt x="581" y="24"/>
                    <a:pt x="500" y="1"/>
                    <a:pt x="424" y="1"/>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5" name="Google Shape;165;p28"/>
            <p:cNvSpPr/>
            <p:nvPr/>
          </p:nvSpPr>
          <p:spPr>
            <a:xfrm>
              <a:off x="6020275" y="3270713"/>
              <a:ext cx="1618475" cy="1012550"/>
            </a:xfrm>
            <a:custGeom>
              <a:avLst/>
              <a:gdLst/>
              <a:ahLst/>
              <a:cxnLst/>
              <a:rect l="l" t="t" r="r" b="b"/>
              <a:pathLst>
                <a:path w="64739" h="40502" extrusionOk="0">
                  <a:moveTo>
                    <a:pt x="64739" y="0"/>
                  </a:moveTo>
                  <a:cubicBezTo>
                    <a:pt x="64739" y="979"/>
                    <a:pt x="63740" y="1537"/>
                    <a:pt x="63324" y="1776"/>
                  </a:cubicBezTo>
                  <a:lnTo>
                    <a:pt x="37152" y="16885"/>
                  </a:lnTo>
                  <a:lnTo>
                    <a:pt x="5317" y="35272"/>
                  </a:lnTo>
                  <a:cubicBezTo>
                    <a:pt x="5311" y="35272"/>
                    <a:pt x="2838" y="36697"/>
                    <a:pt x="2838" y="36697"/>
                  </a:cubicBezTo>
                  <a:cubicBezTo>
                    <a:pt x="2047" y="37155"/>
                    <a:pt x="1027" y="37377"/>
                    <a:pt x="1" y="37377"/>
                  </a:cubicBezTo>
                  <a:lnTo>
                    <a:pt x="1" y="40502"/>
                  </a:lnTo>
                  <a:cubicBezTo>
                    <a:pt x="15" y="40502"/>
                    <a:pt x="30" y="40502"/>
                    <a:pt x="44" y="40502"/>
                  </a:cubicBezTo>
                  <a:cubicBezTo>
                    <a:pt x="990" y="40502"/>
                    <a:pt x="1933" y="40286"/>
                    <a:pt x="2662" y="39868"/>
                  </a:cubicBezTo>
                  <a:cubicBezTo>
                    <a:pt x="3028" y="39659"/>
                    <a:pt x="3374" y="39456"/>
                    <a:pt x="3695" y="39272"/>
                  </a:cubicBezTo>
                  <a:lnTo>
                    <a:pt x="4146" y="39011"/>
                  </a:lnTo>
                  <a:cubicBezTo>
                    <a:pt x="4644" y="38730"/>
                    <a:pt x="5016" y="38513"/>
                    <a:pt x="5199" y="38403"/>
                  </a:cubicBezTo>
                  <a:lnTo>
                    <a:pt x="5304" y="38343"/>
                  </a:lnTo>
                  <a:cubicBezTo>
                    <a:pt x="5316" y="38338"/>
                    <a:pt x="39812" y="18415"/>
                    <a:pt x="39812" y="18415"/>
                  </a:cubicBezTo>
                  <a:lnTo>
                    <a:pt x="63324" y="4842"/>
                  </a:lnTo>
                  <a:cubicBezTo>
                    <a:pt x="64106" y="4391"/>
                    <a:pt x="64739" y="3338"/>
                    <a:pt x="64739" y="2491"/>
                  </a:cubicBezTo>
                  <a:cubicBezTo>
                    <a:pt x="64739" y="2095"/>
                    <a:pt x="64739" y="0"/>
                    <a:pt x="6473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6" name="Google Shape;166;p28"/>
            <p:cNvSpPr/>
            <p:nvPr/>
          </p:nvSpPr>
          <p:spPr>
            <a:xfrm>
              <a:off x="4604300" y="2489388"/>
              <a:ext cx="3044225" cy="1715775"/>
            </a:xfrm>
            <a:custGeom>
              <a:avLst/>
              <a:gdLst/>
              <a:ahLst/>
              <a:cxnLst/>
              <a:rect l="l" t="t" r="r" b="b"/>
              <a:pathLst>
                <a:path w="121769" h="68631" extrusionOk="0">
                  <a:moveTo>
                    <a:pt x="95" y="37825"/>
                  </a:moveTo>
                  <a:lnTo>
                    <a:pt x="95" y="37825"/>
                  </a:lnTo>
                  <a:cubicBezTo>
                    <a:pt x="61" y="37839"/>
                    <a:pt x="29" y="37858"/>
                    <a:pt x="0" y="37879"/>
                  </a:cubicBezTo>
                  <a:lnTo>
                    <a:pt x="95" y="37825"/>
                  </a:lnTo>
                  <a:close/>
                  <a:moveTo>
                    <a:pt x="67720" y="0"/>
                  </a:moveTo>
                  <a:cubicBezTo>
                    <a:pt x="66705" y="0"/>
                    <a:pt x="65692" y="222"/>
                    <a:pt x="64917" y="669"/>
                  </a:cubicBezTo>
                  <a:lnTo>
                    <a:pt x="95" y="37825"/>
                  </a:lnTo>
                  <a:lnTo>
                    <a:pt x="95" y="37825"/>
                  </a:lnTo>
                  <a:cubicBezTo>
                    <a:pt x="111" y="37818"/>
                    <a:pt x="127" y="37812"/>
                    <a:pt x="144" y="37808"/>
                  </a:cubicBezTo>
                  <a:cubicBezTo>
                    <a:pt x="179" y="37784"/>
                    <a:pt x="219" y="37767"/>
                    <a:pt x="261" y="37761"/>
                  </a:cubicBezTo>
                  <a:cubicBezTo>
                    <a:pt x="299" y="37741"/>
                    <a:pt x="341" y="37729"/>
                    <a:pt x="384" y="37722"/>
                  </a:cubicBezTo>
                  <a:cubicBezTo>
                    <a:pt x="444" y="37702"/>
                    <a:pt x="506" y="37689"/>
                    <a:pt x="568" y="37682"/>
                  </a:cubicBezTo>
                  <a:cubicBezTo>
                    <a:pt x="633" y="37677"/>
                    <a:pt x="698" y="37671"/>
                    <a:pt x="764" y="37671"/>
                  </a:cubicBezTo>
                  <a:cubicBezTo>
                    <a:pt x="772" y="37670"/>
                    <a:pt x="781" y="37670"/>
                    <a:pt x="789" y="37670"/>
                  </a:cubicBezTo>
                  <a:cubicBezTo>
                    <a:pt x="884" y="37670"/>
                    <a:pt x="979" y="37679"/>
                    <a:pt x="1071" y="37696"/>
                  </a:cubicBezTo>
                  <a:cubicBezTo>
                    <a:pt x="1178" y="37711"/>
                    <a:pt x="1283" y="37736"/>
                    <a:pt x="1385" y="37767"/>
                  </a:cubicBezTo>
                  <a:cubicBezTo>
                    <a:pt x="1611" y="37843"/>
                    <a:pt x="1831" y="37940"/>
                    <a:pt x="2038" y="38056"/>
                  </a:cubicBezTo>
                  <a:lnTo>
                    <a:pt x="3692" y="39010"/>
                  </a:lnTo>
                  <a:lnTo>
                    <a:pt x="11518" y="43528"/>
                  </a:lnTo>
                  <a:lnTo>
                    <a:pt x="51325" y="66525"/>
                  </a:lnTo>
                  <a:lnTo>
                    <a:pt x="51330" y="66525"/>
                  </a:lnTo>
                  <a:lnTo>
                    <a:pt x="53803" y="67950"/>
                  </a:lnTo>
                  <a:cubicBezTo>
                    <a:pt x="54610" y="68377"/>
                    <a:pt x="55516" y="68631"/>
                    <a:pt x="56569" y="68631"/>
                  </a:cubicBezTo>
                  <a:cubicBezTo>
                    <a:pt x="56592" y="68631"/>
                    <a:pt x="56616" y="68630"/>
                    <a:pt x="56640" y="68630"/>
                  </a:cubicBezTo>
                  <a:cubicBezTo>
                    <a:pt x="57661" y="68630"/>
                    <a:pt x="58686" y="68408"/>
                    <a:pt x="59472" y="67957"/>
                  </a:cubicBezTo>
                  <a:lnTo>
                    <a:pt x="61950" y="66525"/>
                  </a:lnTo>
                  <a:lnTo>
                    <a:pt x="112464" y="37363"/>
                  </a:lnTo>
                  <a:lnTo>
                    <a:pt x="120205" y="32890"/>
                  </a:lnTo>
                  <a:cubicBezTo>
                    <a:pt x="121769" y="31981"/>
                    <a:pt x="121769" y="30518"/>
                    <a:pt x="120212" y="29609"/>
                  </a:cubicBezTo>
                  <a:lnTo>
                    <a:pt x="70579" y="689"/>
                  </a:lnTo>
                  <a:cubicBezTo>
                    <a:pt x="69791" y="231"/>
                    <a:pt x="68755" y="0"/>
                    <a:pt x="67720"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7" name="Google Shape;167;p28"/>
            <p:cNvSpPr/>
            <p:nvPr/>
          </p:nvSpPr>
          <p:spPr>
            <a:xfrm>
              <a:off x="4778050" y="2501063"/>
              <a:ext cx="2769825" cy="1598550"/>
            </a:xfrm>
            <a:custGeom>
              <a:avLst/>
              <a:gdLst/>
              <a:ahLst/>
              <a:cxnLst/>
              <a:rect l="l" t="t" r="r" b="b"/>
              <a:pathLst>
                <a:path w="110793" h="63942" extrusionOk="0">
                  <a:moveTo>
                    <a:pt x="63163" y="0"/>
                  </a:moveTo>
                  <a:lnTo>
                    <a:pt x="939" y="35924"/>
                  </a:lnTo>
                  <a:cubicBezTo>
                    <a:pt x="1" y="36467"/>
                    <a:pt x="1" y="37344"/>
                    <a:pt x="939" y="37887"/>
                  </a:cubicBezTo>
                  <a:lnTo>
                    <a:pt x="45332" y="63535"/>
                  </a:lnTo>
                  <a:cubicBezTo>
                    <a:pt x="45801" y="63806"/>
                    <a:pt x="46417" y="63942"/>
                    <a:pt x="47032" y="63942"/>
                  </a:cubicBezTo>
                  <a:cubicBezTo>
                    <a:pt x="47647" y="63942"/>
                    <a:pt x="48261" y="63806"/>
                    <a:pt x="48729" y="63535"/>
                  </a:cubicBezTo>
                  <a:lnTo>
                    <a:pt x="110792" y="27702"/>
                  </a:lnTo>
                  <a:lnTo>
                    <a:pt x="63629" y="222"/>
                  </a:lnTo>
                  <a:cubicBezTo>
                    <a:pt x="63484" y="137"/>
                    <a:pt x="63323" y="69"/>
                    <a:pt x="6316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8" name="Google Shape;168;p28"/>
            <p:cNvSpPr/>
            <p:nvPr/>
          </p:nvSpPr>
          <p:spPr>
            <a:xfrm>
              <a:off x="4584500" y="3431138"/>
              <a:ext cx="1435850" cy="1158750"/>
            </a:xfrm>
            <a:custGeom>
              <a:avLst/>
              <a:gdLst/>
              <a:ahLst/>
              <a:cxnLst/>
              <a:rect l="l" t="t" r="r" b="b"/>
              <a:pathLst>
                <a:path w="57434" h="46350" extrusionOk="0">
                  <a:moveTo>
                    <a:pt x="1581" y="0"/>
                  </a:moveTo>
                  <a:cubicBezTo>
                    <a:pt x="1573" y="0"/>
                    <a:pt x="1564" y="0"/>
                    <a:pt x="1556" y="1"/>
                  </a:cubicBezTo>
                  <a:cubicBezTo>
                    <a:pt x="1490" y="1"/>
                    <a:pt x="1425" y="7"/>
                    <a:pt x="1360" y="12"/>
                  </a:cubicBezTo>
                  <a:cubicBezTo>
                    <a:pt x="1297" y="19"/>
                    <a:pt x="1236" y="32"/>
                    <a:pt x="1176" y="52"/>
                  </a:cubicBezTo>
                  <a:cubicBezTo>
                    <a:pt x="1133" y="59"/>
                    <a:pt x="1091" y="71"/>
                    <a:pt x="1053" y="91"/>
                  </a:cubicBezTo>
                  <a:cubicBezTo>
                    <a:pt x="1011" y="101"/>
                    <a:pt x="971" y="116"/>
                    <a:pt x="934" y="138"/>
                  </a:cubicBezTo>
                  <a:cubicBezTo>
                    <a:pt x="916" y="144"/>
                    <a:pt x="902" y="151"/>
                    <a:pt x="882" y="158"/>
                  </a:cubicBezTo>
                  <a:lnTo>
                    <a:pt x="790" y="209"/>
                  </a:lnTo>
                  <a:lnTo>
                    <a:pt x="784" y="209"/>
                  </a:lnTo>
                  <a:cubicBezTo>
                    <a:pt x="301" y="523"/>
                    <a:pt x="0" y="1143"/>
                    <a:pt x="0" y="2020"/>
                  </a:cubicBezTo>
                  <a:lnTo>
                    <a:pt x="0" y="10814"/>
                  </a:lnTo>
                  <a:cubicBezTo>
                    <a:pt x="0" y="12618"/>
                    <a:pt x="1268" y="14815"/>
                    <a:pt x="2830" y="15718"/>
                  </a:cubicBezTo>
                  <a:lnTo>
                    <a:pt x="52117" y="44186"/>
                  </a:lnTo>
                  <a:cubicBezTo>
                    <a:pt x="52117" y="44186"/>
                    <a:pt x="52137" y="44199"/>
                    <a:pt x="52169" y="44219"/>
                  </a:cubicBezTo>
                  <a:cubicBezTo>
                    <a:pt x="52209" y="44238"/>
                    <a:pt x="52261" y="44265"/>
                    <a:pt x="52326" y="44303"/>
                  </a:cubicBezTo>
                  <a:cubicBezTo>
                    <a:pt x="52379" y="44336"/>
                    <a:pt x="52431" y="44368"/>
                    <a:pt x="52503" y="44408"/>
                  </a:cubicBezTo>
                  <a:cubicBezTo>
                    <a:pt x="52568" y="44447"/>
                    <a:pt x="52640" y="44487"/>
                    <a:pt x="52725" y="44539"/>
                  </a:cubicBezTo>
                  <a:cubicBezTo>
                    <a:pt x="52889" y="44629"/>
                    <a:pt x="53079" y="44741"/>
                    <a:pt x="53288" y="44859"/>
                  </a:cubicBezTo>
                  <a:lnTo>
                    <a:pt x="53739" y="45120"/>
                  </a:lnTo>
                  <a:cubicBezTo>
                    <a:pt x="54058" y="45304"/>
                    <a:pt x="54406" y="45508"/>
                    <a:pt x="54772" y="45717"/>
                  </a:cubicBezTo>
                  <a:cubicBezTo>
                    <a:pt x="55501" y="46134"/>
                    <a:pt x="56444" y="46350"/>
                    <a:pt x="57390" y="46350"/>
                  </a:cubicBezTo>
                  <a:cubicBezTo>
                    <a:pt x="57405" y="46350"/>
                    <a:pt x="57419" y="46350"/>
                    <a:pt x="57433" y="46350"/>
                  </a:cubicBezTo>
                  <a:lnTo>
                    <a:pt x="57433" y="43239"/>
                  </a:lnTo>
                  <a:cubicBezTo>
                    <a:pt x="56406" y="43239"/>
                    <a:pt x="55387" y="43010"/>
                    <a:pt x="54601" y="42559"/>
                  </a:cubicBezTo>
                  <a:lnTo>
                    <a:pt x="52117" y="41127"/>
                  </a:lnTo>
                  <a:lnTo>
                    <a:pt x="52117" y="41120"/>
                  </a:lnTo>
                  <a:lnTo>
                    <a:pt x="3784" y="13200"/>
                  </a:lnTo>
                  <a:cubicBezTo>
                    <a:pt x="3726" y="13161"/>
                    <a:pt x="3661" y="13114"/>
                    <a:pt x="3602" y="13069"/>
                  </a:cubicBezTo>
                  <a:cubicBezTo>
                    <a:pt x="3532" y="13023"/>
                    <a:pt x="3469" y="12967"/>
                    <a:pt x="3412" y="12906"/>
                  </a:cubicBezTo>
                  <a:lnTo>
                    <a:pt x="3302" y="12795"/>
                  </a:lnTo>
                  <a:cubicBezTo>
                    <a:pt x="3250" y="12737"/>
                    <a:pt x="3201" y="12675"/>
                    <a:pt x="3158" y="12612"/>
                  </a:cubicBezTo>
                  <a:cubicBezTo>
                    <a:pt x="3093" y="12531"/>
                    <a:pt x="3036" y="12446"/>
                    <a:pt x="2987" y="12358"/>
                  </a:cubicBezTo>
                  <a:cubicBezTo>
                    <a:pt x="2937" y="12267"/>
                    <a:pt x="2891" y="12177"/>
                    <a:pt x="2850" y="12082"/>
                  </a:cubicBezTo>
                  <a:cubicBezTo>
                    <a:pt x="2807" y="11992"/>
                    <a:pt x="2772" y="11898"/>
                    <a:pt x="2745" y="11801"/>
                  </a:cubicBezTo>
                  <a:cubicBezTo>
                    <a:pt x="2720" y="11719"/>
                    <a:pt x="2700" y="11638"/>
                    <a:pt x="2687" y="11552"/>
                  </a:cubicBezTo>
                  <a:cubicBezTo>
                    <a:pt x="2678" y="11532"/>
                    <a:pt x="2675" y="11509"/>
                    <a:pt x="2680" y="11487"/>
                  </a:cubicBezTo>
                  <a:cubicBezTo>
                    <a:pt x="2667" y="11454"/>
                    <a:pt x="2662" y="11419"/>
                    <a:pt x="2667" y="11384"/>
                  </a:cubicBezTo>
                  <a:cubicBezTo>
                    <a:pt x="2657" y="11335"/>
                    <a:pt x="2652" y="11287"/>
                    <a:pt x="2653" y="11240"/>
                  </a:cubicBezTo>
                  <a:lnTo>
                    <a:pt x="2653" y="4655"/>
                  </a:lnTo>
                  <a:cubicBezTo>
                    <a:pt x="2653" y="4144"/>
                    <a:pt x="2911" y="3848"/>
                    <a:pt x="3282" y="3848"/>
                  </a:cubicBezTo>
                  <a:cubicBezTo>
                    <a:pt x="3434" y="3848"/>
                    <a:pt x="3605" y="3897"/>
                    <a:pt x="3784" y="4002"/>
                  </a:cubicBezTo>
                  <a:lnTo>
                    <a:pt x="9651" y="7389"/>
                  </a:lnTo>
                  <a:lnTo>
                    <a:pt x="52117" y="31921"/>
                  </a:lnTo>
                  <a:cubicBezTo>
                    <a:pt x="52122" y="31921"/>
                    <a:pt x="52125" y="31924"/>
                    <a:pt x="52130" y="31928"/>
                  </a:cubicBezTo>
                  <a:lnTo>
                    <a:pt x="52234" y="31986"/>
                  </a:lnTo>
                  <a:cubicBezTo>
                    <a:pt x="52418" y="32096"/>
                    <a:pt x="52790" y="32313"/>
                    <a:pt x="53287" y="32594"/>
                  </a:cubicBezTo>
                  <a:lnTo>
                    <a:pt x="53738" y="32855"/>
                  </a:lnTo>
                  <a:cubicBezTo>
                    <a:pt x="54058" y="33039"/>
                    <a:pt x="54404" y="33242"/>
                    <a:pt x="54770" y="33451"/>
                  </a:cubicBezTo>
                  <a:cubicBezTo>
                    <a:pt x="55499" y="33869"/>
                    <a:pt x="56442" y="34085"/>
                    <a:pt x="57388" y="34085"/>
                  </a:cubicBezTo>
                  <a:cubicBezTo>
                    <a:pt x="57403" y="34085"/>
                    <a:pt x="57417" y="34085"/>
                    <a:pt x="57432" y="34085"/>
                  </a:cubicBezTo>
                  <a:lnTo>
                    <a:pt x="57432" y="30960"/>
                  </a:lnTo>
                  <a:cubicBezTo>
                    <a:pt x="56406" y="30960"/>
                    <a:pt x="55385" y="30738"/>
                    <a:pt x="54601" y="30287"/>
                  </a:cubicBezTo>
                  <a:lnTo>
                    <a:pt x="54595" y="30280"/>
                  </a:lnTo>
                  <a:lnTo>
                    <a:pt x="52122" y="28855"/>
                  </a:lnTo>
                  <a:lnTo>
                    <a:pt x="52117" y="28855"/>
                  </a:lnTo>
                  <a:lnTo>
                    <a:pt x="12310" y="5858"/>
                  </a:lnTo>
                  <a:lnTo>
                    <a:pt x="4484" y="1340"/>
                  </a:lnTo>
                  <a:lnTo>
                    <a:pt x="2830" y="386"/>
                  </a:lnTo>
                  <a:cubicBezTo>
                    <a:pt x="2622" y="270"/>
                    <a:pt x="2403" y="173"/>
                    <a:pt x="2175" y="97"/>
                  </a:cubicBezTo>
                  <a:cubicBezTo>
                    <a:pt x="2074" y="66"/>
                    <a:pt x="1968" y="41"/>
                    <a:pt x="1863" y="26"/>
                  </a:cubicBezTo>
                  <a:cubicBezTo>
                    <a:pt x="1770" y="9"/>
                    <a:pt x="1676" y="0"/>
                    <a:pt x="158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9" name="Google Shape;169;p28"/>
            <p:cNvSpPr/>
            <p:nvPr/>
          </p:nvSpPr>
          <p:spPr>
            <a:xfrm>
              <a:off x="4800350" y="3104538"/>
              <a:ext cx="266525" cy="190175"/>
            </a:xfrm>
            <a:custGeom>
              <a:avLst/>
              <a:gdLst/>
              <a:ahLst/>
              <a:cxnLst/>
              <a:rect l="l" t="t" r="r" b="b"/>
              <a:pathLst>
                <a:path w="10661" h="7607" extrusionOk="0">
                  <a:moveTo>
                    <a:pt x="2661" y="1"/>
                  </a:moveTo>
                  <a:lnTo>
                    <a:pt x="2" y="1534"/>
                  </a:lnTo>
                  <a:lnTo>
                    <a:pt x="1" y="7606"/>
                  </a:lnTo>
                  <a:lnTo>
                    <a:pt x="1" y="7606"/>
                  </a:lnTo>
                  <a:lnTo>
                    <a:pt x="10660" y="4619"/>
                  </a:lnTo>
                  <a:lnTo>
                    <a:pt x="2661" y="1"/>
                  </a:lnTo>
                  <a:close/>
                </a:path>
              </a:pathLst>
            </a:custGeom>
            <a:solidFill>
              <a:srgbClr val="34518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0" name="Google Shape;170;p28"/>
            <p:cNvSpPr/>
            <p:nvPr/>
          </p:nvSpPr>
          <p:spPr>
            <a:xfrm>
              <a:off x="5953750" y="3002238"/>
              <a:ext cx="1618475" cy="1012525"/>
            </a:xfrm>
            <a:custGeom>
              <a:avLst/>
              <a:gdLst/>
              <a:ahLst/>
              <a:cxnLst/>
              <a:rect l="l" t="t" r="r" b="b"/>
              <a:pathLst>
                <a:path w="64739" h="40501" extrusionOk="0">
                  <a:moveTo>
                    <a:pt x="64738" y="1"/>
                  </a:moveTo>
                  <a:cubicBezTo>
                    <a:pt x="64738" y="947"/>
                    <a:pt x="63766" y="1520"/>
                    <a:pt x="63323" y="1777"/>
                  </a:cubicBezTo>
                  <a:lnTo>
                    <a:pt x="5317" y="35269"/>
                  </a:lnTo>
                  <a:cubicBezTo>
                    <a:pt x="5317" y="35276"/>
                    <a:pt x="2831" y="36708"/>
                    <a:pt x="2831" y="36708"/>
                  </a:cubicBezTo>
                  <a:cubicBezTo>
                    <a:pt x="2045" y="37159"/>
                    <a:pt x="1026" y="37388"/>
                    <a:pt x="0" y="37388"/>
                  </a:cubicBezTo>
                  <a:lnTo>
                    <a:pt x="0" y="40501"/>
                  </a:lnTo>
                  <a:cubicBezTo>
                    <a:pt x="15" y="40501"/>
                    <a:pt x="29" y="40501"/>
                    <a:pt x="44" y="40501"/>
                  </a:cubicBezTo>
                  <a:cubicBezTo>
                    <a:pt x="990" y="40501"/>
                    <a:pt x="1933" y="40285"/>
                    <a:pt x="2660" y="39866"/>
                  </a:cubicBezTo>
                  <a:cubicBezTo>
                    <a:pt x="3026" y="39657"/>
                    <a:pt x="3374" y="39455"/>
                    <a:pt x="3694" y="39271"/>
                  </a:cubicBezTo>
                  <a:lnTo>
                    <a:pt x="4145" y="39009"/>
                  </a:lnTo>
                  <a:cubicBezTo>
                    <a:pt x="4354" y="38892"/>
                    <a:pt x="4543" y="38780"/>
                    <a:pt x="4707" y="38690"/>
                  </a:cubicBezTo>
                  <a:cubicBezTo>
                    <a:pt x="4792" y="38636"/>
                    <a:pt x="4864" y="38598"/>
                    <a:pt x="4929" y="38558"/>
                  </a:cubicBezTo>
                  <a:cubicBezTo>
                    <a:pt x="5001" y="38519"/>
                    <a:pt x="5054" y="38486"/>
                    <a:pt x="5106" y="38454"/>
                  </a:cubicBezTo>
                  <a:cubicBezTo>
                    <a:pt x="5171" y="38414"/>
                    <a:pt x="5223" y="38389"/>
                    <a:pt x="5263" y="38369"/>
                  </a:cubicBezTo>
                  <a:cubicBezTo>
                    <a:pt x="5295" y="38349"/>
                    <a:pt x="5315" y="38337"/>
                    <a:pt x="5315" y="38337"/>
                  </a:cubicBezTo>
                  <a:lnTo>
                    <a:pt x="63323" y="4843"/>
                  </a:lnTo>
                  <a:cubicBezTo>
                    <a:pt x="64105" y="4392"/>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1" name="Google Shape;171;p28"/>
            <p:cNvSpPr/>
            <p:nvPr/>
          </p:nvSpPr>
          <p:spPr>
            <a:xfrm>
              <a:off x="4825575" y="2437263"/>
              <a:ext cx="2756425" cy="1499700"/>
            </a:xfrm>
            <a:custGeom>
              <a:avLst/>
              <a:gdLst/>
              <a:ahLst/>
              <a:cxnLst/>
              <a:rect l="l" t="t" r="r" b="b"/>
              <a:pathLst>
                <a:path w="110257" h="59988" extrusionOk="0">
                  <a:moveTo>
                    <a:pt x="65374" y="1"/>
                  </a:moveTo>
                  <a:cubicBezTo>
                    <a:pt x="64356" y="1"/>
                    <a:pt x="63341" y="223"/>
                    <a:pt x="62565" y="668"/>
                  </a:cubicBezTo>
                  <a:lnTo>
                    <a:pt x="9651" y="31310"/>
                  </a:lnTo>
                  <a:lnTo>
                    <a:pt x="6990" y="32838"/>
                  </a:lnTo>
                  <a:lnTo>
                    <a:pt x="6" y="33706"/>
                  </a:lnTo>
                  <a:lnTo>
                    <a:pt x="1" y="33712"/>
                  </a:lnTo>
                  <a:cubicBezTo>
                    <a:pt x="3" y="33746"/>
                    <a:pt x="9" y="33779"/>
                    <a:pt x="19" y="33811"/>
                  </a:cubicBezTo>
                  <a:cubicBezTo>
                    <a:pt x="14" y="33833"/>
                    <a:pt x="18" y="33856"/>
                    <a:pt x="26" y="33876"/>
                  </a:cubicBezTo>
                  <a:cubicBezTo>
                    <a:pt x="41" y="33960"/>
                    <a:pt x="59" y="34043"/>
                    <a:pt x="84" y="34125"/>
                  </a:cubicBezTo>
                  <a:cubicBezTo>
                    <a:pt x="111" y="34222"/>
                    <a:pt x="146" y="34315"/>
                    <a:pt x="190" y="34406"/>
                  </a:cubicBezTo>
                  <a:cubicBezTo>
                    <a:pt x="230" y="34499"/>
                    <a:pt x="277" y="34591"/>
                    <a:pt x="327" y="34680"/>
                  </a:cubicBezTo>
                  <a:cubicBezTo>
                    <a:pt x="375" y="34770"/>
                    <a:pt x="432" y="34855"/>
                    <a:pt x="497" y="34935"/>
                  </a:cubicBezTo>
                  <a:cubicBezTo>
                    <a:pt x="541" y="34999"/>
                    <a:pt x="589" y="35061"/>
                    <a:pt x="641" y="35119"/>
                  </a:cubicBezTo>
                  <a:lnTo>
                    <a:pt x="751" y="35229"/>
                  </a:lnTo>
                  <a:cubicBezTo>
                    <a:pt x="811" y="35288"/>
                    <a:pt x="875" y="35343"/>
                    <a:pt x="942" y="35393"/>
                  </a:cubicBezTo>
                  <a:cubicBezTo>
                    <a:pt x="1000" y="35438"/>
                    <a:pt x="1065" y="35485"/>
                    <a:pt x="1125" y="35523"/>
                  </a:cubicBezTo>
                  <a:lnTo>
                    <a:pt x="39811" y="57868"/>
                  </a:lnTo>
                  <a:lnTo>
                    <a:pt x="39817" y="57868"/>
                  </a:lnTo>
                  <a:lnTo>
                    <a:pt x="42297" y="59300"/>
                  </a:lnTo>
                  <a:cubicBezTo>
                    <a:pt x="43123" y="59760"/>
                    <a:pt x="44063" y="59987"/>
                    <a:pt x="45116" y="59987"/>
                  </a:cubicBezTo>
                  <a:cubicBezTo>
                    <a:pt x="45119" y="59987"/>
                    <a:pt x="45123" y="59987"/>
                    <a:pt x="45127" y="59987"/>
                  </a:cubicBezTo>
                  <a:cubicBezTo>
                    <a:pt x="46148" y="59987"/>
                    <a:pt x="47174" y="59758"/>
                    <a:pt x="47959" y="59307"/>
                  </a:cubicBezTo>
                  <a:lnTo>
                    <a:pt x="50437" y="57875"/>
                  </a:lnTo>
                  <a:lnTo>
                    <a:pt x="108692" y="24242"/>
                  </a:lnTo>
                  <a:cubicBezTo>
                    <a:pt x="110256" y="23340"/>
                    <a:pt x="110256" y="21870"/>
                    <a:pt x="108699" y="20961"/>
                  </a:cubicBezTo>
                  <a:lnTo>
                    <a:pt x="100952" y="19569"/>
                  </a:lnTo>
                  <a:lnTo>
                    <a:pt x="68228" y="688"/>
                  </a:lnTo>
                  <a:cubicBezTo>
                    <a:pt x="67441" y="230"/>
                    <a:pt x="66406" y="1"/>
                    <a:pt x="65374" y="1"/>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2" name="Google Shape;172;p28"/>
            <p:cNvSpPr/>
            <p:nvPr/>
          </p:nvSpPr>
          <p:spPr>
            <a:xfrm>
              <a:off x="4866775" y="2859488"/>
              <a:ext cx="2659875" cy="1038300"/>
            </a:xfrm>
            <a:custGeom>
              <a:avLst/>
              <a:gdLst/>
              <a:ahLst/>
              <a:cxnLst/>
              <a:rect l="l" t="t" r="r" b="b"/>
              <a:pathLst>
                <a:path w="106395" h="41532" extrusionOk="0">
                  <a:moveTo>
                    <a:pt x="106394" y="0"/>
                  </a:moveTo>
                  <a:lnTo>
                    <a:pt x="43479" y="36438"/>
                  </a:lnTo>
                  <a:lnTo>
                    <a:pt x="0" y="11335"/>
                  </a:lnTo>
                  <a:lnTo>
                    <a:pt x="7" y="16934"/>
                  </a:lnTo>
                  <a:lnTo>
                    <a:pt x="41845" y="41093"/>
                  </a:lnTo>
                  <a:cubicBezTo>
                    <a:pt x="42351" y="41385"/>
                    <a:pt x="42915" y="41532"/>
                    <a:pt x="43479" y="41532"/>
                  </a:cubicBezTo>
                  <a:cubicBezTo>
                    <a:pt x="44044" y="41532"/>
                    <a:pt x="44609" y="41385"/>
                    <a:pt x="45115" y="41093"/>
                  </a:cubicBezTo>
                  <a:lnTo>
                    <a:pt x="105577" y="6182"/>
                  </a:lnTo>
                  <a:cubicBezTo>
                    <a:pt x="106082" y="5890"/>
                    <a:pt x="106394" y="5350"/>
                    <a:pt x="106394" y="4767"/>
                  </a:cubicBezTo>
                  <a:lnTo>
                    <a:pt x="106394" y="0"/>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3" name="Google Shape;173;p28"/>
            <p:cNvSpPr/>
            <p:nvPr/>
          </p:nvSpPr>
          <p:spPr>
            <a:xfrm>
              <a:off x="5953750" y="2859488"/>
              <a:ext cx="1572900" cy="1038275"/>
            </a:xfrm>
            <a:custGeom>
              <a:avLst/>
              <a:gdLst/>
              <a:ahLst/>
              <a:cxnLst/>
              <a:rect l="l" t="t" r="r" b="b"/>
              <a:pathLst>
                <a:path w="62916" h="41531" extrusionOk="0">
                  <a:moveTo>
                    <a:pt x="62915" y="0"/>
                  </a:moveTo>
                  <a:lnTo>
                    <a:pt x="0" y="36438"/>
                  </a:lnTo>
                  <a:lnTo>
                    <a:pt x="0" y="41531"/>
                  </a:lnTo>
                  <a:cubicBezTo>
                    <a:pt x="575" y="41531"/>
                    <a:pt x="1138" y="41380"/>
                    <a:pt x="1636" y="41093"/>
                  </a:cubicBezTo>
                  <a:lnTo>
                    <a:pt x="62098" y="6182"/>
                  </a:lnTo>
                  <a:cubicBezTo>
                    <a:pt x="62603" y="5890"/>
                    <a:pt x="62915" y="5350"/>
                    <a:pt x="62915" y="4767"/>
                  </a:cubicBezTo>
                  <a:lnTo>
                    <a:pt x="62915" y="0"/>
                  </a:ln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4" name="Google Shape;174;p28"/>
            <p:cNvSpPr/>
            <p:nvPr/>
          </p:nvSpPr>
          <p:spPr>
            <a:xfrm>
              <a:off x="4850150" y="3155313"/>
              <a:ext cx="33275" cy="155425"/>
            </a:xfrm>
            <a:custGeom>
              <a:avLst/>
              <a:gdLst/>
              <a:ahLst/>
              <a:cxnLst/>
              <a:rect l="l" t="t" r="r" b="b"/>
              <a:pathLst>
                <a:path w="1331" h="6217" extrusionOk="0">
                  <a:moveTo>
                    <a:pt x="422" y="0"/>
                  </a:moveTo>
                  <a:cubicBezTo>
                    <a:pt x="174" y="0"/>
                    <a:pt x="0" y="254"/>
                    <a:pt x="0" y="670"/>
                  </a:cubicBezTo>
                  <a:lnTo>
                    <a:pt x="5" y="4781"/>
                  </a:lnTo>
                  <a:cubicBezTo>
                    <a:pt x="5" y="5323"/>
                    <a:pt x="303" y="5933"/>
                    <a:pt x="669" y="6145"/>
                  </a:cubicBezTo>
                  <a:cubicBezTo>
                    <a:pt x="753" y="6194"/>
                    <a:pt x="834" y="6217"/>
                    <a:pt x="909" y="6217"/>
                  </a:cubicBezTo>
                  <a:cubicBezTo>
                    <a:pt x="1156" y="6217"/>
                    <a:pt x="1330" y="5963"/>
                    <a:pt x="1330" y="5547"/>
                  </a:cubicBezTo>
                  <a:lnTo>
                    <a:pt x="1330" y="1438"/>
                  </a:lnTo>
                  <a:cubicBezTo>
                    <a:pt x="1330" y="897"/>
                    <a:pt x="1033" y="285"/>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5" name="Google Shape;175;p28"/>
            <p:cNvSpPr/>
            <p:nvPr/>
          </p:nvSpPr>
          <p:spPr>
            <a:xfrm>
              <a:off x="5953750" y="2773763"/>
              <a:ext cx="1618475" cy="1012525"/>
            </a:xfrm>
            <a:custGeom>
              <a:avLst/>
              <a:gdLst/>
              <a:ahLst/>
              <a:cxnLst/>
              <a:rect l="l" t="t" r="r" b="b"/>
              <a:pathLst>
                <a:path w="64739" h="40501" extrusionOk="0">
                  <a:moveTo>
                    <a:pt x="64738" y="1"/>
                  </a:moveTo>
                  <a:cubicBezTo>
                    <a:pt x="64738" y="980"/>
                    <a:pt x="63739" y="1536"/>
                    <a:pt x="63323" y="1777"/>
                  </a:cubicBezTo>
                  <a:lnTo>
                    <a:pt x="37152" y="16886"/>
                  </a:lnTo>
                  <a:lnTo>
                    <a:pt x="5317" y="35271"/>
                  </a:lnTo>
                  <a:cubicBezTo>
                    <a:pt x="5310" y="35271"/>
                    <a:pt x="2839" y="36696"/>
                    <a:pt x="2839" y="36696"/>
                  </a:cubicBezTo>
                  <a:cubicBezTo>
                    <a:pt x="2047" y="37154"/>
                    <a:pt x="1028" y="37376"/>
                    <a:pt x="0" y="37376"/>
                  </a:cubicBezTo>
                  <a:lnTo>
                    <a:pt x="0" y="40501"/>
                  </a:lnTo>
                  <a:cubicBezTo>
                    <a:pt x="15" y="40501"/>
                    <a:pt x="29" y="40501"/>
                    <a:pt x="44" y="40501"/>
                  </a:cubicBezTo>
                  <a:cubicBezTo>
                    <a:pt x="990" y="40501"/>
                    <a:pt x="1933" y="40285"/>
                    <a:pt x="2662" y="39867"/>
                  </a:cubicBezTo>
                  <a:cubicBezTo>
                    <a:pt x="3028" y="39658"/>
                    <a:pt x="3374" y="39455"/>
                    <a:pt x="3694" y="39272"/>
                  </a:cubicBezTo>
                  <a:lnTo>
                    <a:pt x="4145" y="39010"/>
                  </a:lnTo>
                  <a:cubicBezTo>
                    <a:pt x="4642" y="38729"/>
                    <a:pt x="5014" y="38514"/>
                    <a:pt x="5198" y="38402"/>
                  </a:cubicBezTo>
                  <a:lnTo>
                    <a:pt x="5302" y="38344"/>
                  </a:lnTo>
                  <a:cubicBezTo>
                    <a:pt x="5315" y="38337"/>
                    <a:pt x="39812" y="18414"/>
                    <a:pt x="39812" y="18414"/>
                  </a:cubicBezTo>
                  <a:lnTo>
                    <a:pt x="63321" y="4843"/>
                  </a:lnTo>
                  <a:cubicBezTo>
                    <a:pt x="64103" y="4390"/>
                    <a:pt x="64738" y="3339"/>
                    <a:pt x="64738" y="2492"/>
                  </a:cubicBezTo>
                  <a:lnTo>
                    <a:pt x="64738" y="1"/>
                  </a:ln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6" name="Google Shape;176;p28"/>
            <p:cNvSpPr/>
            <p:nvPr/>
          </p:nvSpPr>
          <p:spPr>
            <a:xfrm>
              <a:off x="4778850" y="2130388"/>
              <a:ext cx="2803150" cy="1577800"/>
            </a:xfrm>
            <a:custGeom>
              <a:avLst/>
              <a:gdLst/>
              <a:ahLst/>
              <a:cxnLst/>
              <a:rect l="l" t="t" r="r" b="b"/>
              <a:pathLst>
                <a:path w="112126" h="63112" extrusionOk="0">
                  <a:moveTo>
                    <a:pt x="86" y="37884"/>
                  </a:moveTo>
                  <a:cubicBezTo>
                    <a:pt x="56" y="37898"/>
                    <a:pt x="27" y="37914"/>
                    <a:pt x="0" y="37934"/>
                  </a:cubicBezTo>
                  <a:lnTo>
                    <a:pt x="86" y="37884"/>
                  </a:lnTo>
                  <a:close/>
                  <a:moveTo>
                    <a:pt x="67240" y="1"/>
                  </a:moveTo>
                  <a:cubicBezTo>
                    <a:pt x="66223" y="1"/>
                    <a:pt x="65209" y="223"/>
                    <a:pt x="64434" y="671"/>
                  </a:cubicBezTo>
                  <a:lnTo>
                    <a:pt x="86" y="37884"/>
                  </a:lnTo>
                  <a:lnTo>
                    <a:pt x="86" y="37884"/>
                  </a:lnTo>
                  <a:cubicBezTo>
                    <a:pt x="105" y="37876"/>
                    <a:pt x="124" y="37869"/>
                    <a:pt x="144" y="37862"/>
                  </a:cubicBezTo>
                  <a:cubicBezTo>
                    <a:pt x="179" y="37839"/>
                    <a:pt x="219" y="37824"/>
                    <a:pt x="261" y="37817"/>
                  </a:cubicBezTo>
                  <a:cubicBezTo>
                    <a:pt x="299" y="37797"/>
                    <a:pt x="343" y="37784"/>
                    <a:pt x="386" y="37779"/>
                  </a:cubicBezTo>
                  <a:cubicBezTo>
                    <a:pt x="445" y="37759"/>
                    <a:pt x="507" y="37745"/>
                    <a:pt x="568" y="37739"/>
                  </a:cubicBezTo>
                  <a:cubicBezTo>
                    <a:pt x="633" y="37732"/>
                    <a:pt x="699" y="37725"/>
                    <a:pt x="765" y="37725"/>
                  </a:cubicBezTo>
                  <a:cubicBezTo>
                    <a:pt x="867" y="37725"/>
                    <a:pt x="971" y="37734"/>
                    <a:pt x="1071" y="37752"/>
                  </a:cubicBezTo>
                  <a:cubicBezTo>
                    <a:pt x="1178" y="37767"/>
                    <a:pt x="1283" y="37790"/>
                    <a:pt x="1385" y="37824"/>
                  </a:cubicBezTo>
                  <a:cubicBezTo>
                    <a:pt x="1613" y="37899"/>
                    <a:pt x="1831" y="37994"/>
                    <a:pt x="2039" y="38111"/>
                  </a:cubicBezTo>
                  <a:lnTo>
                    <a:pt x="3693" y="39065"/>
                  </a:lnTo>
                  <a:lnTo>
                    <a:pt x="11520" y="43585"/>
                  </a:lnTo>
                  <a:lnTo>
                    <a:pt x="41680" y="61006"/>
                  </a:lnTo>
                  <a:lnTo>
                    <a:pt x="41688" y="61006"/>
                  </a:lnTo>
                  <a:lnTo>
                    <a:pt x="44159" y="62431"/>
                  </a:lnTo>
                  <a:cubicBezTo>
                    <a:pt x="44964" y="62858"/>
                    <a:pt x="45867" y="63112"/>
                    <a:pt x="46915" y="63112"/>
                  </a:cubicBezTo>
                  <a:cubicBezTo>
                    <a:pt x="46942" y="63112"/>
                    <a:pt x="46969" y="63111"/>
                    <a:pt x="46996" y="63111"/>
                  </a:cubicBezTo>
                  <a:cubicBezTo>
                    <a:pt x="48017" y="63111"/>
                    <a:pt x="49043" y="62889"/>
                    <a:pt x="49828" y="62438"/>
                  </a:cubicBezTo>
                  <a:lnTo>
                    <a:pt x="52306" y="61006"/>
                  </a:lnTo>
                  <a:lnTo>
                    <a:pt x="102821" y="31844"/>
                  </a:lnTo>
                  <a:lnTo>
                    <a:pt x="110561" y="27373"/>
                  </a:lnTo>
                  <a:cubicBezTo>
                    <a:pt x="112125" y="26464"/>
                    <a:pt x="112125" y="24999"/>
                    <a:pt x="110568" y="24090"/>
                  </a:cubicBezTo>
                  <a:lnTo>
                    <a:pt x="70097" y="689"/>
                  </a:lnTo>
                  <a:cubicBezTo>
                    <a:pt x="69309" y="231"/>
                    <a:pt x="68273" y="1"/>
                    <a:pt x="67240"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7" name="Google Shape;177;p28"/>
            <p:cNvSpPr/>
            <p:nvPr/>
          </p:nvSpPr>
          <p:spPr>
            <a:xfrm>
              <a:off x="4976575" y="2288238"/>
              <a:ext cx="2352575" cy="1350700"/>
            </a:xfrm>
            <a:custGeom>
              <a:avLst/>
              <a:gdLst/>
              <a:ahLst/>
              <a:cxnLst/>
              <a:rect l="l" t="t" r="r" b="b"/>
              <a:pathLst>
                <a:path w="94103" h="54028" extrusionOk="0">
                  <a:moveTo>
                    <a:pt x="55033" y="0"/>
                  </a:moveTo>
                  <a:cubicBezTo>
                    <a:pt x="54416" y="0"/>
                    <a:pt x="53798" y="136"/>
                    <a:pt x="53327" y="408"/>
                  </a:cubicBezTo>
                  <a:lnTo>
                    <a:pt x="938" y="30646"/>
                  </a:lnTo>
                  <a:cubicBezTo>
                    <a:pt x="1" y="31189"/>
                    <a:pt x="1" y="32070"/>
                    <a:pt x="936" y="32613"/>
                  </a:cubicBezTo>
                  <a:lnTo>
                    <a:pt x="37164" y="53619"/>
                  </a:lnTo>
                  <a:cubicBezTo>
                    <a:pt x="37633" y="53891"/>
                    <a:pt x="38249" y="54027"/>
                    <a:pt x="38864" y="54027"/>
                  </a:cubicBezTo>
                  <a:cubicBezTo>
                    <a:pt x="39478" y="54027"/>
                    <a:pt x="40091" y="53892"/>
                    <a:pt x="40559" y="53621"/>
                  </a:cubicBezTo>
                  <a:lnTo>
                    <a:pt x="93164" y="23263"/>
                  </a:lnTo>
                  <a:cubicBezTo>
                    <a:pt x="94103" y="22720"/>
                    <a:pt x="94101" y="21843"/>
                    <a:pt x="93161" y="21305"/>
                  </a:cubicBezTo>
                  <a:lnTo>
                    <a:pt x="56726" y="403"/>
                  </a:lnTo>
                  <a:cubicBezTo>
                    <a:pt x="56258" y="134"/>
                    <a:pt x="55646" y="0"/>
                    <a:pt x="55033"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8" name="Google Shape;178;p28"/>
            <p:cNvSpPr/>
            <p:nvPr/>
          </p:nvSpPr>
          <p:spPr>
            <a:xfrm>
              <a:off x="4759050" y="3073513"/>
              <a:ext cx="1194725" cy="941250"/>
            </a:xfrm>
            <a:custGeom>
              <a:avLst/>
              <a:gdLst/>
              <a:ahLst/>
              <a:cxnLst/>
              <a:rect l="l" t="t" r="r" b="b"/>
              <a:pathLst>
                <a:path w="47789" h="37650" extrusionOk="0">
                  <a:moveTo>
                    <a:pt x="1556" y="0"/>
                  </a:moveTo>
                  <a:cubicBezTo>
                    <a:pt x="1491" y="0"/>
                    <a:pt x="1425" y="7"/>
                    <a:pt x="1360" y="14"/>
                  </a:cubicBezTo>
                  <a:cubicBezTo>
                    <a:pt x="1297" y="20"/>
                    <a:pt x="1237" y="34"/>
                    <a:pt x="1177" y="54"/>
                  </a:cubicBezTo>
                  <a:cubicBezTo>
                    <a:pt x="1133" y="59"/>
                    <a:pt x="1091" y="72"/>
                    <a:pt x="1053" y="92"/>
                  </a:cubicBezTo>
                  <a:cubicBezTo>
                    <a:pt x="1011" y="102"/>
                    <a:pt x="971" y="117"/>
                    <a:pt x="934" y="139"/>
                  </a:cubicBezTo>
                  <a:cubicBezTo>
                    <a:pt x="916" y="144"/>
                    <a:pt x="903" y="151"/>
                    <a:pt x="882" y="157"/>
                  </a:cubicBezTo>
                  <a:lnTo>
                    <a:pt x="791" y="211"/>
                  </a:lnTo>
                  <a:lnTo>
                    <a:pt x="784" y="211"/>
                  </a:lnTo>
                  <a:cubicBezTo>
                    <a:pt x="301" y="525"/>
                    <a:pt x="0" y="1145"/>
                    <a:pt x="0" y="2022"/>
                  </a:cubicBezTo>
                  <a:lnTo>
                    <a:pt x="0" y="7688"/>
                  </a:lnTo>
                  <a:cubicBezTo>
                    <a:pt x="0" y="9492"/>
                    <a:pt x="1268" y="11689"/>
                    <a:pt x="2831" y="12591"/>
                  </a:cubicBezTo>
                  <a:lnTo>
                    <a:pt x="42473" y="35484"/>
                  </a:lnTo>
                  <a:cubicBezTo>
                    <a:pt x="42473" y="35484"/>
                    <a:pt x="42492" y="35498"/>
                    <a:pt x="42525" y="35518"/>
                  </a:cubicBezTo>
                  <a:cubicBezTo>
                    <a:pt x="42564" y="35538"/>
                    <a:pt x="42617" y="35563"/>
                    <a:pt x="42682" y="35603"/>
                  </a:cubicBezTo>
                  <a:cubicBezTo>
                    <a:pt x="42734" y="35635"/>
                    <a:pt x="42788" y="35668"/>
                    <a:pt x="42859" y="35707"/>
                  </a:cubicBezTo>
                  <a:cubicBezTo>
                    <a:pt x="42925" y="35747"/>
                    <a:pt x="42996" y="35785"/>
                    <a:pt x="43082" y="35839"/>
                  </a:cubicBezTo>
                  <a:cubicBezTo>
                    <a:pt x="43244" y="35929"/>
                    <a:pt x="43434" y="36041"/>
                    <a:pt x="43643" y="36158"/>
                  </a:cubicBezTo>
                  <a:lnTo>
                    <a:pt x="44094" y="36420"/>
                  </a:lnTo>
                  <a:cubicBezTo>
                    <a:pt x="44415" y="36602"/>
                    <a:pt x="44761" y="36806"/>
                    <a:pt x="45127" y="37015"/>
                  </a:cubicBezTo>
                  <a:cubicBezTo>
                    <a:pt x="45858" y="37436"/>
                    <a:pt x="46806" y="37650"/>
                    <a:pt x="47755" y="37650"/>
                  </a:cubicBezTo>
                  <a:cubicBezTo>
                    <a:pt x="47766" y="37650"/>
                    <a:pt x="47777" y="37650"/>
                    <a:pt x="47788" y="37650"/>
                  </a:cubicBezTo>
                  <a:lnTo>
                    <a:pt x="47788" y="34537"/>
                  </a:lnTo>
                  <a:cubicBezTo>
                    <a:pt x="46762" y="34537"/>
                    <a:pt x="45741" y="34308"/>
                    <a:pt x="44958" y="33857"/>
                  </a:cubicBezTo>
                  <a:lnTo>
                    <a:pt x="42472" y="32425"/>
                  </a:lnTo>
                  <a:lnTo>
                    <a:pt x="42472" y="32418"/>
                  </a:lnTo>
                  <a:lnTo>
                    <a:pt x="3786" y="10073"/>
                  </a:lnTo>
                  <a:cubicBezTo>
                    <a:pt x="3726" y="10035"/>
                    <a:pt x="3661" y="9990"/>
                    <a:pt x="3603" y="9943"/>
                  </a:cubicBezTo>
                  <a:cubicBezTo>
                    <a:pt x="3532" y="9896"/>
                    <a:pt x="3469" y="9841"/>
                    <a:pt x="3412" y="9779"/>
                  </a:cubicBezTo>
                  <a:lnTo>
                    <a:pt x="3302" y="9669"/>
                  </a:lnTo>
                  <a:cubicBezTo>
                    <a:pt x="3250" y="9611"/>
                    <a:pt x="3202" y="9549"/>
                    <a:pt x="3158" y="9485"/>
                  </a:cubicBezTo>
                  <a:cubicBezTo>
                    <a:pt x="3093" y="9405"/>
                    <a:pt x="3036" y="9320"/>
                    <a:pt x="2988" y="9231"/>
                  </a:cubicBezTo>
                  <a:cubicBezTo>
                    <a:pt x="2938" y="9141"/>
                    <a:pt x="2891" y="9051"/>
                    <a:pt x="2851" y="8956"/>
                  </a:cubicBezTo>
                  <a:cubicBezTo>
                    <a:pt x="2807" y="8865"/>
                    <a:pt x="2772" y="8772"/>
                    <a:pt x="2745" y="8675"/>
                  </a:cubicBezTo>
                  <a:cubicBezTo>
                    <a:pt x="2720" y="8593"/>
                    <a:pt x="2702" y="8511"/>
                    <a:pt x="2687" y="8426"/>
                  </a:cubicBezTo>
                  <a:cubicBezTo>
                    <a:pt x="2679" y="8406"/>
                    <a:pt x="2675" y="8383"/>
                    <a:pt x="2680" y="8361"/>
                  </a:cubicBezTo>
                  <a:cubicBezTo>
                    <a:pt x="2667" y="8327"/>
                    <a:pt x="2662" y="8292"/>
                    <a:pt x="2667" y="8257"/>
                  </a:cubicBezTo>
                  <a:cubicBezTo>
                    <a:pt x="2657" y="8209"/>
                    <a:pt x="2654" y="8160"/>
                    <a:pt x="2655" y="8114"/>
                  </a:cubicBezTo>
                  <a:lnTo>
                    <a:pt x="2655" y="4657"/>
                  </a:lnTo>
                  <a:cubicBezTo>
                    <a:pt x="2655" y="4146"/>
                    <a:pt x="2913" y="3849"/>
                    <a:pt x="3285" y="3849"/>
                  </a:cubicBezTo>
                  <a:cubicBezTo>
                    <a:pt x="3436" y="3849"/>
                    <a:pt x="3607" y="3898"/>
                    <a:pt x="3786" y="4002"/>
                  </a:cubicBezTo>
                  <a:lnTo>
                    <a:pt x="9651" y="7390"/>
                  </a:lnTo>
                  <a:lnTo>
                    <a:pt x="42472" y="26347"/>
                  </a:lnTo>
                  <a:cubicBezTo>
                    <a:pt x="42477" y="26347"/>
                    <a:pt x="42482" y="26350"/>
                    <a:pt x="42485" y="26354"/>
                  </a:cubicBezTo>
                  <a:lnTo>
                    <a:pt x="42590" y="26412"/>
                  </a:lnTo>
                  <a:cubicBezTo>
                    <a:pt x="42772" y="26524"/>
                    <a:pt x="43145" y="26739"/>
                    <a:pt x="43643" y="27020"/>
                  </a:cubicBezTo>
                  <a:lnTo>
                    <a:pt x="44094" y="27282"/>
                  </a:lnTo>
                  <a:cubicBezTo>
                    <a:pt x="44413" y="27465"/>
                    <a:pt x="44761" y="27668"/>
                    <a:pt x="45127" y="27877"/>
                  </a:cubicBezTo>
                  <a:cubicBezTo>
                    <a:pt x="45856" y="28295"/>
                    <a:pt x="46799" y="28511"/>
                    <a:pt x="47745" y="28511"/>
                  </a:cubicBezTo>
                  <a:cubicBezTo>
                    <a:pt x="47759" y="28511"/>
                    <a:pt x="47774" y="28511"/>
                    <a:pt x="47788" y="28511"/>
                  </a:cubicBezTo>
                  <a:lnTo>
                    <a:pt x="47788" y="25386"/>
                  </a:lnTo>
                  <a:cubicBezTo>
                    <a:pt x="46761" y="25386"/>
                    <a:pt x="45741" y="25164"/>
                    <a:pt x="44956" y="24713"/>
                  </a:cubicBezTo>
                  <a:lnTo>
                    <a:pt x="44950" y="24706"/>
                  </a:lnTo>
                  <a:lnTo>
                    <a:pt x="42478" y="23281"/>
                  </a:lnTo>
                  <a:lnTo>
                    <a:pt x="42472" y="23281"/>
                  </a:lnTo>
                  <a:lnTo>
                    <a:pt x="12312" y="5860"/>
                  </a:lnTo>
                  <a:lnTo>
                    <a:pt x="4485" y="1342"/>
                  </a:lnTo>
                  <a:lnTo>
                    <a:pt x="2831" y="386"/>
                  </a:lnTo>
                  <a:cubicBezTo>
                    <a:pt x="2622" y="269"/>
                    <a:pt x="2403" y="174"/>
                    <a:pt x="2177" y="99"/>
                  </a:cubicBezTo>
                  <a:cubicBezTo>
                    <a:pt x="2074" y="67"/>
                    <a:pt x="1970" y="42"/>
                    <a:pt x="1863" y="27"/>
                  </a:cubicBezTo>
                  <a:cubicBezTo>
                    <a:pt x="1761" y="9"/>
                    <a:pt x="1659" y="0"/>
                    <a:pt x="1556"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9" name="Google Shape;179;p28"/>
            <p:cNvSpPr/>
            <p:nvPr/>
          </p:nvSpPr>
          <p:spPr>
            <a:xfrm>
              <a:off x="4994675" y="2640238"/>
              <a:ext cx="266475" cy="306725"/>
            </a:xfrm>
            <a:custGeom>
              <a:avLst/>
              <a:gdLst/>
              <a:ahLst/>
              <a:cxnLst/>
              <a:rect l="l" t="t" r="r" b="b"/>
              <a:pathLst>
                <a:path w="10659" h="12269" extrusionOk="0">
                  <a:moveTo>
                    <a:pt x="2658" y="0"/>
                  </a:moveTo>
                  <a:lnTo>
                    <a:pt x="0" y="1534"/>
                  </a:lnTo>
                  <a:lnTo>
                    <a:pt x="0" y="12269"/>
                  </a:lnTo>
                  <a:lnTo>
                    <a:pt x="10658" y="7686"/>
                  </a:lnTo>
                  <a:lnTo>
                    <a:pt x="2658" y="0"/>
                  </a:lnTo>
                  <a:close/>
                </a:path>
              </a:pathLst>
            </a:custGeom>
            <a:solidFill>
              <a:srgbClr val="8E2D5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0" name="Google Shape;180;p28"/>
            <p:cNvSpPr/>
            <p:nvPr/>
          </p:nvSpPr>
          <p:spPr>
            <a:xfrm>
              <a:off x="5953700" y="2689513"/>
              <a:ext cx="1363425" cy="865325"/>
            </a:xfrm>
            <a:custGeom>
              <a:avLst/>
              <a:gdLst/>
              <a:ahLst/>
              <a:cxnLst/>
              <a:rect l="l" t="t" r="r" b="b"/>
              <a:pathLst>
                <a:path w="54537" h="34613" extrusionOk="0">
                  <a:moveTo>
                    <a:pt x="54537" y="1"/>
                  </a:moveTo>
                  <a:cubicBezTo>
                    <a:pt x="54537" y="946"/>
                    <a:pt x="53564" y="1519"/>
                    <a:pt x="53120" y="1775"/>
                  </a:cubicBezTo>
                  <a:lnTo>
                    <a:pt x="5317" y="29383"/>
                  </a:lnTo>
                  <a:cubicBezTo>
                    <a:pt x="5317" y="29390"/>
                    <a:pt x="2831" y="30822"/>
                    <a:pt x="2831" y="30822"/>
                  </a:cubicBezTo>
                  <a:cubicBezTo>
                    <a:pt x="2047" y="31273"/>
                    <a:pt x="1026" y="31502"/>
                    <a:pt x="1" y="31502"/>
                  </a:cubicBezTo>
                  <a:lnTo>
                    <a:pt x="1" y="34613"/>
                  </a:lnTo>
                  <a:cubicBezTo>
                    <a:pt x="15" y="34613"/>
                    <a:pt x="29" y="34613"/>
                    <a:pt x="44" y="34613"/>
                  </a:cubicBezTo>
                  <a:cubicBezTo>
                    <a:pt x="990" y="34613"/>
                    <a:pt x="1933" y="34397"/>
                    <a:pt x="2660" y="33979"/>
                  </a:cubicBezTo>
                  <a:cubicBezTo>
                    <a:pt x="3028" y="33771"/>
                    <a:pt x="3374" y="33567"/>
                    <a:pt x="3695" y="33385"/>
                  </a:cubicBezTo>
                  <a:lnTo>
                    <a:pt x="4146" y="33122"/>
                  </a:lnTo>
                  <a:cubicBezTo>
                    <a:pt x="4355" y="33005"/>
                    <a:pt x="4543" y="32893"/>
                    <a:pt x="4707" y="32802"/>
                  </a:cubicBezTo>
                  <a:cubicBezTo>
                    <a:pt x="4792" y="32750"/>
                    <a:pt x="4864" y="32711"/>
                    <a:pt x="4929" y="32671"/>
                  </a:cubicBezTo>
                  <a:cubicBezTo>
                    <a:pt x="5001" y="32633"/>
                    <a:pt x="5055" y="32599"/>
                    <a:pt x="5106" y="32566"/>
                  </a:cubicBezTo>
                  <a:cubicBezTo>
                    <a:pt x="5172" y="32528"/>
                    <a:pt x="5223" y="32501"/>
                    <a:pt x="5264" y="32482"/>
                  </a:cubicBezTo>
                  <a:cubicBezTo>
                    <a:pt x="5295" y="32462"/>
                    <a:pt x="5315" y="32449"/>
                    <a:pt x="5315" y="32449"/>
                  </a:cubicBezTo>
                  <a:lnTo>
                    <a:pt x="53122" y="4843"/>
                  </a:lnTo>
                  <a:cubicBezTo>
                    <a:pt x="53904" y="4392"/>
                    <a:pt x="54537" y="3339"/>
                    <a:pt x="54537" y="2492"/>
                  </a:cubicBezTo>
                  <a:lnTo>
                    <a:pt x="54537" y="1"/>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1" name="Google Shape;181;p28"/>
            <p:cNvSpPr/>
            <p:nvPr/>
          </p:nvSpPr>
          <p:spPr>
            <a:xfrm>
              <a:off x="5019850" y="2120113"/>
              <a:ext cx="2307025" cy="1356950"/>
            </a:xfrm>
            <a:custGeom>
              <a:avLst/>
              <a:gdLst/>
              <a:ahLst/>
              <a:cxnLst/>
              <a:rect l="l" t="t" r="r" b="b"/>
              <a:pathLst>
                <a:path w="92281" h="54278" extrusionOk="0">
                  <a:moveTo>
                    <a:pt x="55173" y="1"/>
                  </a:moveTo>
                  <a:cubicBezTo>
                    <a:pt x="54155" y="1"/>
                    <a:pt x="53139" y="223"/>
                    <a:pt x="52363" y="669"/>
                  </a:cubicBezTo>
                  <a:lnTo>
                    <a:pt x="9651" y="25423"/>
                  </a:lnTo>
                  <a:lnTo>
                    <a:pt x="9651" y="28491"/>
                  </a:lnTo>
                  <a:lnTo>
                    <a:pt x="7" y="32482"/>
                  </a:lnTo>
                  <a:lnTo>
                    <a:pt x="1" y="32489"/>
                  </a:lnTo>
                  <a:cubicBezTo>
                    <a:pt x="4" y="32522"/>
                    <a:pt x="11" y="32556"/>
                    <a:pt x="21" y="32588"/>
                  </a:cubicBezTo>
                  <a:cubicBezTo>
                    <a:pt x="16" y="32609"/>
                    <a:pt x="17" y="32633"/>
                    <a:pt x="27" y="32653"/>
                  </a:cubicBezTo>
                  <a:cubicBezTo>
                    <a:pt x="41" y="32736"/>
                    <a:pt x="61" y="32820"/>
                    <a:pt x="86" y="32902"/>
                  </a:cubicBezTo>
                  <a:cubicBezTo>
                    <a:pt x="113" y="32999"/>
                    <a:pt x="148" y="33092"/>
                    <a:pt x="190" y="33182"/>
                  </a:cubicBezTo>
                  <a:cubicBezTo>
                    <a:pt x="231" y="33276"/>
                    <a:pt x="276" y="33368"/>
                    <a:pt x="328" y="33456"/>
                  </a:cubicBezTo>
                  <a:cubicBezTo>
                    <a:pt x="377" y="33547"/>
                    <a:pt x="433" y="33632"/>
                    <a:pt x="497" y="33712"/>
                  </a:cubicBezTo>
                  <a:cubicBezTo>
                    <a:pt x="542" y="33776"/>
                    <a:pt x="590" y="33837"/>
                    <a:pt x="641" y="33896"/>
                  </a:cubicBezTo>
                  <a:lnTo>
                    <a:pt x="753" y="34006"/>
                  </a:lnTo>
                  <a:cubicBezTo>
                    <a:pt x="813" y="34065"/>
                    <a:pt x="876" y="34120"/>
                    <a:pt x="941" y="34170"/>
                  </a:cubicBezTo>
                  <a:cubicBezTo>
                    <a:pt x="1002" y="34215"/>
                    <a:pt x="1067" y="34262"/>
                    <a:pt x="1125" y="34300"/>
                  </a:cubicBezTo>
                  <a:lnTo>
                    <a:pt x="32040" y="52159"/>
                  </a:lnTo>
                  <a:lnTo>
                    <a:pt x="32046" y="52159"/>
                  </a:lnTo>
                  <a:lnTo>
                    <a:pt x="34524" y="53591"/>
                  </a:lnTo>
                  <a:cubicBezTo>
                    <a:pt x="35351" y="54052"/>
                    <a:pt x="36297" y="54278"/>
                    <a:pt x="37355" y="54278"/>
                  </a:cubicBezTo>
                  <a:cubicBezTo>
                    <a:pt x="38374" y="54278"/>
                    <a:pt x="39401" y="54047"/>
                    <a:pt x="40185" y="53598"/>
                  </a:cubicBezTo>
                  <a:lnTo>
                    <a:pt x="42663" y="52166"/>
                  </a:lnTo>
                  <a:lnTo>
                    <a:pt x="90718" y="24419"/>
                  </a:lnTo>
                  <a:cubicBezTo>
                    <a:pt x="92280" y="23517"/>
                    <a:pt x="92280" y="22045"/>
                    <a:pt x="90725" y="21136"/>
                  </a:cubicBezTo>
                  <a:lnTo>
                    <a:pt x="84312" y="17377"/>
                  </a:lnTo>
                  <a:lnTo>
                    <a:pt x="58026" y="687"/>
                  </a:lnTo>
                  <a:cubicBezTo>
                    <a:pt x="57239" y="230"/>
                    <a:pt x="56205" y="1"/>
                    <a:pt x="55173" y="1"/>
                  </a:cubicBezTo>
                  <a:close/>
                </a:path>
              </a:pathLst>
            </a:custGeom>
            <a:solidFill>
              <a:srgbClr val="AF2A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2" name="Google Shape;182;p28"/>
            <p:cNvSpPr/>
            <p:nvPr/>
          </p:nvSpPr>
          <p:spPr>
            <a:xfrm>
              <a:off x="5061050" y="2430163"/>
              <a:ext cx="2210475" cy="1007725"/>
            </a:xfrm>
            <a:custGeom>
              <a:avLst/>
              <a:gdLst/>
              <a:ahLst/>
              <a:cxnLst/>
              <a:rect l="l" t="t" r="r" b="b"/>
              <a:pathLst>
                <a:path w="88419" h="40309" extrusionOk="0">
                  <a:moveTo>
                    <a:pt x="88418" y="1"/>
                  </a:moveTo>
                  <a:lnTo>
                    <a:pt x="35705" y="30554"/>
                  </a:lnTo>
                  <a:lnTo>
                    <a:pt x="0" y="9937"/>
                  </a:lnTo>
                  <a:lnTo>
                    <a:pt x="8" y="20197"/>
                  </a:lnTo>
                  <a:lnTo>
                    <a:pt x="34071" y="39871"/>
                  </a:lnTo>
                  <a:cubicBezTo>
                    <a:pt x="34577" y="40162"/>
                    <a:pt x="35142" y="40308"/>
                    <a:pt x="35706" y="40308"/>
                  </a:cubicBezTo>
                  <a:cubicBezTo>
                    <a:pt x="36271" y="40308"/>
                    <a:pt x="36835" y="40162"/>
                    <a:pt x="37341" y="39871"/>
                  </a:cubicBezTo>
                  <a:lnTo>
                    <a:pt x="87601" y="10846"/>
                  </a:lnTo>
                  <a:cubicBezTo>
                    <a:pt x="88107" y="10554"/>
                    <a:pt x="88418" y="10014"/>
                    <a:pt x="88418" y="9431"/>
                  </a:cubicBezTo>
                  <a:lnTo>
                    <a:pt x="88418" y="1"/>
                  </a:ln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3" name="Google Shape;183;p28"/>
            <p:cNvSpPr/>
            <p:nvPr/>
          </p:nvSpPr>
          <p:spPr>
            <a:xfrm>
              <a:off x="5953700" y="2430163"/>
              <a:ext cx="1317850" cy="1007725"/>
            </a:xfrm>
            <a:custGeom>
              <a:avLst/>
              <a:gdLst/>
              <a:ahLst/>
              <a:cxnLst/>
              <a:rect l="l" t="t" r="r" b="b"/>
              <a:pathLst>
                <a:path w="52714" h="40309" extrusionOk="0">
                  <a:moveTo>
                    <a:pt x="52714" y="1"/>
                  </a:moveTo>
                  <a:lnTo>
                    <a:pt x="1" y="30554"/>
                  </a:lnTo>
                  <a:lnTo>
                    <a:pt x="1" y="40309"/>
                  </a:lnTo>
                  <a:cubicBezTo>
                    <a:pt x="574" y="40309"/>
                    <a:pt x="1138" y="40158"/>
                    <a:pt x="1635" y="39871"/>
                  </a:cubicBezTo>
                  <a:lnTo>
                    <a:pt x="51895" y="10846"/>
                  </a:lnTo>
                  <a:cubicBezTo>
                    <a:pt x="52401" y="10554"/>
                    <a:pt x="52714" y="10014"/>
                    <a:pt x="52714" y="9431"/>
                  </a:cubicBezTo>
                  <a:lnTo>
                    <a:pt x="52714" y="1"/>
                  </a:lnTo>
                  <a:close/>
                </a:path>
              </a:pathLst>
            </a:custGeom>
            <a:solidFill>
              <a:srgbClr val="DAE6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4" name="Google Shape;184;p28"/>
            <p:cNvSpPr/>
            <p:nvPr/>
          </p:nvSpPr>
          <p:spPr>
            <a:xfrm>
              <a:off x="5044425" y="2691038"/>
              <a:ext cx="33275" cy="271975"/>
            </a:xfrm>
            <a:custGeom>
              <a:avLst/>
              <a:gdLst/>
              <a:ahLst/>
              <a:cxnLst/>
              <a:rect l="l" t="t" r="r" b="b"/>
              <a:pathLst>
                <a:path w="1331" h="10879" extrusionOk="0">
                  <a:moveTo>
                    <a:pt x="422" y="0"/>
                  </a:moveTo>
                  <a:cubicBezTo>
                    <a:pt x="175" y="0"/>
                    <a:pt x="0" y="254"/>
                    <a:pt x="0" y="670"/>
                  </a:cubicBezTo>
                  <a:lnTo>
                    <a:pt x="5" y="9443"/>
                  </a:lnTo>
                  <a:cubicBezTo>
                    <a:pt x="5" y="9984"/>
                    <a:pt x="303" y="10596"/>
                    <a:pt x="668" y="10807"/>
                  </a:cubicBezTo>
                  <a:cubicBezTo>
                    <a:pt x="753" y="10855"/>
                    <a:pt x="834" y="10878"/>
                    <a:pt x="909" y="10878"/>
                  </a:cubicBezTo>
                  <a:cubicBezTo>
                    <a:pt x="1156" y="10878"/>
                    <a:pt x="1330" y="10624"/>
                    <a:pt x="1330" y="10208"/>
                  </a:cubicBezTo>
                  <a:lnTo>
                    <a:pt x="1330" y="1438"/>
                  </a:lnTo>
                  <a:cubicBezTo>
                    <a:pt x="1330" y="897"/>
                    <a:pt x="1033" y="286"/>
                    <a:pt x="665" y="73"/>
                  </a:cubicBezTo>
                  <a:cubicBezTo>
                    <a:pt x="579" y="24"/>
                    <a:pt x="497" y="0"/>
                    <a:pt x="422" y="0"/>
                  </a:cubicBezTo>
                  <a:close/>
                </a:path>
              </a:pathLst>
            </a:custGeom>
            <a:solidFill>
              <a:srgbClr val="FFDB4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5" name="Google Shape;185;p28"/>
            <p:cNvSpPr/>
            <p:nvPr/>
          </p:nvSpPr>
          <p:spPr>
            <a:xfrm>
              <a:off x="5953700" y="2344463"/>
              <a:ext cx="1363425" cy="865400"/>
            </a:xfrm>
            <a:custGeom>
              <a:avLst/>
              <a:gdLst/>
              <a:ahLst/>
              <a:cxnLst/>
              <a:rect l="l" t="t" r="r" b="b"/>
              <a:pathLst>
                <a:path w="54537" h="34616" extrusionOk="0">
                  <a:moveTo>
                    <a:pt x="54537" y="0"/>
                  </a:moveTo>
                  <a:cubicBezTo>
                    <a:pt x="54537" y="979"/>
                    <a:pt x="53538" y="1538"/>
                    <a:pt x="53122" y="1776"/>
                  </a:cubicBezTo>
                  <a:lnTo>
                    <a:pt x="34504" y="12533"/>
                  </a:lnTo>
                  <a:lnTo>
                    <a:pt x="5317" y="29384"/>
                  </a:lnTo>
                  <a:cubicBezTo>
                    <a:pt x="5310" y="29384"/>
                    <a:pt x="2839" y="30810"/>
                    <a:pt x="2839" y="30810"/>
                  </a:cubicBezTo>
                  <a:cubicBezTo>
                    <a:pt x="2047" y="31267"/>
                    <a:pt x="1028" y="31490"/>
                    <a:pt x="1" y="31490"/>
                  </a:cubicBezTo>
                  <a:lnTo>
                    <a:pt x="1" y="34616"/>
                  </a:lnTo>
                  <a:cubicBezTo>
                    <a:pt x="15" y="34616"/>
                    <a:pt x="29" y="34616"/>
                    <a:pt x="44" y="34616"/>
                  </a:cubicBezTo>
                  <a:cubicBezTo>
                    <a:pt x="990" y="34616"/>
                    <a:pt x="1933" y="34400"/>
                    <a:pt x="2662" y="33981"/>
                  </a:cubicBezTo>
                  <a:cubicBezTo>
                    <a:pt x="3028" y="33772"/>
                    <a:pt x="3374" y="33570"/>
                    <a:pt x="3695" y="33386"/>
                  </a:cubicBezTo>
                  <a:lnTo>
                    <a:pt x="4146" y="33124"/>
                  </a:lnTo>
                  <a:cubicBezTo>
                    <a:pt x="4642" y="32843"/>
                    <a:pt x="5015" y="32627"/>
                    <a:pt x="5198" y="32517"/>
                  </a:cubicBezTo>
                  <a:lnTo>
                    <a:pt x="5302" y="32457"/>
                  </a:lnTo>
                  <a:cubicBezTo>
                    <a:pt x="5315" y="32450"/>
                    <a:pt x="37164" y="14063"/>
                    <a:pt x="37164" y="14063"/>
                  </a:cubicBezTo>
                  <a:lnTo>
                    <a:pt x="53120" y="4842"/>
                  </a:lnTo>
                  <a:cubicBezTo>
                    <a:pt x="53902" y="4391"/>
                    <a:pt x="54537" y="3339"/>
                    <a:pt x="54537" y="2492"/>
                  </a:cubicBezTo>
                  <a:lnTo>
                    <a:pt x="54537" y="0"/>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6" name="Google Shape;186;p28"/>
            <p:cNvSpPr/>
            <p:nvPr/>
          </p:nvSpPr>
          <p:spPr>
            <a:xfrm>
              <a:off x="4973125" y="1813263"/>
              <a:ext cx="2353750" cy="1318475"/>
            </a:xfrm>
            <a:custGeom>
              <a:avLst/>
              <a:gdLst/>
              <a:ahLst/>
              <a:cxnLst/>
              <a:rect l="l" t="t" r="r" b="b"/>
              <a:pathLst>
                <a:path w="94150" h="52739" extrusionOk="0">
                  <a:moveTo>
                    <a:pt x="86" y="31999"/>
                  </a:moveTo>
                  <a:cubicBezTo>
                    <a:pt x="56" y="32012"/>
                    <a:pt x="27" y="32029"/>
                    <a:pt x="0" y="32048"/>
                  </a:cubicBezTo>
                  <a:lnTo>
                    <a:pt x="86" y="31999"/>
                  </a:lnTo>
                  <a:close/>
                  <a:moveTo>
                    <a:pt x="57035" y="0"/>
                  </a:moveTo>
                  <a:cubicBezTo>
                    <a:pt x="56019" y="0"/>
                    <a:pt x="55006" y="222"/>
                    <a:pt x="54232" y="669"/>
                  </a:cubicBezTo>
                  <a:lnTo>
                    <a:pt x="86" y="31999"/>
                  </a:lnTo>
                  <a:lnTo>
                    <a:pt x="86" y="31999"/>
                  </a:lnTo>
                  <a:cubicBezTo>
                    <a:pt x="105" y="31990"/>
                    <a:pt x="124" y="31983"/>
                    <a:pt x="144" y="31977"/>
                  </a:cubicBezTo>
                  <a:cubicBezTo>
                    <a:pt x="179" y="31953"/>
                    <a:pt x="219" y="31938"/>
                    <a:pt x="261" y="31931"/>
                  </a:cubicBezTo>
                  <a:cubicBezTo>
                    <a:pt x="301" y="31911"/>
                    <a:pt x="343" y="31898"/>
                    <a:pt x="386" y="31891"/>
                  </a:cubicBezTo>
                  <a:cubicBezTo>
                    <a:pt x="446" y="31871"/>
                    <a:pt x="506" y="31858"/>
                    <a:pt x="570" y="31853"/>
                  </a:cubicBezTo>
                  <a:cubicBezTo>
                    <a:pt x="635" y="31845"/>
                    <a:pt x="700" y="31841"/>
                    <a:pt x="765" y="31839"/>
                  </a:cubicBezTo>
                  <a:cubicBezTo>
                    <a:pt x="773" y="31839"/>
                    <a:pt x="780" y="31839"/>
                    <a:pt x="788" y="31839"/>
                  </a:cubicBezTo>
                  <a:cubicBezTo>
                    <a:pt x="884" y="31839"/>
                    <a:pt x="978" y="31849"/>
                    <a:pt x="1073" y="31865"/>
                  </a:cubicBezTo>
                  <a:cubicBezTo>
                    <a:pt x="1180" y="31881"/>
                    <a:pt x="1283" y="31905"/>
                    <a:pt x="1387" y="31938"/>
                  </a:cubicBezTo>
                  <a:cubicBezTo>
                    <a:pt x="1612" y="32012"/>
                    <a:pt x="1831" y="32108"/>
                    <a:pt x="2040" y="32225"/>
                  </a:cubicBezTo>
                  <a:lnTo>
                    <a:pt x="3694" y="33179"/>
                  </a:lnTo>
                  <a:lnTo>
                    <a:pt x="11520" y="37697"/>
                  </a:lnTo>
                  <a:lnTo>
                    <a:pt x="33907" y="50632"/>
                  </a:lnTo>
                  <a:lnTo>
                    <a:pt x="33914" y="50632"/>
                  </a:lnTo>
                  <a:lnTo>
                    <a:pt x="36385" y="52058"/>
                  </a:lnTo>
                  <a:cubicBezTo>
                    <a:pt x="37190" y="52484"/>
                    <a:pt x="38094" y="52738"/>
                    <a:pt x="39143" y="52738"/>
                  </a:cubicBezTo>
                  <a:cubicBezTo>
                    <a:pt x="39170" y="52738"/>
                    <a:pt x="39197" y="52738"/>
                    <a:pt x="39224" y="52738"/>
                  </a:cubicBezTo>
                  <a:cubicBezTo>
                    <a:pt x="40243" y="52738"/>
                    <a:pt x="41270" y="52515"/>
                    <a:pt x="42054" y="52064"/>
                  </a:cubicBezTo>
                  <a:lnTo>
                    <a:pt x="44532" y="50632"/>
                  </a:lnTo>
                  <a:lnTo>
                    <a:pt x="84844" y="27358"/>
                  </a:lnTo>
                  <a:lnTo>
                    <a:pt x="92587" y="22886"/>
                  </a:lnTo>
                  <a:cubicBezTo>
                    <a:pt x="94149" y="21977"/>
                    <a:pt x="94149" y="20513"/>
                    <a:pt x="92594" y="19603"/>
                  </a:cubicBezTo>
                  <a:lnTo>
                    <a:pt x="59895" y="689"/>
                  </a:lnTo>
                  <a:cubicBezTo>
                    <a:pt x="59106" y="231"/>
                    <a:pt x="58069" y="0"/>
                    <a:pt x="57035" y="0"/>
                  </a:cubicBezTo>
                  <a:close/>
                </a:path>
              </a:pathLst>
            </a:custGeom>
            <a:solidFill>
              <a:srgbClr val="FF66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7" name="Google Shape;187;p28"/>
            <p:cNvSpPr/>
            <p:nvPr/>
          </p:nvSpPr>
          <p:spPr>
            <a:xfrm>
              <a:off x="5283350" y="2097513"/>
              <a:ext cx="1579150" cy="849375"/>
            </a:xfrm>
            <a:custGeom>
              <a:avLst/>
              <a:gdLst/>
              <a:ahLst/>
              <a:cxnLst/>
              <a:rect l="l" t="t" r="r" b="b"/>
              <a:pathLst>
                <a:path w="63166" h="33975" extrusionOk="0">
                  <a:moveTo>
                    <a:pt x="31368" y="1"/>
                  </a:moveTo>
                  <a:cubicBezTo>
                    <a:pt x="28100" y="1"/>
                    <a:pt x="24831" y="313"/>
                    <a:pt x="21709" y="938"/>
                  </a:cubicBezTo>
                  <a:lnTo>
                    <a:pt x="3547" y="11446"/>
                  </a:lnTo>
                  <a:cubicBezTo>
                    <a:pt x="0" y="17395"/>
                    <a:pt x="2336" y="24254"/>
                    <a:pt x="10559" y="29002"/>
                  </a:cubicBezTo>
                  <a:cubicBezTo>
                    <a:pt x="16303" y="32318"/>
                    <a:pt x="23828" y="33975"/>
                    <a:pt x="31354" y="33975"/>
                  </a:cubicBezTo>
                  <a:cubicBezTo>
                    <a:pt x="35770" y="33975"/>
                    <a:pt x="40187" y="33404"/>
                    <a:pt x="44244" y="32264"/>
                  </a:cubicBezTo>
                  <a:lnTo>
                    <a:pt x="57824" y="24423"/>
                  </a:lnTo>
                  <a:cubicBezTo>
                    <a:pt x="63166" y="18089"/>
                    <a:pt x="61288" y="10238"/>
                    <a:pt x="52174" y="4976"/>
                  </a:cubicBezTo>
                  <a:cubicBezTo>
                    <a:pt x="46429" y="1659"/>
                    <a:pt x="38899" y="1"/>
                    <a:pt x="31368" y="1"/>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8" name="Google Shape;188;p28"/>
            <p:cNvSpPr/>
            <p:nvPr/>
          </p:nvSpPr>
          <p:spPr>
            <a:xfrm>
              <a:off x="4953325" y="2609238"/>
              <a:ext cx="1000450" cy="945600"/>
            </a:xfrm>
            <a:custGeom>
              <a:avLst/>
              <a:gdLst/>
              <a:ahLst/>
              <a:cxnLst/>
              <a:rect l="l" t="t" r="r" b="b"/>
              <a:pathLst>
                <a:path w="40018" h="37824" extrusionOk="0">
                  <a:moveTo>
                    <a:pt x="1580" y="0"/>
                  </a:moveTo>
                  <a:cubicBezTo>
                    <a:pt x="1572" y="0"/>
                    <a:pt x="1565" y="0"/>
                    <a:pt x="1557" y="0"/>
                  </a:cubicBezTo>
                  <a:cubicBezTo>
                    <a:pt x="1490" y="0"/>
                    <a:pt x="1425" y="6"/>
                    <a:pt x="1360" y="14"/>
                  </a:cubicBezTo>
                  <a:cubicBezTo>
                    <a:pt x="1298" y="19"/>
                    <a:pt x="1237" y="32"/>
                    <a:pt x="1178" y="52"/>
                  </a:cubicBezTo>
                  <a:cubicBezTo>
                    <a:pt x="1133" y="59"/>
                    <a:pt x="1091" y="72"/>
                    <a:pt x="1053" y="91"/>
                  </a:cubicBezTo>
                  <a:cubicBezTo>
                    <a:pt x="1011" y="101"/>
                    <a:pt x="971" y="117"/>
                    <a:pt x="934" y="138"/>
                  </a:cubicBezTo>
                  <a:cubicBezTo>
                    <a:pt x="916" y="144"/>
                    <a:pt x="902" y="151"/>
                    <a:pt x="882" y="158"/>
                  </a:cubicBezTo>
                  <a:lnTo>
                    <a:pt x="790" y="209"/>
                  </a:lnTo>
                  <a:lnTo>
                    <a:pt x="784" y="209"/>
                  </a:lnTo>
                  <a:cubicBezTo>
                    <a:pt x="301" y="523"/>
                    <a:pt x="0" y="1145"/>
                    <a:pt x="0" y="2020"/>
                  </a:cubicBezTo>
                  <a:lnTo>
                    <a:pt x="0" y="12349"/>
                  </a:lnTo>
                  <a:cubicBezTo>
                    <a:pt x="0" y="14154"/>
                    <a:pt x="1268" y="16351"/>
                    <a:pt x="2830" y="17253"/>
                  </a:cubicBezTo>
                  <a:lnTo>
                    <a:pt x="34701" y="35660"/>
                  </a:lnTo>
                  <a:cubicBezTo>
                    <a:pt x="34701" y="35660"/>
                    <a:pt x="34719" y="35673"/>
                    <a:pt x="34753" y="35693"/>
                  </a:cubicBezTo>
                  <a:cubicBezTo>
                    <a:pt x="34791" y="35714"/>
                    <a:pt x="34844" y="35739"/>
                    <a:pt x="34910" y="35779"/>
                  </a:cubicBezTo>
                  <a:cubicBezTo>
                    <a:pt x="34961" y="35810"/>
                    <a:pt x="35015" y="35844"/>
                    <a:pt x="35087" y="35882"/>
                  </a:cubicBezTo>
                  <a:cubicBezTo>
                    <a:pt x="35152" y="35922"/>
                    <a:pt x="35224" y="35961"/>
                    <a:pt x="35309" y="36014"/>
                  </a:cubicBezTo>
                  <a:cubicBezTo>
                    <a:pt x="35471" y="36104"/>
                    <a:pt x="35661" y="36216"/>
                    <a:pt x="35870" y="36335"/>
                  </a:cubicBezTo>
                  <a:lnTo>
                    <a:pt x="36321" y="36596"/>
                  </a:lnTo>
                  <a:cubicBezTo>
                    <a:pt x="36642" y="36778"/>
                    <a:pt x="36988" y="36982"/>
                    <a:pt x="37354" y="37190"/>
                  </a:cubicBezTo>
                  <a:cubicBezTo>
                    <a:pt x="38083" y="37608"/>
                    <a:pt x="39026" y="37824"/>
                    <a:pt x="39972" y="37824"/>
                  </a:cubicBezTo>
                  <a:cubicBezTo>
                    <a:pt x="39987" y="37824"/>
                    <a:pt x="40001" y="37824"/>
                    <a:pt x="40016" y="37824"/>
                  </a:cubicBezTo>
                  <a:lnTo>
                    <a:pt x="40016" y="34713"/>
                  </a:lnTo>
                  <a:cubicBezTo>
                    <a:pt x="38990" y="34713"/>
                    <a:pt x="37969" y="34484"/>
                    <a:pt x="37185" y="34033"/>
                  </a:cubicBezTo>
                  <a:lnTo>
                    <a:pt x="34699" y="32601"/>
                  </a:lnTo>
                  <a:lnTo>
                    <a:pt x="34699" y="32594"/>
                  </a:lnTo>
                  <a:lnTo>
                    <a:pt x="3786" y="14735"/>
                  </a:lnTo>
                  <a:cubicBezTo>
                    <a:pt x="3726" y="14697"/>
                    <a:pt x="3661" y="14650"/>
                    <a:pt x="3602" y="14605"/>
                  </a:cubicBezTo>
                  <a:cubicBezTo>
                    <a:pt x="3534" y="14558"/>
                    <a:pt x="3470" y="14503"/>
                    <a:pt x="3414" y="14441"/>
                  </a:cubicBezTo>
                  <a:lnTo>
                    <a:pt x="3302" y="14331"/>
                  </a:lnTo>
                  <a:cubicBezTo>
                    <a:pt x="3250" y="14272"/>
                    <a:pt x="3201" y="14211"/>
                    <a:pt x="3158" y="14147"/>
                  </a:cubicBezTo>
                  <a:cubicBezTo>
                    <a:pt x="3094" y="14067"/>
                    <a:pt x="3038" y="13982"/>
                    <a:pt x="2988" y="13891"/>
                  </a:cubicBezTo>
                  <a:cubicBezTo>
                    <a:pt x="2937" y="13803"/>
                    <a:pt x="2891" y="13711"/>
                    <a:pt x="2851" y="13617"/>
                  </a:cubicBezTo>
                  <a:cubicBezTo>
                    <a:pt x="2807" y="13527"/>
                    <a:pt x="2772" y="13434"/>
                    <a:pt x="2745" y="13337"/>
                  </a:cubicBezTo>
                  <a:cubicBezTo>
                    <a:pt x="2722" y="13255"/>
                    <a:pt x="2702" y="13171"/>
                    <a:pt x="2687" y="13088"/>
                  </a:cubicBezTo>
                  <a:cubicBezTo>
                    <a:pt x="2678" y="13068"/>
                    <a:pt x="2677" y="13044"/>
                    <a:pt x="2680" y="13023"/>
                  </a:cubicBezTo>
                  <a:cubicBezTo>
                    <a:pt x="2667" y="12989"/>
                    <a:pt x="2663" y="12954"/>
                    <a:pt x="2667" y="12917"/>
                  </a:cubicBezTo>
                  <a:cubicBezTo>
                    <a:pt x="2657" y="12871"/>
                    <a:pt x="2653" y="12822"/>
                    <a:pt x="2655" y="12774"/>
                  </a:cubicBezTo>
                  <a:lnTo>
                    <a:pt x="2655" y="4655"/>
                  </a:lnTo>
                  <a:cubicBezTo>
                    <a:pt x="2655" y="4145"/>
                    <a:pt x="2912" y="3849"/>
                    <a:pt x="3284" y="3849"/>
                  </a:cubicBezTo>
                  <a:cubicBezTo>
                    <a:pt x="3436" y="3849"/>
                    <a:pt x="3606" y="3898"/>
                    <a:pt x="3786" y="4002"/>
                  </a:cubicBezTo>
                  <a:lnTo>
                    <a:pt x="9651" y="7389"/>
                  </a:lnTo>
                  <a:lnTo>
                    <a:pt x="34701" y="21859"/>
                  </a:lnTo>
                  <a:cubicBezTo>
                    <a:pt x="34706" y="21861"/>
                    <a:pt x="34711" y="21863"/>
                    <a:pt x="34714" y="21866"/>
                  </a:cubicBezTo>
                  <a:lnTo>
                    <a:pt x="34819" y="21926"/>
                  </a:lnTo>
                  <a:cubicBezTo>
                    <a:pt x="35001" y="22036"/>
                    <a:pt x="35374" y="22252"/>
                    <a:pt x="35872" y="22533"/>
                  </a:cubicBezTo>
                  <a:lnTo>
                    <a:pt x="36323" y="22795"/>
                  </a:lnTo>
                  <a:cubicBezTo>
                    <a:pt x="36642" y="22979"/>
                    <a:pt x="36990" y="23181"/>
                    <a:pt x="37356" y="23390"/>
                  </a:cubicBezTo>
                  <a:cubicBezTo>
                    <a:pt x="38085" y="23809"/>
                    <a:pt x="39028" y="24025"/>
                    <a:pt x="39974" y="24025"/>
                  </a:cubicBezTo>
                  <a:cubicBezTo>
                    <a:pt x="39988" y="24025"/>
                    <a:pt x="40003" y="24025"/>
                    <a:pt x="40017" y="24025"/>
                  </a:cubicBezTo>
                  <a:lnTo>
                    <a:pt x="40017" y="20899"/>
                  </a:lnTo>
                  <a:cubicBezTo>
                    <a:pt x="38990" y="20899"/>
                    <a:pt x="37970" y="20676"/>
                    <a:pt x="37185" y="20225"/>
                  </a:cubicBezTo>
                  <a:lnTo>
                    <a:pt x="37179" y="20219"/>
                  </a:lnTo>
                  <a:lnTo>
                    <a:pt x="34707" y="18793"/>
                  </a:lnTo>
                  <a:lnTo>
                    <a:pt x="34701" y="18793"/>
                  </a:lnTo>
                  <a:lnTo>
                    <a:pt x="12312" y="5858"/>
                  </a:lnTo>
                  <a:lnTo>
                    <a:pt x="4485" y="1340"/>
                  </a:lnTo>
                  <a:lnTo>
                    <a:pt x="2830" y="386"/>
                  </a:lnTo>
                  <a:cubicBezTo>
                    <a:pt x="2623" y="269"/>
                    <a:pt x="2404" y="173"/>
                    <a:pt x="2177" y="97"/>
                  </a:cubicBezTo>
                  <a:cubicBezTo>
                    <a:pt x="2075" y="66"/>
                    <a:pt x="1970" y="42"/>
                    <a:pt x="1865" y="26"/>
                  </a:cubicBezTo>
                  <a:cubicBezTo>
                    <a:pt x="1770" y="10"/>
                    <a:pt x="1674" y="0"/>
                    <a:pt x="158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9" name="Google Shape;199;p28"/>
            <p:cNvSpPr/>
            <p:nvPr/>
          </p:nvSpPr>
          <p:spPr>
            <a:xfrm>
              <a:off x="6602850" y="2966038"/>
              <a:ext cx="9050" cy="207625"/>
            </a:xfrm>
            <a:custGeom>
              <a:avLst/>
              <a:gdLst/>
              <a:ahLst/>
              <a:cxnLst/>
              <a:rect l="l" t="t" r="r" b="b"/>
              <a:pathLst>
                <a:path w="362" h="8305" extrusionOk="0">
                  <a:moveTo>
                    <a:pt x="177" y="0"/>
                  </a:moveTo>
                  <a:lnTo>
                    <a:pt x="0" y="8301"/>
                  </a:lnTo>
                  <a:cubicBezTo>
                    <a:pt x="60" y="8303"/>
                    <a:pt x="121" y="8305"/>
                    <a:pt x="181" y="8305"/>
                  </a:cubicBezTo>
                  <a:cubicBezTo>
                    <a:pt x="241" y="8305"/>
                    <a:pt x="301" y="8303"/>
                    <a:pt x="361" y="8301"/>
                  </a:cubicBezTo>
                  <a:lnTo>
                    <a:pt x="177" y="0"/>
                  </a:lnTo>
                  <a:close/>
                </a:path>
              </a:pathLst>
            </a:custGeom>
            <a:solidFill>
              <a:srgbClr val="FDB72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4" name="Google Shape;204;p28"/>
            <p:cNvSpPr/>
            <p:nvPr/>
          </p:nvSpPr>
          <p:spPr>
            <a:xfrm>
              <a:off x="2965925" y="3730638"/>
              <a:ext cx="2191125" cy="1495000"/>
            </a:xfrm>
            <a:custGeom>
              <a:avLst/>
              <a:gdLst/>
              <a:ahLst/>
              <a:cxnLst/>
              <a:rect l="l" t="t" r="r" b="b"/>
              <a:pathLst>
                <a:path w="87645" h="59800" extrusionOk="0">
                  <a:moveTo>
                    <a:pt x="45151" y="0"/>
                  </a:moveTo>
                  <a:cubicBezTo>
                    <a:pt x="45151" y="0"/>
                    <a:pt x="37279" y="13779"/>
                    <a:pt x="23887" y="21475"/>
                  </a:cubicBezTo>
                  <a:cubicBezTo>
                    <a:pt x="10498" y="29169"/>
                    <a:pt x="0" y="35265"/>
                    <a:pt x="0" y="35265"/>
                  </a:cubicBezTo>
                  <a:lnTo>
                    <a:pt x="42495" y="59799"/>
                  </a:lnTo>
                  <a:lnTo>
                    <a:pt x="71709" y="42932"/>
                  </a:lnTo>
                  <a:cubicBezTo>
                    <a:pt x="76457" y="40191"/>
                    <a:pt x="84864" y="32378"/>
                    <a:pt x="87645" y="24534"/>
                  </a:cubicBezTo>
                  <a:lnTo>
                    <a:pt x="45151" y="0"/>
                  </a:ln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5" name="Google Shape;205;p28"/>
            <p:cNvSpPr/>
            <p:nvPr/>
          </p:nvSpPr>
          <p:spPr>
            <a:xfrm>
              <a:off x="3405250" y="4905513"/>
              <a:ext cx="730375" cy="385925"/>
            </a:xfrm>
            <a:custGeom>
              <a:avLst/>
              <a:gdLst/>
              <a:ahLst/>
              <a:cxnLst/>
              <a:rect l="l" t="t" r="r" b="b"/>
              <a:pathLst>
                <a:path w="29215" h="15437" extrusionOk="0">
                  <a:moveTo>
                    <a:pt x="23903" y="1"/>
                  </a:moveTo>
                  <a:cubicBezTo>
                    <a:pt x="23903" y="1"/>
                    <a:pt x="13031" y="7170"/>
                    <a:pt x="0" y="7668"/>
                  </a:cubicBezTo>
                  <a:cubicBezTo>
                    <a:pt x="1966" y="8803"/>
                    <a:pt x="5758" y="9447"/>
                    <a:pt x="9474" y="9447"/>
                  </a:cubicBezTo>
                  <a:cubicBezTo>
                    <a:pt x="10780" y="9447"/>
                    <a:pt x="12076" y="9367"/>
                    <a:pt x="13280" y="9202"/>
                  </a:cubicBezTo>
                  <a:lnTo>
                    <a:pt x="13280" y="9202"/>
                  </a:lnTo>
                  <a:cubicBezTo>
                    <a:pt x="13280" y="9202"/>
                    <a:pt x="12631" y="11895"/>
                    <a:pt x="7968" y="15335"/>
                  </a:cubicBezTo>
                  <a:cubicBezTo>
                    <a:pt x="7968" y="15335"/>
                    <a:pt x="8344" y="15437"/>
                    <a:pt x="9079" y="15437"/>
                  </a:cubicBezTo>
                  <a:cubicBezTo>
                    <a:pt x="11648" y="15437"/>
                    <a:pt x="18601" y="14198"/>
                    <a:pt x="29214" y="3068"/>
                  </a:cubicBezTo>
                  <a:lnTo>
                    <a:pt x="23903" y="1"/>
                  </a:ln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6" name="Google Shape;206;p28"/>
            <p:cNvSpPr/>
            <p:nvPr/>
          </p:nvSpPr>
          <p:spPr>
            <a:xfrm>
              <a:off x="3604700" y="3845463"/>
              <a:ext cx="689650" cy="362750"/>
            </a:xfrm>
            <a:custGeom>
              <a:avLst/>
              <a:gdLst/>
              <a:ahLst/>
              <a:cxnLst/>
              <a:rect l="l" t="t" r="r" b="b"/>
              <a:pathLst>
                <a:path w="27586" h="14510" extrusionOk="0">
                  <a:moveTo>
                    <a:pt x="13792" y="0"/>
                  </a:moveTo>
                  <a:cubicBezTo>
                    <a:pt x="10577" y="0"/>
                    <a:pt x="7362" y="708"/>
                    <a:pt x="4909" y="2125"/>
                  </a:cubicBezTo>
                  <a:cubicBezTo>
                    <a:pt x="0" y="4957"/>
                    <a:pt x="0" y="9550"/>
                    <a:pt x="4909" y="12384"/>
                  </a:cubicBezTo>
                  <a:cubicBezTo>
                    <a:pt x="7363" y="13801"/>
                    <a:pt x="10578" y="14509"/>
                    <a:pt x="13794" y="14509"/>
                  </a:cubicBezTo>
                  <a:cubicBezTo>
                    <a:pt x="17009" y="14509"/>
                    <a:pt x="20224" y="13801"/>
                    <a:pt x="22678" y="12384"/>
                  </a:cubicBezTo>
                  <a:cubicBezTo>
                    <a:pt x="27585" y="9550"/>
                    <a:pt x="27585" y="4957"/>
                    <a:pt x="22678" y="2125"/>
                  </a:cubicBezTo>
                  <a:cubicBezTo>
                    <a:pt x="20224" y="708"/>
                    <a:pt x="17008" y="0"/>
                    <a:pt x="13792"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7" name="Google Shape;207;p28"/>
            <p:cNvSpPr/>
            <p:nvPr/>
          </p:nvSpPr>
          <p:spPr>
            <a:xfrm>
              <a:off x="3721175" y="3034788"/>
              <a:ext cx="206925" cy="300225"/>
            </a:xfrm>
            <a:custGeom>
              <a:avLst/>
              <a:gdLst/>
              <a:ahLst/>
              <a:cxnLst/>
              <a:rect l="l" t="t" r="r" b="b"/>
              <a:pathLst>
                <a:path w="8277" h="12009" extrusionOk="0">
                  <a:moveTo>
                    <a:pt x="5498" y="0"/>
                  </a:moveTo>
                  <a:cubicBezTo>
                    <a:pt x="4233" y="62"/>
                    <a:pt x="3339" y="360"/>
                    <a:pt x="2432" y="1272"/>
                  </a:cubicBezTo>
                  <a:cubicBezTo>
                    <a:pt x="1766" y="1942"/>
                    <a:pt x="277" y="6902"/>
                    <a:pt x="130" y="8963"/>
                  </a:cubicBezTo>
                  <a:cubicBezTo>
                    <a:pt x="1" y="10771"/>
                    <a:pt x="1541" y="12009"/>
                    <a:pt x="3313" y="12009"/>
                  </a:cubicBezTo>
                  <a:cubicBezTo>
                    <a:pt x="3560" y="12009"/>
                    <a:pt x="3811" y="11985"/>
                    <a:pt x="4063" y="11935"/>
                  </a:cubicBezTo>
                  <a:cubicBezTo>
                    <a:pt x="5964" y="11559"/>
                    <a:pt x="8277" y="7920"/>
                    <a:pt x="8228" y="6328"/>
                  </a:cubicBezTo>
                  <a:cubicBezTo>
                    <a:pt x="8178" y="4735"/>
                    <a:pt x="5498" y="0"/>
                    <a:pt x="5498"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8" name="Google Shape;208;p28"/>
            <p:cNvSpPr/>
            <p:nvPr/>
          </p:nvSpPr>
          <p:spPr>
            <a:xfrm>
              <a:off x="3748725" y="3027088"/>
              <a:ext cx="157650" cy="104850"/>
            </a:xfrm>
            <a:custGeom>
              <a:avLst/>
              <a:gdLst/>
              <a:ahLst/>
              <a:cxnLst/>
              <a:rect l="l" t="t" r="r" b="b"/>
              <a:pathLst>
                <a:path w="6306" h="4194" extrusionOk="0">
                  <a:moveTo>
                    <a:pt x="4904" y="1"/>
                  </a:moveTo>
                  <a:cubicBezTo>
                    <a:pt x="4757" y="1"/>
                    <a:pt x="4587" y="10"/>
                    <a:pt x="4389" y="29"/>
                  </a:cubicBezTo>
                  <a:cubicBezTo>
                    <a:pt x="2313" y="238"/>
                    <a:pt x="1462" y="927"/>
                    <a:pt x="1125" y="1379"/>
                  </a:cubicBezTo>
                  <a:cubicBezTo>
                    <a:pt x="787" y="1832"/>
                    <a:pt x="263" y="3119"/>
                    <a:pt x="132" y="3653"/>
                  </a:cubicBezTo>
                  <a:cubicBezTo>
                    <a:pt x="0" y="4188"/>
                    <a:pt x="206" y="4193"/>
                    <a:pt x="206" y="4193"/>
                  </a:cubicBezTo>
                  <a:cubicBezTo>
                    <a:pt x="852" y="2288"/>
                    <a:pt x="1689" y="1279"/>
                    <a:pt x="1689" y="1279"/>
                  </a:cubicBezTo>
                  <a:cubicBezTo>
                    <a:pt x="1863" y="1225"/>
                    <a:pt x="2014" y="1204"/>
                    <a:pt x="2146" y="1204"/>
                  </a:cubicBezTo>
                  <a:cubicBezTo>
                    <a:pt x="2616" y="1204"/>
                    <a:pt x="2826" y="1476"/>
                    <a:pt x="2826" y="1476"/>
                  </a:cubicBezTo>
                  <a:lnTo>
                    <a:pt x="5584" y="815"/>
                  </a:lnTo>
                  <a:cubicBezTo>
                    <a:pt x="5584" y="815"/>
                    <a:pt x="6305" y="1"/>
                    <a:pt x="4904"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9" name="Google Shape;209;p28"/>
            <p:cNvSpPr/>
            <p:nvPr/>
          </p:nvSpPr>
          <p:spPr>
            <a:xfrm>
              <a:off x="3919225" y="3034788"/>
              <a:ext cx="406850" cy="314000"/>
            </a:xfrm>
            <a:custGeom>
              <a:avLst/>
              <a:gdLst/>
              <a:ahLst/>
              <a:cxnLst/>
              <a:rect l="l" t="t" r="r" b="b"/>
              <a:pathLst>
                <a:path w="16274" h="12560" extrusionOk="0">
                  <a:moveTo>
                    <a:pt x="1198" y="0"/>
                  </a:moveTo>
                  <a:cubicBezTo>
                    <a:pt x="1148" y="0"/>
                    <a:pt x="1098" y="2"/>
                    <a:pt x="1048" y="5"/>
                  </a:cubicBezTo>
                  <a:cubicBezTo>
                    <a:pt x="331" y="56"/>
                    <a:pt x="0" y="462"/>
                    <a:pt x="669" y="1808"/>
                  </a:cubicBezTo>
                  <a:cubicBezTo>
                    <a:pt x="1335" y="3157"/>
                    <a:pt x="2709" y="5573"/>
                    <a:pt x="4057" y="7116"/>
                  </a:cubicBezTo>
                  <a:cubicBezTo>
                    <a:pt x="4712" y="7865"/>
                    <a:pt x="5786" y="8988"/>
                    <a:pt x="7551" y="10003"/>
                  </a:cubicBezTo>
                  <a:cubicBezTo>
                    <a:pt x="8782" y="10712"/>
                    <a:pt x="9871" y="11133"/>
                    <a:pt x="11231" y="11549"/>
                  </a:cubicBezTo>
                  <a:cubicBezTo>
                    <a:pt x="11601" y="11661"/>
                    <a:pt x="11848" y="11836"/>
                    <a:pt x="12530" y="12135"/>
                  </a:cubicBezTo>
                  <a:cubicBezTo>
                    <a:pt x="13109" y="12390"/>
                    <a:pt x="13817" y="12559"/>
                    <a:pt x="14396" y="12559"/>
                  </a:cubicBezTo>
                  <a:cubicBezTo>
                    <a:pt x="14498" y="12559"/>
                    <a:pt x="14596" y="12554"/>
                    <a:pt x="14688" y="12543"/>
                  </a:cubicBezTo>
                  <a:cubicBezTo>
                    <a:pt x="15307" y="12470"/>
                    <a:pt x="15519" y="12346"/>
                    <a:pt x="15557" y="12216"/>
                  </a:cubicBezTo>
                  <a:cubicBezTo>
                    <a:pt x="15607" y="12050"/>
                    <a:pt x="15477" y="11952"/>
                    <a:pt x="15191" y="11952"/>
                  </a:cubicBezTo>
                  <a:cubicBezTo>
                    <a:pt x="15092" y="11952"/>
                    <a:pt x="14971" y="11958"/>
                    <a:pt x="14830" y="11958"/>
                  </a:cubicBezTo>
                  <a:cubicBezTo>
                    <a:pt x="14563" y="11958"/>
                    <a:pt x="14228" y="11936"/>
                    <a:pt x="13845" y="11813"/>
                  </a:cubicBezTo>
                  <a:lnTo>
                    <a:pt x="13845" y="11813"/>
                  </a:lnTo>
                  <a:cubicBezTo>
                    <a:pt x="13845" y="11813"/>
                    <a:pt x="14246" y="11832"/>
                    <a:pt x="14598" y="11832"/>
                  </a:cubicBezTo>
                  <a:cubicBezTo>
                    <a:pt x="14687" y="11832"/>
                    <a:pt x="14772" y="11831"/>
                    <a:pt x="14847" y="11828"/>
                  </a:cubicBezTo>
                  <a:cubicBezTo>
                    <a:pt x="15223" y="11811"/>
                    <a:pt x="15586" y="11739"/>
                    <a:pt x="15833" y="11656"/>
                  </a:cubicBezTo>
                  <a:cubicBezTo>
                    <a:pt x="16140" y="11552"/>
                    <a:pt x="16274" y="11093"/>
                    <a:pt x="15987" y="11084"/>
                  </a:cubicBezTo>
                  <a:cubicBezTo>
                    <a:pt x="15974" y="11084"/>
                    <a:pt x="15962" y="11084"/>
                    <a:pt x="15949" y="11084"/>
                  </a:cubicBezTo>
                  <a:cubicBezTo>
                    <a:pt x="15677" y="11084"/>
                    <a:pt x="15448" y="11152"/>
                    <a:pt x="14916" y="11166"/>
                  </a:cubicBezTo>
                  <a:cubicBezTo>
                    <a:pt x="14875" y="11168"/>
                    <a:pt x="14834" y="11168"/>
                    <a:pt x="14794" y="11168"/>
                  </a:cubicBezTo>
                  <a:cubicBezTo>
                    <a:pt x="14539" y="11168"/>
                    <a:pt x="14284" y="11141"/>
                    <a:pt x="14033" y="11089"/>
                  </a:cubicBezTo>
                  <a:cubicBezTo>
                    <a:pt x="14033" y="11089"/>
                    <a:pt x="14638" y="11043"/>
                    <a:pt x="15134" y="10906"/>
                  </a:cubicBezTo>
                  <a:cubicBezTo>
                    <a:pt x="15632" y="10770"/>
                    <a:pt x="15809" y="10612"/>
                    <a:pt x="15921" y="10501"/>
                  </a:cubicBezTo>
                  <a:cubicBezTo>
                    <a:pt x="16025" y="10397"/>
                    <a:pt x="16025" y="10138"/>
                    <a:pt x="15732" y="10138"/>
                  </a:cubicBezTo>
                  <a:cubicBezTo>
                    <a:pt x="15712" y="10138"/>
                    <a:pt x="15690" y="10140"/>
                    <a:pt x="15667" y="10142"/>
                  </a:cubicBezTo>
                  <a:cubicBezTo>
                    <a:pt x="15367" y="10175"/>
                    <a:pt x="15005" y="10337"/>
                    <a:pt x="14449" y="10337"/>
                  </a:cubicBezTo>
                  <a:cubicBezTo>
                    <a:pt x="14409" y="10337"/>
                    <a:pt x="14368" y="10336"/>
                    <a:pt x="14326" y="10334"/>
                  </a:cubicBezTo>
                  <a:cubicBezTo>
                    <a:pt x="13871" y="10313"/>
                    <a:pt x="13554" y="10236"/>
                    <a:pt x="13616" y="10171"/>
                  </a:cubicBezTo>
                  <a:cubicBezTo>
                    <a:pt x="13679" y="10105"/>
                    <a:pt x="13946" y="10135"/>
                    <a:pt x="14306" y="9968"/>
                  </a:cubicBezTo>
                  <a:cubicBezTo>
                    <a:pt x="14650" y="9810"/>
                    <a:pt x="14892" y="9449"/>
                    <a:pt x="14789" y="9263"/>
                  </a:cubicBezTo>
                  <a:cubicBezTo>
                    <a:pt x="14750" y="9195"/>
                    <a:pt x="14723" y="9169"/>
                    <a:pt x="14686" y="9169"/>
                  </a:cubicBezTo>
                  <a:cubicBezTo>
                    <a:pt x="14621" y="9169"/>
                    <a:pt x="14525" y="9247"/>
                    <a:pt x="14286" y="9315"/>
                  </a:cubicBezTo>
                  <a:cubicBezTo>
                    <a:pt x="13906" y="9424"/>
                    <a:pt x="13537" y="9377"/>
                    <a:pt x="13014" y="9571"/>
                  </a:cubicBezTo>
                  <a:cubicBezTo>
                    <a:pt x="12555" y="9743"/>
                    <a:pt x="12251" y="9840"/>
                    <a:pt x="11795" y="9878"/>
                  </a:cubicBezTo>
                  <a:cubicBezTo>
                    <a:pt x="11778" y="9879"/>
                    <a:pt x="11761" y="9880"/>
                    <a:pt x="11743" y="9880"/>
                  </a:cubicBezTo>
                  <a:cubicBezTo>
                    <a:pt x="11244" y="9880"/>
                    <a:pt x="9959" y="9380"/>
                    <a:pt x="8834" y="8739"/>
                  </a:cubicBezTo>
                  <a:cubicBezTo>
                    <a:pt x="7457" y="7955"/>
                    <a:pt x="6029" y="6511"/>
                    <a:pt x="5496" y="5803"/>
                  </a:cubicBezTo>
                  <a:cubicBezTo>
                    <a:pt x="4346" y="4274"/>
                    <a:pt x="3115" y="1979"/>
                    <a:pt x="2739" y="1148"/>
                  </a:cubicBezTo>
                  <a:cubicBezTo>
                    <a:pt x="2325" y="235"/>
                    <a:pt x="1760" y="0"/>
                    <a:pt x="1198"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0" name="Google Shape;210;p28"/>
            <p:cNvSpPr/>
            <p:nvPr/>
          </p:nvSpPr>
          <p:spPr>
            <a:xfrm>
              <a:off x="3850850" y="3904063"/>
              <a:ext cx="137700" cy="115050"/>
            </a:xfrm>
            <a:custGeom>
              <a:avLst/>
              <a:gdLst/>
              <a:ahLst/>
              <a:cxnLst/>
              <a:rect l="l" t="t" r="r" b="b"/>
              <a:pathLst>
                <a:path w="5508" h="4602" extrusionOk="0">
                  <a:moveTo>
                    <a:pt x="532" y="0"/>
                  </a:moveTo>
                  <a:cubicBezTo>
                    <a:pt x="532" y="0"/>
                    <a:pt x="426" y="388"/>
                    <a:pt x="291" y="699"/>
                  </a:cubicBezTo>
                  <a:cubicBezTo>
                    <a:pt x="154" y="1008"/>
                    <a:pt x="0" y="1532"/>
                    <a:pt x="19" y="1805"/>
                  </a:cubicBezTo>
                  <a:cubicBezTo>
                    <a:pt x="39" y="2075"/>
                    <a:pt x="602" y="2540"/>
                    <a:pt x="1008" y="2657"/>
                  </a:cubicBezTo>
                  <a:cubicBezTo>
                    <a:pt x="1415" y="2774"/>
                    <a:pt x="1992" y="3312"/>
                    <a:pt x="2182" y="3646"/>
                  </a:cubicBezTo>
                  <a:cubicBezTo>
                    <a:pt x="2455" y="4125"/>
                    <a:pt x="3307" y="4576"/>
                    <a:pt x="3897" y="4596"/>
                  </a:cubicBezTo>
                  <a:cubicBezTo>
                    <a:pt x="3985" y="4599"/>
                    <a:pt x="4074" y="4601"/>
                    <a:pt x="4164" y="4601"/>
                  </a:cubicBezTo>
                  <a:cubicBezTo>
                    <a:pt x="4676" y="4601"/>
                    <a:pt x="5186" y="4546"/>
                    <a:pt x="5333" y="4364"/>
                  </a:cubicBezTo>
                  <a:cubicBezTo>
                    <a:pt x="5507" y="4150"/>
                    <a:pt x="5354" y="3860"/>
                    <a:pt x="4268" y="2812"/>
                  </a:cubicBezTo>
                  <a:cubicBezTo>
                    <a:pt x="3180" y="1766"/>
                    <a:pt x="2445" y="1120"/>
                    <a:pt x="2182" y="259"/>
                  </a:cubicBezTo>
                  <a:lnTo>
                    <a:pt x="532" y="0"/>
                  </a:ln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1" name="Google Shape;211;p28"/>
            <p:cNvSpPr/>
            <p:nvPr/>
          </p:nvSpPr>
          <p:spPr>
            <a:xfrm>
              <a:off x="3809400" y="3984388"/>
              <a:ext cx="65875" cy="144975"/>
            </a:xfrm>
            <a:custGeom>
              <a:avLst/>
              <a:gdLst/>
              <a:ahLst/>
              <a:cxnLst/>
              <a:rect l="l" t="t" r="r" b="b"/>
              <a:pathLst>
                <a:path w="2635" h="5799" extrusionOk="0">
                  <a:moveTo>
                    <a:pt x="487" y="0"/>
                  </a:moveTo>
                  <a:cubicBezTo>
                    <a:pt x="358" y="331"/>
                    <a:pt x="115" y="516"/>
                    <a:pt x="183" y="1387"/>
                  </a:cubicBezTo>
                  <a:cubicBezTo>
                    <a:pt x="250" y="2256"/>
                    <a:pt x="173" y="2603"/>
                    <a:pt x="88" y="3313"/>
                  </a:cubicBezTo>
                  <a:cubicBezTo>
                    <a:pt x="1" y="4023"/>
                    <a:pt x="363" y="4999"/>
                    <a:pt x="704" y="5452"/>
                  </a:cubicBezTo>
                  <a:cubicBezTo>
                    <a:pt x="863" y="5664"/>
                    <a:pt x="1151" y="5798"/>
                    <a:pt x="1442" y="5798"/>
                  </a:cubicBezTo>
                  <a:cubicBezTo>
                    <a:pt x="1774" y="5798"/>
                    <a:pt x="2112" y="5624"/>
                    <a:pt x="2268" y="5195"/>
                  </a:cubicBezTo>
                  <a:cubicBezTo>
                    <a:pt x="2564" y="4388"/>
                    <a:pt x="2634" y="3706"/>
                    <a:pt x="2427" y="2894"/>
                  </a:cubicBezTo>
                  <a:cubicBezTo>
                    <a:pt x="2221" y="2082"/>
                    <a:pt x="2495" y="1462"/>
                    <a:pt x="2358" y="919"/>
                  </a:cubicBezTo>
                  <a:cubicBezTo>
                    <a:pt x="2282" y="602"/>
                    <a:pt x="2171" y="294"/>
                    <a:pt x="2031" y="0"/>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2" name="Google Shape;212;p28"/>
            <p:cNvSpPr/>
            <p:nvPr/>
          </p:nvSpPr>
          <p:spPr>
            <a:xfrm>
              <a:off x="3778825" y="3370488"/>
              <a:ext cx="238925" cy="619525"/>
            </a:xfrm>
            <a:custGeom>
              <a:avLst/>
              <a:gdLst/>
              <a:ahLst/>
              <a:cxnLst/>
              <a:rect l="l" t="t" r="r" b="b"/>
              <a:pathLst>
                <a:path w="9557" h="24781" extrusionOk="0">
                  <a:moveTo>
                    <a:pt x="5082" y="4174"/>
                  </a:moveTo>
                  <a:lnTo>
                    <a:pt x="5329" y="4244"/>
                  </a:lnTo>
                  <a:lnTo>
                    <a:pt x="5902" y="11350"/>
                  </a:lnTo>
                  <a:cubicBezTo>
                    <a:pt x="5902" y="11350"/>
                    <a:pt x="5115" y="12608"/>
                    <a:pt x="4784" y="13891"/>
                  </a:cubicBezTo>
                  <a:cubicBezTo>
                    <a:pt x="4518" y="14925"/>
                    <a:pt x="3791" y="19129"/>
                    <a:pt x="3518" y="20725"/>
                  </a:cubicBezTo>
                  <a:lnTo>
                    <a:pt x="3518" y="20725"/>
                  </a:lnTo>
                  <a:cubicBezTo>
                    <a:pt x="3596" y="19718"/>
                    <a:pt x="3684" y="18715"/>
                    <a:pt x="3769" y="17998"/>
                  </a:cubicBezTo>
                  <a:cubicBezTo>
                    <a:pt x="4026" y="15830"/>
                    <a:pt x="4111" y="14249"/>
                    <a:pt x="4335" y="12981"/>
                  </a:cubicBezTo>
                  <a:cubicBezTo>
                    <a:pt x="4614" y="11402"/>
                    <a:pt x="5082" y="4174"/>
                    <a:pt x="5082" y="4174"/>
                  </a:cubicBezTo>
                  <a:close/>
                  <a:moveTo>
                    <a:pt x="8804" y="1"/>
                  </a:moveTo>
                  <a:lnTo>
                    <a:pt x="596" y="420"/>
                  </a:lnTo>
                  <a:cubicBezTo>
                    <a:pt x="1" y="2975"/>
                    <a:pt x="788" y="7020"/>
                    <a:pt x="915" y="9115"/>
                  </a:cubicBezTo>
                  <a:cubicBezTo>
                    <a:pt x="1042" y="11211"/>
                    <a:pt x="1227" y="13649"/>
                    <a:pt x="1227" y="13649"/>
                  </a:cubicBezTo>
                  <a:cubicBezTo>
                    <a:pt x="1227" y="13649"/>
                    <a:pt x="587" y="15861"/>
                    <a:pt x="619" y="17564"/>
                  </a:cubicBezTo>
                  <a:cubicBezTo>
                    <a:pt x="653" y="19373"/>
                    <a:pt x="1710" y="24556"/>
                    <a:pt x="1710" y="24556"/>
                  </a:cubicBezTo>
                  <a:cubicBezTo>
                    <a:pt x="1710" y="24556"/>
                    <a:pt x="2011" y="24780"/>
                    <a:pt x="2468" y="24780"/>
                  </a:cubicBezTo>
                  <a:cubicBezTo>
                    <a:pt x="2697" y="24780"/>
                    <a:pt x="2965" y="24724"/>
                    <a:pt x="3254" y="24556"/>
                  </a:cubicBezTo>
                  <a:cubicBezTo>
                    <a:pt x="3254" y="24556"/>
                    <a:pt x="3344" y="23061"/>
                    <a:pt x="3467" y="21397"/>
                  </a:cubicBezTo>
                  <a:lnTo>
                    <a:pt x="3467" y="21397"/>
                  </a:lnTo>
                  <a:cubicBezTo>
                    <a:pt x="3596" y="21518"/>
                    <a:pt x="3944" y="21798"/>
                    <a:pt x="4404" y="21798"/>
                  </a:cubicBezTo>
                  <a:cubicBezTo>
                    <a:pt x="4605" y="21798"/>
                    <a:pt x="4827" y="21745"/>
                    <a:pt x="5062" y="21602"/>
                  </a:cubicBezTo>
                  <a:cubicBezTo>
                    <a:pt x="5062" y="21602"/>
                    <a:pt x="8575" y="13263"/>
                    <a:pt x="9016" y="12500"/>
                  </a:cubicBezTo>
                  <a:cubicBezTo>
                    <a:pt x="9486" y="11686"/>
                    <a:pt x="9556" y="2231"/>
                    <a:pt x="8804"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3" name="Google Shape;213;p28"/>
            <p:cNvSpPr/>
            <p:nvPr/>
          </p:nvSpPr>
          <p:spPr>
            <a:xfrm>
              <a:off x="3905900" y="3449888"/>
              <a:ext cx="61050" cy="184775"/>
            </a:xfrm>
            <a:custGeom>
              <a:avLst/>
              <a:gdLst/>
              <a:ahLst/>
              <a:cxnLst/>
              <a:rect l="l" t="t" r="r" b="b"/>
              <a:pathLst>
                <a:path w="2442" h="7391" extrusionOk="0">
                  <a:moveTo>
                    <a:pt x="2441" y="1"/>
                  </a:moveTo>
                  <a:lnTo>
                    <a:pt x="2441" y="1"/>
                  </a:lnTo>
                  <a:cubicBezTo>
                    <a:pt x="1705" y="487"/>
                    <a:pt x="0" y="998"/>
                    <a:pt x="0" y="998"/>
                  </a:cubicBezTo>
                  <a:lnTo>
                    <a:pt x="246" y="1068"/>
                  </a:lnTo>
                  <a:lnTo>
                    <a:pt x="757" y="7391"/>
                  </a:lnTo>
                  <a:cubicBezTo>
                    <a:pt x="757" y="7391"/>
                    <a:pt x="649" y="1331"/>
                    <a:pt x="1065" y="1048"/>
                  </a:cubicBezTo>
                  <a:cubicBezTo>
                    <a:pt x="1481" y="768"/>
                    <a:pt x="2441" y="1"/>
                    <a:pt x="2441" y="1"/>
                  </a:cubicBezTo>
                  <a:close/>
                </a:path>
              </a:pathLst>
            </a:custGeom>
            <a:solidFill>
              <a:srgbClr val="AACAF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4" name="Google Shape;214;p28"/>
            <p:cNvSpPr/>
            <p:nvPr/>
          </p:nvSpPr>
          <p:spPr>
            <a:xfrm>
              <a:off x="3822325" y="2983788"/>
              <a:ext cx="148100" cy="155575"/>
            </a:xfrm>
            <a:custGeom>
              <a:avLst/>
              <a:gdLst/>
              <a:ahLst/>
              <a:cxnLst/>
              <a:rect l="l" t="t" r="r" b="b"/>
              <a:pathLst>
                <a:path w="5924" h="6223" extrusionOk="0">
                  <a:moveTo>
                    <a:pt x="1360" y="0"/>
                  </a:moveTo>
                  <a:cubicBezTo>
                    <a:pt x="1360" y="0"/>
                    <a:pt x="1494" y="2401"/>
                    <a:pt x="1450" y="2577"/>
                  </a:cubicBezTo>
                  <a:cubicBezTo>
                    <a:pt x="1405" y="2754"/>
                    <a:pt x="506" y="2921"/>
                    <a:pt x="254" y="3131"/>
                  </a:cubicBezTo>
                  <a:cubicBezTo>
                    <a:pt x="0" y="3340"/>
                    <a:pt x="1551" y="5780"/>
                    <a:pt x="2343" y="6142"/>
                  </a:cubicBezTo>
                  <a:cubicBezTo>
                    <a:pt x="2462" y="6197"/>
                    <a:pt x="2619" y="6223"/>
                    <a:pt x="2800" y="6223"/>
                  </a:cubicBezTo>
                  <a:cubicBezTo>
                    <a:pt x="3821" y="6223"/>
                    <a:pt x="5614" y="5409"/>
                    <a:pt x="5763" y="4373"/>
                  </a:cubicBezTo>
                  <a:cubicBezTo>
                    <a:pt x="5923" y="3250"/>
                    <a:pt x="5066" y="2375"/>
                    <a:pt x="4737" y="2069"/>
                  </a:cubicBezTo>
                  <a:cubicBezTo>
                    <a:pt x="4652" y="2050"/>
                    <a:pt x="4547" y="2045"/>
                    <a:pt x="4444" y="2045"/>
                  </a:cubicBezTo>
                  <a:cubicBezTo>
                    <a:pt x="4324" y="2045"/>
                    <a:pt x="4206" y="2052"/>
                    <a:pt x="4128" y="2052"/>
                  </a:cubicBezTo>
                  <a:cubicBezTo>
                    <a:pt x="4100" y="2052"/>
                    <a:pt x="4076" y="2051"/>
                    <a:pt x="4060" y="2049"/>
                  </a:cubicBezTo>
                  <a:lnTo>
                    <a:pt x="3992" y="884"/>
                  </a:lnTo>
                  <a:cubicBezTo>
                    <a:pt x="2919" y="538"/>
                    <a:pt x="1360" y="0"/>
                    <a:pt x="1360"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5" name="Google Shape;215;p28"/>
            <p:cNvSpPr/>
            <p:nvPr/>
          </p:nvSpPr>
          <p:spPr>
            <a:xfrm>
              <a:off x="3799050" y="3034813"/>
              <a:ext cx="237875" cy="227200"/>
            </a:xfrm>
            <a:custGeom>
              <a:avLst/>
              <a:gdLst/>
              <a:ahLst/>
              <a:cxnLst/>
              <a:rect l="l" t="t" r="r" b="b"/>
              <a:pathLst>
                <a:path w="9515" h="9088" extrusionOk="0">
                  <a:moveTo>
                    <a:pt x="5472" y="0"/>
                  </a:moveTo>
                  <a:cubicBezTo>
                    <a:pt x="5359" y="0"/>
                    <a:pt x="5249" y="4"/>
                    <a:pt x="5168" y="9"/>
                  </a:cubicBezTo>
                  <a:cubicBezTo>
                    <a:pt x="5168" y="9"/>
                    <a:pt x="5840" y="606"/>
                    <a:pt x="6172" y="1368"/>
                  </a:cubicBezTo>
                  <a:cubicBezTo>
                    <a:pt x="6478" y="2066"/>
                    <a:pt x="6248" y="2796"/>
                    <a:pt x="5660" y="3055"/>
                  </a:cubicBezTo>
                  <a:cubicBezTo>
                    <a:pt x="5390" y="3174"/>
                    <a:pt x="5143" y="3233"/>
                    <a:pt x="4909" y="3233"/>
                  </a:cubicBezTo>
                  <a:cubicBezTo>
                    <a:pt x="4401" y="3233"/>
                    <a:pt x="3953" y="2958"/>
                    <a:pt x="3459" y="2424"/>
                  </a:cubicBezTo>
                  <a:cubicBezTo>
                    <a:pt x="2968" y="1894"/>
                    <a:pt x="2734" y="1209"/>
                    <a:pt x="1954" y="768"/>
                  </a:cubicBezTo>
                  <a:cubicBezTo>
                    <a:pt x="1279" y="870"/>
                    <a:pt x="331" y="1239"/>
                    <a:pt x="224" y="1607"/>
                  </a:cubicBezTo>
                  <a:cubicBezTo>
                    <a:pt x="99" y="2038"/>
                    <a:pt x="1" y="4058"/>
                    <a:pt x="580" y="5605"/>
                  </a:cubicBezTo>
                  <a:cubicBezTo>
                    <a:pt x="1158" y="7152"/>
                    <a:pt x="1838" y="8201"/>
                    <a:pt x="2173" y="8870"/>
                  </a:cubicBezTo>
                  <a:cubicBezTo>
                    <a:pt x="2173" y="8870"/>
                    <a:pt x="2872" y="9088"/>
                    <a:pt x="3877" y="9088"/>
                  </a:cubicBezTo>
                  <a:cubicBezTo>
                    <a:pt x="4792" y="9088"/>
                    <a:pt x="5961" y="8907"/>
                    <a:pt x="7085" y="8215"/>
                  </a:cubicBezTo>
                  <a:cubicBezTo>
                    <a:pt x="7085" y="8215"/>
                    <a:pt x="7324" y="6957"/>
                    <a:pt x="7337" y="6071"/>
                  </a:cubicBezTo>
                  <a:cubicBezTo>
                    <a:pt x="9514" y="4183"/>
                    <a:pt x="7666" y="1841"/>
                    <a:pt x="5830" y="19"/>
                  </a:cubicBezTo>
                  <a:cubicBezTo>
                    <a:pt x="5735" y="5"/>
                    <a:pt x="5602" y="0"/>
                    <a:pt x="5472" y="0"/>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6" name="Google Shape;216;p28"/>
            <p:cNvSpPr/>
            <p:nvPr/>
          </p:nvSpPr>
          <p:spPr>
            <a:xfrm>
              <a:off x="3824200" y="3048188"/>
              <a:ext cx="71525" cy="199700"/>
            </a:xfrm>
            <a:custGeom>
              <a:avLst/>
              <a:gdLst/>
              <a:ahLst/>
              <a:cxnLst/>
              <a:rect l="l" t="t" r="r" b="b"/>
              <a:pathLst>
                <a:path w="2861" h="7988" extrusionOk="0">
                  <a:moveTo>
                    <a:pt x="1375" y="1"/>
                  </a:moveTo>
                  <a:cubicBezTo>
                    <a:pt x="460" y="1"/>
                    <a:pt x="0" y="527"/>
                    <a:pt x="0" y="527"/>
                  </a:cubicBezTo>
                  <a:cubicBezTo>
                    <a:pt x="590" y="706"/>
                    <a:pt x="1247" y="1626"/>
                    <a:pt x="1285" y="3646"/>
                  </a:cubicBezTo>
                  <a:cubicBezTo>
                    <a:pt x="1315" y="5287"/>
                    <a:pt x="151" y="6544"/>
                    <a:pt x="151" y="6544"/>
                  </a:cubicBezTo>
                  <a:lnTo>
                    <a:pt x="802" y="7987"/>
                  </a:lnTo>
                  <a:cubicBezTo>
                    <a:pt x="802" y="7987"/>
                    <a:pt x="2625" y="6234"/>
                    <a:pt x="2745" y="3646"/>
                  </a:cubicBezTo>
                  <a:cubicBezTo>
                    <a:pt x="2861" y="1142"/>
                    <a:pt x="1375" y="1"/>
                    <a:pt x="137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7" name="Google Shape;217;p28"/>
            <p:cNvSpPr/>
            <p:nvPr/>
          </p:nvSpPr>
          <p:spPr>
            <a:xfrm>
              <a:off x="3856325" y="2983788"/>
              <a:ext cx="67175" cy="57425"/>
            </a:xfrm>
            <a:custGeom>
              <a:avLst/>
              <a:gdLst/>
              <a:ahLst/>
              <a:cxnLst/>
              <a:rect l="l" t="t" r="r" b="b"/>
              <a:pathLst>
                <a:path w="2687" h="2297" extrusionOk="0">
                  <a:moveTo>
                    <a:pt x="0" y="0"/>
                  </a:moveTo>
                  <a:cubicBezTo>
                    <a:pt x="0" y="0"/>
                    <a:pt x="22" y="435"/>
                    <a:pt x="35" y="754"/>
                  </a:cubicBezTo>
                  <a:cubicBezTo>
                    <a:pt x="35" y="754"/>
                    <a:pt x="112" y="1574"/>
                    <a:pt x="1467" y="2216"/>
                  </a:cubicBezTo>
                  <a:cubicBezTo>
                    <a:pt x="1558" y="2258"/>
                    <a:pt x="1743" y="2297"/>
                    <a:pt x="1943" y="2297"/>
                  </a:cubicBezTo>
                  <a:cubicBezTo>
                    <a:pt x="2272" y="2297"/>
                    <a:pt x="2640" y="2192"/>
                    <a:pt x="2687" y="1827"/>
                  </a:cubicBezTo>
                  <a:lnTo>
                    <a:pt x="2632" y="884"/>
                  </a:lnTo>
                  <a:lnTo>
                    <a:pt x="1868" y="634"/>
                  </a:lnTo>
                  <a:lnTo>
                    <a:pt x="0" y="0"/>
                  </a:lnTo>
                  <a:close/>
                </a:path>
              </a:pathLst>
            </a:custGeom>
            <a:solidFill>
              <a:srgbClr val="A63D3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8" name="Google Shape;218;p28"/>
            <p:cNvSpPr/>
            <p:nvPr/>
          </p:nvSpPr>
          <p:spPr>
            <a:xfrm>
              <a:off x="3820525" y="2844038"/>
              <a:ext cx="156625" cy="183800"/>
            </a:xfrm>
            <a:custGeom>
              <a:avLst/>
              <a:gdLst/>
              <a:ahLst/>
              <a:cxnLst/>
              <a:rect l="l" t="t" r="r" b="b"/>
              <a:pathLst>
                <a:path w="6265" h="7352" extrusionOk="0">
                  <a:moveTo>
                    <a:pt x="3156" y="0"/>
                  </a:moveTo>
                  <a:cubicBezTo>
                    <a:pt x="3101" y="0"/>
                    <a:pt x="3044" y="2"/>
                    <a:pt x="2988" y="5"/>
                  </a:cubicBezTo>
                  <a:cubicBezTo>
                    <a:pt x="1295" y="99"/>
                    <a:pt x="0" y="1547"/>
                    <a:pt x="94" y="3240"/>
                  </a:cubicBezTo>
                  <a:cubicBezTo>
                    <a:pt x="149" y="4229"/>
                    <a:pt x="674" y="5069"/>
                    <a:pt x="1432" y="5590"/>
                  </a:cubicBezTo>
                  <a:cubicBezTo>
                    <a:pt x="1432" y="5590"/>
                    <a:pt x="1576" y="6147"/>
                    <a:pt x="1674" y="6264"/>
                  </a:cubicBezTo>
                  <a:cubicBezTo>
                    <a:pt x="2238" y="6922"/>
                    <a:pt x="3733" y="7343"/>
                    <a:pt x="4227" y="7351"/>
                  </a:cubicBezTo>
                  <a:cubicBezTo>
                    <a:pt x="4231" y="7351"/>
                    <a:pt x="4234" y="7352"/>
                    <a:pt x="4238" y="7352"/>
                  </a:cubicBezTo>
                  <a:cubicBezTo>
                    <a:pt x="4660" y="7352"/>
                    <a:pt x="5028" y="6955"/>
                    <a:pt x="5425" y="6299"/>
                  </a:cubicBezTo>
                  <a:cubicBezTo>
                    <a:pt x="6264" y="4920"/>
                    <a:pt x="6057" y="3390"/>
                    <a:pt x="5927" y="2628"/>
                  </a:cubicBezTo>
                  <a:cubicBezTo>
                    <a:pt x="5698" y="1139"/>
                    <a:pt x="4656" y="0"/>
                    <a:pt x="3156"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9" name="Google Shape;219;p28"/>
            <p:cNvSpPr/>
            <p:nvPr/>
          </p:nvSpPr>
          <p:spPr>
            <a:xfrm>
              <a:off x="3820350" y="2844013"/>
              <a:ext cx="142600" cy="139800"/>
            </a:xfrm>
            <a:custGeom>
              <a:avLst/>
              <a:gdLst/>
              <a:ahLst/>
              <a:cxnLst/>
              <a:rect l="l" t="t" r="r" b="b"/>
              <a:pathLst>
                <a:path w="5704" h="5592" extrusionOk="0">
                  <a:moveTo>
                    <a:pt x="3166" y="1"/>
                  </a:moveTo>
                  <a:cubicBezTo>
                    <a:pt x="2956" y="1"/>
                    <a:pt x="2741" y="22"/>
                    <a:pt x="2524" y="68"/>
                  </a:cubicBezTo>
                  <a:cubicBezTo>
                    <a:pt x="1229" y="337"/>
                    <a:pt x="230" y="1460"/>
                    <a:pt x="109" y="2778"/>
                  </a:cubicBezTo>
                  <a:cubicBezTo>
                    <a:pt x="1" y="3964"/>
                    <a:pt x="567" y="4992"/>
                    <a:pt x="1439" y="5591"/>
                  </a:cubicBezTo>
                  <a:cubicBezTo>
                    <a:pt x="1406" y="5486"/>
                    <a:pt x="600" y="4288"/>
                    <a:pt x="1426" y="4023"/>
                  </a:cubicBezTo>
                  <a:lnTo>
                    <a:pt x="1426" y="4023"/>
                  </a:lnTo>
                  <a:cubicBezTo>
                    <a:pt x="1558" y="4175"/>
                    <a:pt x="1593" y="4409"/>
                    <a:pt x="1598" y="4651"/>
                  </a:cubicBezTo>
                  <a:cubicBezTo>
                    <a:pt x="1598" y="4651"/>
                    <a:pt x="2007" y="4612"/>
                    <a:pt x="1915" y="4133"/>
                  </a:cubicBezTo>
                  <a:cubicBezTo>
                    <a:pt x="1890" y="3999"/>
                    <a:pt x="1867" y="3876"/>
                    <a:pt x="1845" y="3765"/>
                  </a:cubicBezTo>
                  <a:cubicBezTo>
                    <a:pt x="1772" y="3393"/>
                    <a:pt x="1867" y="3017"/>
                    <a:pt x="2079" y="2701"/>
                  </a:cubicBezTo>
                  <a:cubicBezTo>
                    <a:pt x="2251" y="2447"/>
                    <a:pt x="2397" y="2094"/>
                    <a:pt x="2296" y="1698"/>
                  </a:cubicBezTo>
                  <a:lnTo>
                    <a:pt x="2296" y="1698"/>
                  </a:lnTo>
                  <a:cubicBezTo>
                    <a:pt x="2296" y="1699"/>
                    <a:pt x="2899" y="1968"/>
                    <a:pt x="3769" y="1968"/>
                  </a:cubicBezTo>
                  <a:cubicBezTo>
                    <a:pt x="4033" y="1968"/>
                    <a:pt x="4322" y="1943"/>
                    <a:pt x="4625" y="1879"/>
                  </a:cubicBezTo>
                  <a:cubicBezTo>
                    <a:pt x="5175" y="1764"/>
                    <a:pt x="5549" y="1556"/>
                    <a:pt x="5703" y="1384"/>
                  </a:cubicBezTo>
                  <a:cubicBezTo>
                    <a:pt x="5154" y="551"/>
                    <a:pt x="4223" y="1"/>
                    <a:pt x="3166" y="1"/>
                  </a:cubicBezTo>
                  <a:close/>
                </a:path>
              </a:pathLst>
            </a:custGeom>
            <a:solidFill>
              <a:srgbClr val="3A2C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0" name="Google Shape;220;p28"/>
            <p:cNvSpPr/>
            <p:nvPr/>
          </p:nvSpPr>
          <p:spPr>
            <a:xfrm>
              <a:off x="3794325" y="2824738"/>
              <a:ext cx="75125" cy="70025"/>
            </a:xfrm>
            <a:custGeom>
              <a:avLst/>
              <a:gdLst/>
              <a:ahLst/>
              <a:cxnLst/>
              <a:rect l="l" t="t" r="r" b="b"/>
              <a:pathLst>
                <a:path w="3005" h="2801" extrusionOk="0">
                  <a:moveTo>
                    <a:pt x="1754" y="0"/>
                  </a:moveTo>
                  <a:cubicBezTo>
                    <a:pt x="1318" y="0"/>
                    <a:pt x="852" y="224"/>
                    <a:pt x="522" y="638"/>
                  </a:cubicBezTo>
                  <a:cubicBezTo>
                    <a:pt x="1" y="1295"/>
                    <a:pt x="21" y="2179"/>
                    <a:pt x="567" y="2613"/>
                  </a:cubicBezTo>
                  <a:cubicBezTo>
                    <a:pt x="729" y="2742"/>
                    <a:pt x="900" y="2800"/>
                    <a:pt x="1073" y="2800"/>
                  </a:cubicBezTo>
                  <a:cubicBezTo>
                    <a:pt x="1485" y="2800"/>
                    <a:pt x="1913" y="2475"/>
                    <a:pt x="2281" y="2013"/>
                  </a:cubicBezTo>
                  <a:cubicBezTo>
                    <a:pt x="2803" y="1357"/>
                    <a:pt x="3005" y="673"/>
                    <a:pt x="2457" y="237"/>
                  </a:cubicBezTo>
                  <a:cubicBezTo>
                    <a:pt x="2255" y="77"/>
                    <a:pt x="2010" y="0"/>
                    <a:pt x="1754" y="0"/>
                  </a:cubicBezTo>
                  <a:close/>
                </a:path>
              </a:pathLst>
            </a:custGeom>
            <a:solidFill>
              <a:srgbClr val="3A2C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1" name="Google Shape;221;p28"/>
            <p:cNvSpPr/>
            <p:nvPr/>
          </p:nvSpPr>
          <p:spPr>
            <a:xfrm>
              <a:off x="3877750" y="2846488"/>
              <a:ext cx="110200" cy="89625"/>
            </a:xfrm>
            <a:custGeom>
              <a:avLst/>
              <a:gdLst/>
              <a:ahLst/>
              <a:cxnLst/>
              <a:rect l="l" t="t" r="r" b="b"/>
              <a:pathLst>
                <a:path w="4408" h="3585" extrusionOk="0">
                  <a:moveTo>
                    <a:pt x="1849" y="1"/>
                  </a:moveTo>
                  <a:cubicBezTo>
                    <a:pt x="1788" y="1"/>
                    <a:pt x="1725" y="3"/>
                    <a:pt x="1661" y="7"/>
                  </a:cubicBezTo>
                  <a:lnTo>
                    <a:pt x="0" y="1601"/>
                  </a:lnTo>
                  <a:cubicBezTo>
                    <a:pt x="0" y="1601"/>
                    <a:pt x="353" y="2587"/>
                    <a:pt x="213" y="3536"/>
                  </a:cubicBezTo>
                  <a:cubicBezTo>
                    <a:pt x="213" y="3536"/>
                    <a:pt x="513" y="3584"/>
                    <a:pt x="977" y="3584"/>
                  </a:cubicBezTo>
                  <a:cubicBezTo>
                    <a:pt x="1209" y="3584"/>
                    <a:pt x="1482" y="3572"/>
                    <a:pt x="1778" y="3536"/>
                  </a:cubicBezTo>
                  <a:cubicBezTo>
                    <a:pt x="1778" y="3536"/>
                    <a:pt x="1833" y="2610"/>
                    <a:pt x="1664" y="1601"/>
                  </a:cubicBezTo>
                  <a:lnTo>
                    <a:pt x="1664" y="1601"/>
                  </a:lnTo>
                  <a:cubicBezTo>
                    <a:pt x="1664" y="1601"/>
                    <a:pt x="2017" y="2382"/>
                    <a:pt x="2116" y="3454"/>
                  </a:cubicBezTo>
                  <a:cubicBezTo>
                    <a:pt x="2116" y="3454"/>
                    <a:pt x="2196" y="3464"/>
                    <a:pt x="2324" y="3464"/>
                  </a:cubicBezTo>
                  <a:cubicBezTo>
                    <a:pt x="2561" y="3464"/>
                    <a:pt x="2963" y="3429"/>
                    <a:pt x="3329" y="3229"/>
                  </a:cubicBezTo>
                  <a:cubicBezTo>
                    <a:pt x="3329" y="3229"/>
                    <a:pt x="3392" y="2523"/>
                    <a:pt x="3176" y="1959"/>
                  </a:cubicBezTo>
                  <a:lnTo>
                    <a:pt x="3176" y="1959"/>
                  </a:lnTo>
                  <a:cubicBezTo>
                    <a:pt x="3177" y="1959"/>
                    <a:pt x="3521" y="2425"/>
                    <a:pt x="3566" y="3172"/>
                  </a:cubicBezTo>
                  <a:cubicBezTo>
                    <a:pt x="3566" y="3172"/>
                    <a:pt x="3935" y="3130"/>
                    <a:pt x="4176" y="2861"/>
                  </a:cubicBezTo>
                  <a:cubicBezTo>
                    <a:pt x="4408" y="2599"/>
                    <a:pt x="3969" y="1"/>
                    <a:pt x="1849" y="1"/>
                  </a:cubicBezTo>
                  <a:close/>
                </a:path>
              </a:pathLst>
            </a:custGeom>
            <a:solidFill>
              <a:srgbClr val="3A2C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2" name="Google Shape;222;p28"/>
            <p:cNvSpPr/>
            <p:nvPr/>
          </p:nvSpPr>
          <p:spPr>
            <a:xfrm>
              <a:off x="3816850" y="2938163"/>
              <a:ext cx="39500" cy="49825"/>
            </a:xfrm>
            <a:custGeom>
              <a:avLst/>
              <a:gdLst/>
              <a:ahLst/>
              <a:cxnLst/>
              <a:rect l="l" t="t" r="r" b="b"/>
              <a:pathLst>
                <a:path w="1580" h="1993" extrusionOk="0">
                  <a:moveTo>
                    <a:pt x="973" y="1"/>
                  </a:moveTo>
                  <a:cubicBezTo>
                    <a:pt x="773" y="1"/>
                    <a:pt x="572" y="78"/>
                    <a:pt x="445" y="278"/>
                  </a:cubicBezTo>
                  <a:cubicBezTo>
                    <a:pt x="1" y="973"/>
                    <a:pt x="632" y="1993"/>
                    <a:pt x="1185" y="1993"/>
                  </a:cubicBezTo>
                  <a:cubicBezTo>
                    <a:pt x="1192" y="1993"/>
                    <a:pt x="1200" y="1993"/>
                    <a:pt x="1207" y="1992"/>
                  </a:cubicBezTo>
                  <a:cubicBezTo>
                    <a:pt x="1506" y="1977"/>
                    <a:pt x="1579" y="1825"/>
                    <a:pt x="1579" y="1825"/>
                  </a:cubicBezTo>
                  <a:lnTo>
                    <a:pt x="1566" y="255"/>
                  </a:lnTo>
                  <a:cubicBezTo>
                    <a:pt x="1454" y="112"/>
                    <a:pt x="1214" y="1"/>
                    <a:pt x="973" y="1"/>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3" name="Google Shape;223;p28"/>
            <p:cNvSpPr/>
            <p:nvPr/>
          </p:nvSpPr>
          <p:spPr>
            <a:xfrm>
              <a:off x="3793700" y="3231138"/>
              <a:ext cx="209425" cy="195225"/>
            </a:xfrm>
            <a:custGeom>
              <a:avLst/>
              <a:gdLst/>
              <a:ahLst/>
              <a:cxnLst/>
              <a:rect l="l" t="t" r="r" b="b"/>
              <a:pathLst>
                <a:path w="8377" h="7809" extrusionOk="0">
                  <a:moveTo>
                    <a:pt x="6338" y="1"/>
                  </a:moveTo>
                  <a:cubicBezTo>
                    <a:pt x="4866" y="1"/>
                    <a:pt x="2223" y="703"/>
                    <a:pt x="2223" y="703"/>
                  </a:cubicBezTo>
                  <a:cubicBezTo>
                    <a:pt x="2387" y="1015"/>
                    <a:pt x="2412" y="1356"/>
                    <a:pt x="1864" y="2151"/>
                  </a:cubicBezTo>
                  <a:cubicBezTo>
                    <a:pt x="1314" y="2946"/>
                    <a:pt x="205" y="4669"/>
                    <a:pt x="1" y="5994"/>
                  </a:cubicBezTo>
                  <a:cubicBezTo>
                    <a:pt x="438" y="6460"/>
                    <a:pt x="1062" y="7416"/>
                    <a:pt x="2961" y="7716"/>
                  </a:cubicBezTo>
                  <a:cubicBezTo>
                    <a:pt x="3362" y="7780"/>
                    <a:pt x="3748" y="7808"/>
                    <a:pt x="4116" y="7808"/>
                  </a:cubicBezTo>
                  <a:cubicBezTo>
                    <a:pt x="6262" y="7808"/>
                    <a:pt x="7827" y="6847"/>
                    <a:pt x="8376" y="6248"/>
                  </a:cubicBezTo>
                  <a:cubicBezTo>
                    <a:pt x="8376" y="6248"/>
                    <a:pt x="8341" y="5100"/>
                    <a:pt x="7863" y="3028"/>
                  </a:cubicBezTo>
                  <a:cubicBezTo>
                    <a:pt x="7574" y="1782"/>
                    <a:pt x="7414" y="1332"/>
                    <a:pt x="7299" y="360"/>
                  </a:cubicBezTo>
                  <a:cubicBezTo>
                    <a:pt x="7268" y="97"/>
                    <a:pt x="6883" y="1"/>
                    <a:pt x="6338" y="1"/>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4" name="Google Shape;224;p28"/>
            <p:cNvSpPr/>
            <p:nvPr/>
          </p:nvSpPr>
          <p:spPr>
            <a:xfrm>
              <a:off x="3923825" y="3032238"/>
              <a:ext cx="66675" cy="57300"/>
            </a:xfrm>
            <a:custGeom>
              <a:avLst/>
              <a:gdLst/>
              <a:ahLst/>
              <a:cxnLst/>
              <a:rect l="l" t="t" r="r" b="b"/>
              <a:pathLst>
                <a:path w="2667" h="2292" extrusionOk="0">
                  <a:moveTo>
                    <a:pt x="620" y="0"/>
                  </a:moveTo>
                  <a:cubicBezTo>
                    <a:pt x="447" y="0"/>
                    <a:pt x="238" y="28"/>
                    <a:pt x="0" y="111"/>
                  </a:cubicBezTo>
                  <a:cubicBezTo>
                    <a:pt x="0" y="111"/>
                    <a:pt x="1676" y="787"/>
                    <a:pt x="2667" y="2291"/>
                  </a:cubicBezTo>
                  <a:cubicBezTo>
                    <a:pt x="2667" y="2291"/>
                    <a:pt x="1928" y="645"/>
                    <a:pt x="1150" y="102"/>
                  </a:cubicBezTo>
                  <a:cubicBezTo>
                    <a:pt x="1150" y="102"/>
                    <a:pt x="953" y="0"/>
                    <a:pt x="62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5" name="Google Shape;225;p28"/>
            <p:cNvSpPr/>
            <p:nvPr/>
          </p:nvSpPr>
          <p:spPr>
            <a:xfrm>
              <a:off x="3795200" y="3069213"/>
              <a:ext cx="236875" cy="447500"/>
            </a:xfrm>
            <a:custGeom>
              <a:avLst/>
              <a:gdLst/>
              <a:ahLst/>
              <a:cxnLst/>
              <a:rect l="l" t="t" r="r" b="b"/>
              <a:pathLst>
                <a:path w="9475" h="17900" extrusionOk="0">
                  <a:moveTo>
                    <a:pt x="821" y="0"/>
                  </a:moveTo>
                  <a:cubicBezTo>
                    <a:pt x="410" y="0"/>
                    <a:pt x="125" y="392"/>
                    <a:pt x="73" y="1514"/>
                  </a:cubicBezTo>
                  <a:cubicBezTo>
                    <a:pt x="1" y="3016"/>
                    <a:pt x="31" y="5794"/>
                    <a:pt x="460" y="7799"/>
                  </a:cubicBezTo>
                  <a:cubicBezTo>
                    <a:pt x="669" y="8770"/>
                    <a:pt x="1062" y="10275"/>
                    <a:pt x="2113" y="12018"/>
                  </a:cubicBezTo>
                  <a:cubicBezTo>
                    <a:pt x="2846" y="13236"/>
                    <a:pt x="3593" y="14132"/>
                    <a:pt x="4580" y="15154"/>
                  </a:cubicBezTo>
                  <a:cubicBezTo>
                    <a:pt x="4851" y="15433"/>
                    <a:pt x="4981" y="15707"/>
                    <a:pt x="5433" y="16299"/>
                  </a:cubicBezTo>
                  <a:cubicBezTo>
                    <a:pt x="5882" y="16892"/>
                    <a:pt x="6545" y="17467"/>
                    <a:pt x="7122" y="17702"/>
                  </a:cubicBezTo>
                  <a:cubicBezTo>
                    <a:pt x="7467" y="17845"/>
                    <a:pt x="7694" y="17899"/>
                    <a:pt x="7841" y="17899"/>
                  </a:cubicBezTo>
                  <a:cubicBezTo>
                    <a:pt x="7939" y="17899"/>
                    <a:pt x="8001" y="17875"/>
                    <a:pt x="8041" y="17837"/>
                  </a:cubicBezTo>
                  <a:cubicBezTo>
                    <a:pt x="8164" y="17719"/>
                    <a:pt x="8097" y="17568"/>
                    <a:pt x="7847" y="17430"/>
                  </a:cubicBezTo>
                  <a:cubicBezTo>
                    <a:pt x="7596" y="17293"/>
                    <a:pt x="7159" y="17106"/>
                    <a:pt x="6737" y="16656"/>
                  </a:cubicBezTo>
                  <a:lnTo>
                    <a:pt x="6737" y="16656"/>
                  </a:lnTo>
                  <a:cubicBezTo>
                    <a:pt x="6738" y="16656"/>
                    <a:pt x="7270" y="16985"/>
                    <a:pt x="7606" y="17154"/>
                  </a:cubicBezTo>
                  <a:cubicBezTo>
                    <a:pt x="7944" y="17323"/>
                    <a:pt x="8296" y="17435"/>
                    <a:pt x="8552" y="17483"/>
                  </a:cubicBezTo>
                  <a:cubicBezTo>
                    <a:pt x="8576" y="17488"/>
                    <a:pt x="8601" y="17490"/>
                    <a:pt x="8625" y="17490"/>
                  </a:cubicBezTo>
                  <a:cubicBezTo>
                    <a:pt x="8920" y="17490"/>
                    <a:pt x="9193" y="17191"/>
                    <a:pt x="8963" y="17057"/>
                  </a:cubicBezTo>
                  <a:cubicBezTo>
                    <a:pt x="8714" y="16912"/>
                    <a:pt x="8482" y="16867"/>
                    <a:pt x="7987" y="16609"/>
                  </a:cubicBezTo>
                  <a:cubicBezTo>
                    <a:pt x="7723" y="16474"/>
                    <a:pt x="7478" y="16307"/>
                    <a:pt x="7254" y="16115"/>
                  </a:cubicBezTo>
                  <a:lnTo>
                    <a:pt x="7254" y="16115"/>
                  </a:lnTo>
                  <a:cubicBezTo>
                    <a:pt x="7254" y="16115"/>
                    <a:pt x="7805" y="16366"/>
                    <a:pt x="8306" y="16487"/>
                  </a:cubicBezTo>
                  <a:cubicBezTo>
                    <a:pt x="8539" y="16545"/>
                    <a:pt x="8713" y="16564"/>
                    <a:pt x="8848" y="16564"/>
                  </a:cubicBezTo>
                  <a:cubicBezTo>
                    <a:pt x="9004" y="16564"/>
                    <a:pt x="9109" y="16538"/>
                    <a:pt x="9190" y="16516"/>
                  </a:cubicBezTo>
                  <a:cubicBezTo>
                    <a:pt x="9341" y="16472"/>
                    <a:pt x="9474" y="16218"/>
                    <a:pt x="9142" y="16078"/>
                  </a:cubicBezTo>
                  <a:cubicBezTo>
                    <a:pt x="8843" y="15953"/>
                    <a:pt x="8410" y="15923"/>
                    <a:pt x="7877" y="15595"/>
                  </a:cubicBezTo>
                  <a:cubicBezTo>
                    <a:pt x="7489" y="15356"/>
                    <a:pt x="7249" y="15136"/>
                    <a:pt x="7336" y="15107"/>
                  </a:cubicBezTo>
                  <a:cubicBezTo>
                    <a:pt x="7342" y="15105"/>
                    <a:pt x="7350" y="15104"/>
                    <a:pt x="7358" y="15104"/>
                  </a:cubicBezTo>
                  <a:cubicBezTo>
                    <a:pt x="7457" y="15104"/>
                    <a:pt x="7671" y="15240"/>
                    <a:pt x="8036" y="15266"/>
                  </a:cubicBezTo>
                  <a:cubicBezTo>
                    <a:pt x="8060" y="15268"/>
                    <a:pt x="8084" y="15269"/>
                    <a:pt x="8109" y="15269"/>
                  </a:cubicBezTo>
                  <a:cubicBezTo>
                    <a:pt x="8462" y="15269"/>
                    <a:pt x="8801" y="15082"/>
                    <a:pt x="8801" y="14884"/>
                  </a:cubicBezTo>
                  <a:cubicBezTo>
                    <a:pt x="8799" y="14670"/>
                    <a:pt x="8719" y="14775"/>
                    <a:pt x="8335" y="14686"/>
                  </a:cubicBezTo>
                  <a:cubicBezTo>
                    <a:pt x="7950" y="14598"/>
                    <a:pt x="7651" y="14376"/>
                    <a:pt x="7100" y="14294"/>
                  </a:cubicBezTo>
                  <a:cubicBezTo>
                    <a:pt x="6614" y="14220"/>
                    <a:pt x="6300" y="14157"/>
                    <a:pt x="5884" y="13970"/>
                  </a:cubicBezTo>
                  <a:cubicBezTo>
                    <a:pt x="5468" y="13781"/>
                    <a:pt x="4545" y="12683"/>
                    <a:pt x="3849" y="11535"/>
                  </a:cubicBezTo>
                  <a:cubicBezTo>
                    <a:pt x="3025" y="10182"/>
                    <a:pt x="2475" y="8227"/>
                    <a:pt x="2353" y="7348"/>
                  </a:cubicBezTo>
                  <a:cubicBezTo>
                    <a:pt x="2089" y="5455"/>
                    <a:pt x="2128" y="2849"/>
                    <a:pt x="2203" y="1942"/>
                  </a:cubicBezTo>
                  <a:cubicBezTo>
                    <a:pt x="2293" y="852"/>
                    <a:pt x="1834" y="381"/>
                    <a:pt x="1279" y="122"/>
                  </a:cubicBezTo>
                  <a:cubicBezTo>
                    <a:pt x="1114" y="45"/>
                    <a:pt x="960" y="0"/>
                    <a:pt x="821" y="0"/>
                  </a:cubicBezTo>
                  <a:close/>
                </a:path>
              </a:pathLst>
            </a:custGeom>
            <a:solidFill>
              <a:srgbClr val="BD70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5" name="Google Shape;245;p28"/>
            <p:cNvSpPr/>
            <p:nvPr/>
          </p:nvSpPr>
          <p:spPr>
            <a:xfrm>
              <a:off x="4983600" y="3915763"/>
              <a:ext cx="466800" cy="146375"/>
            </a:xfrm>
            <a:custGeom>
              <a:avLst/>
              <a:gdLst/>
              <a:ahLst/>
              <a:cxnLst/>
              <a:rect l="l" t="t" r="r" b="b"/>
              <a:pathLst>
                <a:path w="18672" h="5855" extrusionOk="0">
                  <a:moveTo>
                    <a:pt x="2627" y="0"/>
                  </a:moveTo>
                  <a:cubicBezTo>
                    <a:pt x="2596" y="0"/>
                    <a:pt x="2557" y="15"/>
                    <a:pt x="2497" y="40"/>
                  </a:cubicBezTo>
                  <a:cubicBezTo>
                    <a:pt x="2299" y="119"/>
                    <a:pt x="2263" y="553"/>
                    <a:pt x="2431" y="892"/>
                  </a:cubicBezTo>
                  <a:cubicBezTo>
                    <a:pt x="2609" y="1246"/>
                    <a:pt x="2836" y="1390"/>
                    <a:pt x="2844" y="1480"/>
                  </a:cubicBezTo>
                  <a:cubicBezTo>
                    <a:pt x="2846" y="1499"/>
                    <a:pt x="2835" y="1508"/>
                    <a:pt x="2812" y="1508"/>
                  </a:cubicBezTo>
                  <a:cubicBezTo>
                    <a:pt x="2727" y="1508"/>
                    <a:pt x="2480" y="1377"/>
                    <a:pt x="2189" y="1164"/>
                  </a:cubicBezTo>
                  <a:cubicBezTo>
                    <a:pt x="1683" y="795"/>
                    <a:pt x="1491" y="408"/>
                    <a:pt x="1262" y="177"/>
                  </a:cubicBezTo>
                  <a:cubicBezTo>
                    <a:pt x="1178" y="93"/>
                    <a:pt x="1101" y="61"/>
                    <a:pt x="1037" y="61"/>
                  </a:cubicBezTo>
                  <a:cubicBezTo>
                    <a:pt x="906" y="61"/>
                    <a:pt x="827" y="195"/>
                    <a:pt x="839" y="299"/>
                  </a:cubicBezTo>
                  <a:cubicBezTo>
                    <a:pt x="856" y="454"/>
                    <a:pt x="896" y="688"/>
                    <a:pt x="1200" y="1106"/>
                  </a:cubicBezTo>
                  <a:cubicBezTo>
                    <a:pt x="1502" y="1522"/>
                    <a:pt x="1944" y="1936"/>
                    <a:pt x="1944" y="1936"/>
                  </a:cubicBezTo>
                  <a:cubicBezTo>
                    <a:pt x="1680" y="1804"/>
                    <a:pt x="1434" y="1639"/>
                    <a:pt x="1208" y="1447"/>
                  </a:cubicBezTo>
                  <a:cubicBezTo>
                    <a:pt x="782" y="1088"/>
                    <a:pt x="652" y="889"/>
                    <a:pt x="423" y="713"/>
                  </a:cubicBezTo>
                  <a:cubicBezTo>
                    <a:pt x="387" y="686"/>
                    <a:pt x="353" y="674"/>
                    <a:pt x="320" y="674"/>
                  </a:cubicBezTo>
                  <a:cubicBezTo>
                    <a:pt x="146" y="674"/>
                    <a:pt x="38" y="1026"/>
                    <a:pt x="186" y="1255"/>
                  </a:cubicBezTo>
                  <a:cubicBezTo>
                    <a:pt x="326" y="1475"/>
                    <a:pt x="565" y="1758"/>
                    <a:pt x="848" y="2005"/>
                  </a:cubicBezTo>
                  <a:cubicBezTo>
                    <a:pt x="1132" y="2252"/>
                    <a:pt x="1640" y="2620"/>
                    <a:pt x="1640" y="2620"/>
                  </a:cubicBezTo>
                  <a:cubicBezTo>
                    <a:pt x="1063" y="2401"/>
                    <a:pt x="724" y="2067"/>
                    <a:pt x="502" y="1888"/>
                  </a:cubicBezTo>
                  <a:cubicBezTo>
                    <a:pt x="385" y="1794"/>
                    <a:pt x="286" y="1748"/>
                    <a:pt x="208" y="1748"/>
                  </a:cubicBezTo>
                  <a:cubicBezTo>
                    <a:pt x="136" y="1748"/>
                    <a:pt x="82" y="1787"/>
                    <a:pt x="51" y="1865"/>
                  </a:cubicBezTo>
                  <a:cubicBezTo>
                    <a:pt x="0" y="1992"/>
                    <a:pt x="87" y="2220"/>
                    <a:pt x="525" y="2663"/>
                  </a:cubicBezTo>
                  <a:cubicBezTo>
                    <a:pt x="963" y="3106"/>
                    <a:pt x="1746" y="3502"/>
                    <a:pt x="2465" y="3694"/>
                  </a:cubicBezTo>
                  <a:cubicBezTo>
                    <a:pt x="3183" y="3886"/>
                    <a:pt x="3527" y="4083"/>
                    <a:pt x="3888" y="4227"/>
                  </a:cubicBezTo>
                  <a:cubicBezTo>
                    <a:pt x="5208" y="4752"/>
                    <a:pt x="5923" y="5193"/>
                    <a:pt x="7303" y="5532"/>
                  </a:cubicBezTo>
                  <a:cubicBezTo>
                    <a:pt x="8270" y="5769"/>
                    <a:pt x="9095" y="5854"/>
                    <a:pt x="9805" y="5854"/>
                  </a:cubicBezTo>
                  <a:cubicBezTo>
                    <a:pt x="10388" y="5854"/>
                    <a:pt x="10893" y="5796"/>
                    <a:pt x="11333" y="5717"/>
                  </a:cubicBezTo>
                  <a:cubicBezTo>
                    <a:pt x="13352" y="5355"/>
                    <a:pt x="15871" y="4486"/>
                    <a:pt x="17235" y="3851"/>
                  </a:cubicBezTo>
                  <a:cubicBezTo>
                    <a:pt x="18596" y="3216"/>
                    <a:pt x="18672" y="2416"/>
                    <a:pt x="18142" y="1930"/>
                  </a:cubicBezTo>
                  <a:cubicBezTo>
                    <a:pt x="17831" y="1645"/>
                    <a:pt x="17517" y="1430"/>
                    <a:pt x="17025" y="1430"/>
                  </a:cubicBezTo>
                  <a:cubicBezTo>
                    <a:pt x="16805" y="1430"/>
                    <a:pt x="16549" y="1473"/>
                    <a:pt x="16242" y="1572"/>
                  </a:cubicBezTo>
                  <a:cubicBezTo>
                    <a:pt x="15250" y="1895"/>
                    <a:pt x="12874" y="2922"/>
                    <a:pt x="11131" y="3375"/>
                  </a:cubicBezTo>
                  <a:cubicBezTo>
                    <a:pt x="10619" y="3508"/>
                    <a:pt x="9902" y="3600"/>
                    <a:pt x="9075" y="3600"/>
                  </a:cubicBezTo>
                  <a:cubicBezTo>
                    <a:pt x="8515" y="3600"/>
                    <a:pt x="7905" y="3558"/>
                    <a:pt x="7273" y="3458"/>
                  </a:cubicBezTo>
                  <a:cubicBezTo>
                    <a:pt x="5947" y="3248"/>
                    <a:pt x="4827" y="2476"/>
                    <a:pt x="4431" y="2180"/>
                  </a:cubicBezTo>
                  <a:cubicBezTo>
                    <a:pt x="4065" y="1906"/>
                    <a:pt x="3954" y="1738"/>
                    <a:pt x="3703" y="1315"/>
                  </a:cubicBezTo>
                  <a:cubicBezTo>
                    <a:pt x="3417" y="837"/>
                    <a:pt x="3115" y="623"/>
                    <a:pt x="2888" y="301"/>
                  </a:cubicBezTo>
                  <a:cubicBezTo>
                    <a:pt x="2729" y="78"/>
                    <a:pt x="2697" y="0"/>
                    <a:pt x="2627" y="0"/>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6" name="Google Shape;246;p28"/>
            <p:cNvSpPr/>
            <p:nvPr/>
          </p:nvSpPr>
          <p:spPr>
            <a:xfrm>
              <a:off x="5295200" y="3947088"/>
              <a:ext cx="157450" cy="105850"/>
            </a:xfrm>
            <a:custGeom>
              <a:avLst/>
              <a:gdLst/>
              <a:ahLst/>
              <a:cxnLst/>
              <a:rect l="l" t="t" r="r" b="b"/>
              <a:pathLst>
                <a:path w="6298" h="4234" extrusionOk="0">
                  <a:moveTo>
                    <a:pt x="4998" y="1"/>
                  </a:moveTo>
                  <a:cubicBezTo>
                    <a:pt x="4763" y="1"/>
                    <a:pt x="4483" y="35"/>
                    <a:pt x="4154" y="99"/>
                  </a:cubicBezTo>
                  <a:cubicBezTo>
                    <a:pt x="2986" y="324"/>
                    <a:pt x="821" y="1211"/>
                    <a:pt x="256" y="1430"/>
                  </a:cubicBezTo>
                  <a:cubicBezTo>
                    <a:pt x="256" y="1430"/>
                    <a:pt x="1" y="1816"/>
                    <a:pt x="318" y="2854"/>
                  </a:cubicBezTo>
                  <a:cubicBezTo>
                    <a:pt x="637" y="3890"/>
                    <a:pt x="978" y="4234"/>
                    <a:pt x="978" y="4234"/>
                  </a:cubicBezTo>
                  <a:cubicBezTo>
                    <a:pt x="978" y="4234"/>
                    <a:pt x="3628" y="3375"/>
                    <a:pt x="4604" y="2927"/>
                  </a:cubicBezTo>
                  <a:cubicBezTo>
                    <a:pt x="5579" y="2479"/>
                    <a:pt x="6298" y="1938"/>
                    <a:pt x="6030" y="754"/>
                  </a:cubicBezTo>
                  <a:cubicBezTo>
                    <a:pt x="5912" y="223"/>
                    <a:pt x="5597" y="1"/>
                    <a:pt x="4998" y="1"/>
                  </a:cubicBezTo>
                  <a:close/>
                </a:path>
              </a:pathLst>
            </a:custGeom>
            <a:solidFill>
              <a:srgbClr val="AACAF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7" name="Google Shape;247;p28"/>
            <p:cNvSpPr/>
            <p:nvPr/>
          </p:nvSpPr>
          <p:spPr>
            <a:xfrm>
              <a:off x="5292525" y="3979163"/>
              <a:ext cx="38675" cy="75375"/>
            </a:xfrm>
            <a:custGeom>
              <a:avLst/>
              <a:gdLst/>
              <a:ahLst/>
              <a:cxnLst/>
              <a:rect l="l" t="t" r="r" b="b"/>
              <a:pathLst>
                <a:path w="1547" h="3015" extrusionOk="0">
                  <a:moveTo>
                    <a:pt x="737" y="0"/>
                  </a:moveTo>
                  <a:lnTo>
                    <a:pt x="211" y="182"/>
                  </a:lnTo>
                  <a:cubicBezTo>
                    <a:pt x="211" y="182"/>
                    <a:pt x="1" y="542"/>
                    <a:pt x="280" y="1592"/>
                  </a:cubicBezTo>
                  <a:cubicBezTo>
                    <a:pt x="559" y="2643"/>
                    <a:pt x="958" y="3014"/>
                    <a:pt x="958" y="3014"/>
                  </a:cubicBezTo>
                  <a:lnTo>
                    <a:pt x="1546" y="2799"/>
                  </a:lnTo>
                  <a:cubicBezTo>
                    <a:pt x="1546" y="2799"/>
                    <a:pt x="1090" y="2229"/>
                    <a:pt x="878" y="1399"/>
                  </a:cubicBezTo>
                  <a:cubicBezTo>
                    <a:pt x="762" y="941"/>
                    <a:pt x="716" y="470"/>
                    <a:pt x="737"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8" name="Google Shape;248;p28"/>
            <p:cNvSpPr/>
            <p:nvPr/>
          </p:nvSpPr>
          <p:spPr>
            <a:xfrm>
              <a:off x="2965925" y="3078888"/>
              <a:ext cx="2257500" cy="2070100"/>
            </a:xfrm>
            <a:custGeom>
              <a:avLst/>
              <a:gdLst/>
              <a:ahLst/>
              <a:cxnLst/>
              <a:rect l="l" t="t" r="r" b="b"/>
              <a:pathLst>
                <a:path w="90300" h="82804" extrusionOk="0">
                  <a:moveTo>
                    <a:pt x="47806" y="1"/>
                  </a:moveTo>
                  <a:cubicBezTo>
                    <a:pt x="47806" y="27602"/>
                    <a:pt x="23902" y="44469"/>
                    <a:pt x="15936" y="49068"/>
                  </a:cubicBezTo>
                  <a:lnTo>
                    <a:pt x="0" y="58269"/>
                  </a:lnTo>
                  <a:lnTo>
                    <a:pt x="42493" y="82803"/>
                  </a:lnTo>
                  <a:cubicBezTo>
                    <a:pt x="42493" y="82803"/>
                    <a:pt x="50491" y="78319"/>
                    <a:pt x="58429" y="73604"/>
                  </a:cubicBezTo>
                  <a:cubicBezTo>
                    <a:pt x="66397" y="68871"/>
                    <a:pt x="90299" y="52136"/>
                    <a:pt x="90299" y="24536"/>
                  </a:cubicBezTo>
                  <a:lnTo>
                    <a:pt x="47806" y="1"/>
                  </a:lnTo>
                  <a:close/>
                </a:path>
              </a:pathLst>
            </a:custGeom>
            <a:solidFill>
              <a:schemeClr val="lt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9" name="Google Shape;249;p28"/>
            <p:cNvSpPr/>
            <p:nvPr/>
          </p:nvSpPr>
          <p:spPr>
            <a:xfrm>
              <a:off x="3430675" y="4842288"/>
              <a:ext cx="730425" cy="385900"/>
            </a:xfrm>
            <a:custGeom>
              <a:avLst/>
              <a:gdLst/>
              <a:ahLst/>
              <a:cxnLst/>
              <a:rect l="l" t="t" r="r" b="b"/>
              <a:pathLst>
                <a:path w="29217" h="15436" extrusionOk="0">
                  <a:moveTo>
                    <a:pt x="23903" y="0"/>
                  </a:moveTo>
                  <a:cubicBezTo>
                    <a:pt x="23903" y="0"/>
                    <a:pt x="13033" y="7168"/>
                    <a:pt x="1" y="7668"/>
                  </a:cubicBezTo>
                  <a:cubicBezTo>
                    <a:pt x="1967" y="8803"/>
                    <a:pt x="5761" y="9446"/>
                    <a:pt x="9477" y="9446"/>
                  </a:cubicBezTo>
                  <a:cubicBezTo>
                    <a:pt x="10782" y="9446"/>
                    <a:pt x="12077" y="9366"/>
                    <a:pt x="13280" y="9201"/>
                  </a:cubicBezTo>
                  <a:lnTo>
                    <a:pt x="13280" y="9201"/>
                  </a:lnTo>
                  <a:cubicBezTo>
                    <a:pt x="13280" y="9201"/>
                    <a:pt x="12634" y="11893"/>
                    <a:pt x="7969" y="15335"/>
                  </a:cubicBezTo>
                  <a:cubicBezTo>
                    <a:pt x="7969" y="15335"/>
                    <a:pt x="8344" y="15436"/>
                    <a:pt x="9079" y="15436"/>
                  </a:cubicBezTo>
                  <a:cubicBezTo>
                    <a:pt x="11646" y="15436"/>
                    <a:pt x="18600" y="14198"/>
                    <a:pt x="29216" y="3066"/>
                  </a:cubicBezTo>
                  <a:lnTo>
                    <a:pt x="23903" y="0"/>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0" name="Google Shape;250;p28"/>
            <p:cNvSpPr/>
            <p:nvPr/>
          </p:nvSpPr>
          <p:spPr>
            <a:xfrm>
              <a:off x="3949500" y="4751738"/>
              <a:ext cx="290325" cy="230125"/>
            </a:xfrm>
            <a:custGeom>
              <a:avLst/>
              <a:gdLst/>
              <a:ahLst/>
              <a:cxnLst/>
              <a:rect l="l" t="t" r="r" b="b"/>
              <a:pathLst>
                <a:path w="11613" h="9205" extrusionOk="0">
                  <a:moveTo>
                    <a:pt x="5807" y="0"/>
                  </a:moveTo>
                  <a:cubicBezTo>
                    <a:pt x="2600" y="0"/>
                    <a:pt x="1" y="2060"/>
                    <a:pt x="1" y="4601"/>
                  </a:cubicBezTo>
                  <a:cubicBezTo>
                    <a:pt x="1" y="7144"/>
                    <a:pt x="2600" y="9204"/>
                    <a:pt x="5807" y="9204"/>
                  </a:cubicBezTo>
                  <a:cubicBezTo>
                    <a:pt x="9013" y="9204"/>
                    <a:pt x="11613" y="7144"/>
                    <a:pt x="11613" y="4601"/>
                  </a:cubicBezTo>
                  <a:cubicBezTo>
                    <a:pt x="11613" y="2060"/>
                    <a:pt x="9013" y="0"/>
                    <a:pt x="5807"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1" name="Google Shape;251;p28"/>
            <p:cNvSpPr/>
            <p:nvPr/>
          </p:nvSpPr>
          <p:spPr>
            <a:xfrm>
              <a:off x="3982200" y="4784438"/>
              <a:ext cx="224925" cy="164725"/>
            </a:xfrm>
            <a:custGeom>
              <a:avLst/>
              <a:gdLst/>
              <a:ahLst/>
              <a:cxnLst/>
              <a:rect l="l" t="t" r="r" b="b"/>
              <a:pathLst>
                <a:path w="8997" h="6589" extrusionOk="0">
                  <a:moveTo>
                    <a:pt x="4499" y="0"/>
                  </a:moveTo>
                  <a:cubicBezTo>
                    <a:pt x="2014" y="0"/>
                    <a:pt x="1" y="1474"/>
                    <a:pt x="1" y="3293"/>
                  </a:cubicBezTo>
                  <a:cubicBezTo>
                    <a:pt x="1" y="5113"/>
                    <a:pt x="2014" y="6588"/>
                    <a:pt x="4499" y="6588"/>
                  </a:cubicBezTo>
                  <a:cubicBezTo>
                    <a:pt x="6983" y="6588"/>
                    <a:pt x="8996" y="5113"/>
                    <a:pt x="8996" y="3293"/>
                  </a:cubicBezTo>
                  <a:cubicBezTo>
                    <a:pt x="8996" y="1474"/>
                    <a:pt x="6983" y="0"/>
                    <a:pt x="4499" y="0"/>
                  </a:cubicBezTo>
                  <a:close/>
                </a:path>
              </a:pathLst>
            </a:custGeom>
            <a:solidFill>
              <a:srgbClr val="FF66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2" name="Google Shape;252;p28"/>
            <p:cNvSpPr/>
            <p:nvPr/>
          </p:nvSpPr>
          <p:spPr>
            <a:xfrm>
              <a:off x="4163324" y="3704884"/>
              <a:ext cx="863450" cy="544250"/>
            </a:xfrm>
            <a:custGeom>
              <a:avLst/>
              <a:gdLst/>
              <a:ahLst/>
              <a:cxnLst/>
              <a:rect l="l" t="t" r="r" b="b"/>
              <a:pathLst>
                <a:path w="34538" h="21770" extrusionOk="0">
                  <a:moveTo>
                    <a:pt x="751" y="0"/>
                  </a:moveTo>
                  <a:cubicBezTo>
                    <a:pt x="304" y="0"/>
                    <a:pt x="0" y="333"/>
                    <a:pt x="0" y="917"/>
                  </a:cubicBezTo>
                  <a:cubicBezTo>
                    <a:pt x="0" y="1761"/>
                    <a:pt x="635" y="2810"/>
                    <a:pt x="1417" y="3261"/>
                  </a:cubicBezTo>
                  <a:lnTo>
                    <a:pt x="33122" y="21564"/>
                  </a:lnTo>
                  <a:cubicBezTo>
                    <a:pt x="33362" y="21703"/>
                    <a:pt x="33588" y="21769"/>
                    <a:pt x="33787" y="21769"/>
                  </a:cubicBezTo>
                  <a:cubicBezTo>
                    <a:pt x="34233" y="21769"/>
                    <a:pt x="34537" y="21434"/>
                    <a:pt x="34537" y="20848"/>
                  </a:cubicBezTo>
                  <a:cubicBezTo>
                    <a:pt x="34537" y="20000"/>
                    <a:pt x="33904" y="18948"/>
                    <a:pt x="33122" y="18497"/>
                  </a:cubicBezTo>
                  <a:lnTo>
                    <a:pt x="1417" y="205"/>
                  </a:lnTo>
                  <a:cubicBezTo>
                    <a:pt x="1176" y="66"/>
                    <a:pt x="949" y="0"/>
                    <a:pt x="751"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3" name="Google Shape;253;p28"/>
            <p:cNvSpPr/>
            <p:nvPr/>
          </p:nvSpPr>
          <p:spPr>
            <a:xfrm>
              <a:off x="4072770" y="3846330"/>
              <a:ext cx="869550" cy="538825"/>
            </a:xfrm>
            <a:custGeom>
              <a:avLst/>
              <a:gdLst/>
              <a:ahLst/>
              <a:cxnLst/>
              <a:rect l="l" t="t" r="r" b="b"/>
              <a:pathLst>
                <a:path w="34782" h="21553" extrusionOk="0">
                  <a:moveTo>
                    <a:pt x="1020" y="1"/>
                  </a:moveTo>
                  <a:cubicBezTo>
                    <a:pt x="560" y="1"/>
                    <a:pt x="206" y="290"/>
                    <a:pt x="124" y="806"/>
                  </a:cubicBezTo>
                  <a:cubicBezTo>
                    <a:pt x="1" y="1580"/>
                    <a:pt x="537" y="2572"/>
                    <a:pt x="1317" y="3024"/>
                  </a:cubicBezTo>
                  <a:lnTo>
                    <a:pt x="33022" y="21332"/>
                  </a:lnTo>
                  <a:cubicBezTo>
                    <a:pt x="33281" y="21481"/>
                    <a:pt x="33534" y="21552"/>
                    <a:pt x="33762" y="21552"/>
                  </a:cubicBezTo>
                  <a:cubicBezTo>
                    <a:pt x="34222" y="21552"/>
                    <a:pt x="34576" y="21263"/>
                    <a:pt x="34658" y="20744"/>
                  </a:cubicBezTo>
                  <a:cubicBezTo>
                    <a:pt x="34782" y="19967"/>
                    <a:pt x="34245" y="18971"/>
                    <a:pt x="33463" y="18520"/>
                  </a:cubicBezTo>
                  <a:lnTo>
                    <a:pt x="1760" y="222"/>
                  </a:lnTo>
                  <a:cubicBezTo>
                    <a:pt x="1501" y="72"/>
                    <a:pt x="1247" y="1"/>
                    <a:pt x="1020" y="1"/>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4" name="Google Shape;254;p28"/>
            <p:cNvSpPr/>
            <p:nvPr/>
          </p:nvSpPr>
          <p:spPr>
            <a:xfrm>
              <a:off x="3981450" y="3945050"/>
              <a:ext cx="875650" cy="533575"/>
            </a:xfrm>
            <a:custGeom>
              <a:avLst/>
              <a:gdLst/>
              <a:ahLst/>
              <a:cxnLst/>
              <a:rect l="l" t="t" r="r" b="b"/>
              <a:pathLst>
                <a:path w="35026" h="21343" extrusionOk="0">
                  <a:moveTo>
                    <a:pt x="1272" y="0"/>
                  </a:moveTo>
                  <a:cubicBezTo>
                    <a:pt x="801" y="0"/>
                    <a:pt x="403" y="247"/>
                    <a:pt x="246" y="698"/>
                  </a:cubicBezTo>
                  <a:cubicBezTo>
                    <a:pt x="1" y="1401"/>
                    <a:pt x="437" y="2337"/>
                    <a:pt x="1219" y="2789"/>
                  </a:cubicBezTo>
                  <a:lnTo>
                    <a:pt x="32922" y="21103"/>
                  </a:lnTo>
                  <a:cubicBezTo>
                    <a:pt x="33203" y="21265"/>
                    <a:pt x="33490" y="21342"/>
                    <a:pt x="33755" y="21342"/>
                  </a:cubicBezTo>
                  <a:cubicBezTo>
                    <a:pt x="34227" y="21342"/>
                    <a:pt x="34625" y="21095"/>
                    <a:pt x="34781" y="20642"/>
                  </a:cubicBezTo>
                  <a:cubicBezTo>
                    <a:pt x="35025" y="19935"/>
                    <a:pt x="34589" y="18998"/>
                    <a:pt x="33807" y="18547"/>
                  </a:cubicBezTo>
                  <a:lnTo>
                    <a:pt x="2104" y="240"/>
                  </a:lnTo>
                  <a:cubicBezTo>
                    <a:pt x="1823" y="78"/>
                    <a:pt x="1536" y="0"/>
                    <a:pt x="1272"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5" name="Google Shape;255;p28"/>
            <p:cNvSpPr/>
            <p:nvPr/>
          </p:nvSpPr>
          <p:spPr>
            <a:xfrm>
              <a:off x="3875604" y="4025025"/>
              <a:ext cx="881700" cy="528425"/>
            </a:xfrm>
            <a:custGeom>
              <a:avLst/>
              <a:gdLst/>
              <a:ahLst/>
              <a:cxnLst/>
              <a:rect l="l" t="t" r="r" b="b"/>
              <a:pathLst>
                <a:path w="35268" h="21137" extrusionOk="0">
                  <a:moveTo>
                    <a:pt x="1504" y="0"/>
                  </a:moveTo>
                  <a:cubicBezTo>
                    <a:pt x="1023" y="0"/>
                    <a:pt x="591" y="206"/>
                    <a:pt x="368" y="591"/>
                  </a:cubicBezTo>
                  <a:cubicBezTo>
                    <a:pt x="1" y="1225"/>
                    <a:pt x="338" y="2105"/>
                    <a:pt x="1119" y="2556"/>
                  </a:cubicBezTo>
                  <a:lnTo>
                    <a:pt x="32822" y="20876"/>
                  </a:lnTo>
                  <a:cubicBezTo>
                    <a:pt x="33127" y="21052"/>
                    <a:pt x="33454" y="21137"/>
                    <a:pt x="33762" y="21137"/>
                  </a:cubicBezTo>
                  <a:cubicBezTo>
                    <a:pt x="34244" y="21137"/>
                    <a:pt x="34678" y="20930"/>
                    <a:pt x="34902" y="20542"/>
                  </a:cubicBezTo>
                  <a:cubicBezTo>
                    <a:pt x="35268" y="19906"/>
                    <a:pt x="34932" y="19025"/>
                    <a:pt x="34150" y="18574"/>
                  </a:cubicBezTo>
                  <a:lnTo>
                    <a:pt x="2447" y="262"/>
                  </a:lnTo>
                  <a:cubicBezTo>
                    <a:pt x="2141" y="85"/>
                    <a:pt x="1812" y="0"/>
                    <a:pt x="1504"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6" name="Google Shape;256;p28"/>
            <p:cNvSpPr/>
            <p:nvPr/>
          </p:nvSpPr>
          <p:spPr>
            <a:xfrm>
              <a:off x="3765541" y="4128938"/>
              <a:ext cx="887800" cy="523525"/>
            </a:xfrm>
            <a:custGeom>
              <a:avLst/>
              <a:gdLst/>
              <a:ahLst/>
              <a:cxnLst/>
              <a:rect l="l" t="t" r="r" b="b"/>
              <a:pathLst>
                <a:path w="35512" h="20941" extrusionOk="0">
                  <a:moveTo>
                    <a:pt x="1711" y="0"/>
                  </a:moveTo>
                  <a:cubicBezTo>
                    <a:pt x="1225" y="0"/>
                    <a:pt x="768" y="168"/>
                    <a:pt x="488" y="490"/>
                  </a:cubicBezTo>
                  <a:cubicBezTo>
                    <a:pt x="0" y="1053"/>
                    <a:pt x="238" y="1877"/>
                    <a:pt x="1018" y="2328"/>
                  </a:cubicBezTo>
                  <a:lnTo>
                    <a:pt x="32721" y="20653"/>
                  </a:lnTo>
                  <a:cubicBezTo>
                    <a:pt x="33056" y="20846"/>
                    <a:pt x="33436" y="20940"/>
                    <a:pt x="33799" y="20940"/>
                  </a:cubicBezTo>
                  <a:cubicBezTo>
                    <a:pt x="34286" y="20940"/>
                    <a:pt x="34743" y="20772"/>
                    <a:pt x="35022" y="20448"/>
                  </a:cubicBezTo>
                  <a:cubicBezTo>
                    <a:pt x="35511" y="19881"/>
                    <a:pt x="35272" y="19059"/>
                    <a:pt x="34491" y="18608"/>
                  </a:cubicBezTo>
                  <a:lnTo>
                    <a:pt x="2789" y="288"/>
                  </a:lnTo>
                  <a:cubicBezTo>
                    <a:pt x="2454" y="94"/>
                    <a:pt x="2074" y="0"/>
                    <a:pt x="1711"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7" name="Google Shape;257;p28"/>
            <p:cNvSpPr/>
            <p:nvPr/>
          </p:nvSpPr>
          <p:spPr>
            <a:xfrm>
              <a:off x="3626650" y="4210550"/>
              <a:ext cx="893900" cy="518825"/>
            </a:xfrm>
            <a:custGeom>
              <a:avLst/>
              <a:gdLst/>
              <a:ahLst/>
              <a:cxnLst/>
              <a:rect l="l" t="t" r="r" b="b"/>
              <a:pathLst>
                <a:path w="35756" h="20753" extrusionOk="0">
                  <a:moveTo>
                    <a:pt x="1891" y="0"/>
                  </a:moveTo>
                  <a:cubicBezTo>
                    <a:pt x="1405" y="0"/>
                    <a:pt x="936" y="133"/>
                    <a:pt x="612" y="394"/>
                  </a:cubicBezTo>
                  <a:cubicBezTo>
                    <a:pt x="1" y="887"/>
                    <a:pt x="139" y="1654"/>
                    <a:pt x="921" y="2105"/>
                  </a:cubicBezTo>
                  <a:lnTo>
                    <a:pt x="32623" y="20435"/>
                  </a:lnTo>
                  <a:cubicBezTo>
                    <a:pt x="32991" y="20647"/>
                    <a:pt x="33436" y="20752"/>
                    <a:pt x="33868" y="20752"/>
                  </a:cubicBezTo>
                  <a:cubicBezTo>
                    <a:pt x="34353" y="20752"/>
                    <a:pt x="34821" y="20620"/>
                    <a:pt x="35144" y="20358"/>
                  </a:cubicBezTo>
                  <a:cubicBezTo>
                    <a:pt x="35756" y="19864"/>
                    <a:pt x="35617" y="19097"/>
                    <a:pt x="34835" y="18646"/>
                  </a:cubicBezTo>
                  <a:lnTo>
                    <a:pt x="3135" y="317"/>
                  </a:lnTo>
                  <a:cubicBezTo>
                    <a:pt x="2767" y="105"/>
                    <a:pt x="2323" y="0"/>
                    <a:pt x="1891" y="0"/>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8" name="Google Shape;258;p28"/>
            <p:cNvSpPr/>
            <p:nvPr/>
          </p:nvSpPr>
          <p:spPr>
            <a:xfrm>
              <a:off x="3486287" y="4310588"/>
              <a:ext cx="899950" cy="514450"/>
            </a:xfrm>
            <a:custGeom>
              <a:avLst/>
              <a:gdLst/>
              <a:ahLst/>
              <a:cxnLst/>
              <a:rect l="l" t="t" r="r" b="b"/>
              <a:pathLst>
                <a:path w="35998" h="20578" extrusionOk="0">
                  <a:moveTo>
                    <a:pt x="2025" y="1"/>
                  </a:moveTo>
                  <a:cubicBezTo>
                    <a:pt x="1550" y="1"/>
                    <a:pt x="1085" y="101"/>
                    <a:pt x="734" y="305"/>
                  </a:cubicBezTo>
                  <a:cubicBezTo>
                    <a:pt x="1" y="727"/>
                    <a:pt x="39" y="1437"/>
                    <a:pt x="821" y="1888"/>
                  </a:cubicBezTo>
                  <a:lnTo>
                    <a:pt x="32523" y="20224"/>
                  </a:lnTo>
                  <a:cubicBezTo>
                    <a:pt x="32930" y="20459"/>
                    <a:pt x="33458" y="20578"/>
                    <a:pt x="33975" y="20578"/>
                  </a:cubicBezTo>
                  <a:cubicBezTo>
                    <a:pt x="34449" y="20578"/>
                    <a:pt x="34914" y="20477"/>
                    <a:pt x="35264" y="20274"/>
                  </a:cubicBezTo>
                  <a:cubicBezTo>
                    <a:pt x="35998" y="19851"/>
                    <a:pt x="35958" y="19141"/>
                    <a:pt x="35176" y="18690"/>
                  </a:cubicBezTo>
                  <a:lnTo>
                    <a:pt x="3478" y="355"/>
                  </a:lnTo>
                  <a:cubicBezTo>
                    <a:pt x="3070" y="120"/>
                    <a:pt x="2542" y="1"/>
                    <a:pt x="2025" y="1"/>
                  </a:cubicBezTo>
                  <a:close/>
                </a:path>
              </a:pathLst>
            </a:custGeom>
            <a:solidFill>
              <a:srgbClr val="4C68A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9" name="Google Shape;259;p28"/>
            <p:cNvSpPr/>
            <p:nvPr/>
          </p:nvSpPr>
          <p:spPr>
            <a:xfrm>
              <a:off x="4992500" y="4687863"/>
              <a:ext cx="628225" cy="362750"/>
            </a:xfrm>
            <a:custGeom>
              <a:avLst/>
              <a:gdLst/>
              <a:ahLst/>
              <a:cxnLst/>
              <a:rect l="l" t="t" r="r" b="b"/>
              <a:pathLst>
                <a:path w="25129" h="14510" extrusionOk="0">
                  <a:moveTo>
                    <a:pt x="12565" y="0"/>
                  </a:moveTo>
                  <a:cubicBezTo>
                    <a:pt x="9233" y="0"/>
                    <a:pt x="6037" y="764"/>
                    <a:pt x="3681" y="2126"/>
                  </a:cubicBezTo>
                  <a:cubicBezTo>
                    <a:pt x="1324" y="3486"/>
                    <a:pt x="0" y="5330"/>
                    <a:pt x="0" y="7255"/>
                  </a:cubicBezTo>
                  <a:cubicBezTo>
                    <a:pt x="0" y="9178"/>
                    <a:pt x="1324" y="11024"/>
                    <a:pt x="3681" y="12384"/>
                  </a:cubicBezTo>
                  <a:cubicBezTo>
                    <a:pt x="6037" y="13744"/>
                    <a:pt x="9233" y="14509"/>
                    <a:pt x="12565" y="14509"/>
                  </a:cubicBezTo>
                  <a:cubicBezTo>
                    <a:pt x="15898" y="14509"/>
                    <a:pt x="19092" y="13744"/>
                    <a:pt x="21450" y="12384"/>
                  </a:cubicBezTo>
                  <a:cubicBezTo>
                    <a:pt x="23806" y="11024"/>
                    <a:pt x="25129" y="9178"/>
                    <a:pt x="25129" y="7255"/>
                  </a:cubicBezTo>
                  <a:cubicBezTo>
                    <a:pt x="25129" y="5330"/>
                    <a:pt x="23806" y="3486"/>
                    <a:pt x="21450" y="2126"/>
                  </a:cubicBezTo>
                  <a:cubicBezTo>
                    <a:pt x="19092" y="764"/>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0" name="Google Shape;260;p28"/>
            <p:cNvSpPr/>
            <p:nvPr/>
          </p:nvSpPr>
          <p:spPr>
            <a:xfrm>
              <a:off x="5252800" y="3759413"/>
              <a:ext cx="154375" cy="89650"/>
            </a:xfrm>
            <a:custGeom>
              <a:avLst/>
              <a:gdLst/>
              <a:ahLst/>
              <a:cxnLst/>
              <a:rect l="l" t="t" r="r" b="b"/>
              <a:pathLst>
                <a:path w="6175" h="3586" extrusionOk="0">
                  <a:moveTo>
                    <a:pt x="2920" y="1"/>
                  </a:moveTo>
                  <a:cubicBezTo>
                    <a:pt x="1757" y="1"/>
                    <a:pt x="977" y="674"/>
                    <a:pt x="542" y="1564"/>
                  </a:cubicBezTo>
                  <a:cubicBezTo>
                    <a:pt x="1" y="2667"/>
                    <a:pt x="848" y="3586"/>
                    <a:pt x="848" y="3586"/>
                  </a:cubicBezTo>
                  <a:lnTo>
                    <a:pt x="6134" y="1960"/>
                  </a:lnTo>
                  <a:cubicBezTo>
                    <a:pt x="6174" y="917"/>
                    <a:pt x="5108" y="458"/>
                    <a:pt x="3825" y="124"/>
                  </a:cubicBezTo>
                  <a:cubicBezTo>
                    <a:pt x="3501" y="40"/>
                    <a:pt x="3199" y="1"/>
                    <a:pt x="2920" y="1"/>
                  </a:cubicBezTo>
                  <a:close/>
                </a:path>
              </a:pathLst>
            </a:custGeom>
            <a:solidFill>
              <a:srgbClr val="54335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1" name="Google Shape;261;p28"/>
            <p:cNvSpPr/>
            <p:nvPr/>
          </p:nvSpPr>
          <p:spPr>
            <a:xfrm>
              <a:off x="5132225" y="4814213"/>
              <a:ext cx="124575" cy="116675"/>
            </a:xfrm>
            <a:custGeom>
              <a:avLst/>
              <a:gdLst/>
              <a:ahLst/>
              <a:cxnLst/>
              <a:rect l="l" t="t" r="r" b="b"/>
              <a:pathLst>
                <a:path w="4983" h="4667" extrusionOk="0">
                  <a:moveTo>
                    <a:pt x="696" y="1"/>
                  </a:moveTo>
                  <a:cubicBezTo>
                    <a:pt x="631" y="1"/>
                    <a:pt x="572" y="13"/>
                    <a:pt x="521" y="41"/>
                  </a:cubicBezTo>
                  <a:cubicBezTo>
                    <a:pt x="112" y="259"/>
                    <a:pt x="0" y="792"/>
                    <a:pt x="237" y="1444"/>
                  </a:cubicBezTo>
                  <a:cubicBezTo>
                    <a:pt x="500" y="2163"/>
                    <a:pt x="1191" y="2620"/>
                    <a:pt x="1753" y="3031"/>
                  </a:cubicBezTo>
                  <a:cubicBezTo>
                    <a:pt x="2339" y="3457"/>
                    <a:pt x="2792" y="3935"/>
                    <a:pt x="3213" y="4395"/>
                  </a:cubicBezTo>
                  <a:cubicBezTo>
                    <a:pt x="3392" y="4589"/>
                    <a:pt x="3628" y="4667"/>
                    <a:pt x="3877" y="4667"/>
                  </a:cubicBezTo>
                  <a:cubicBezTo>
                    <a:pt x="4098" y="4667"/>
                    <a:pt x="4328" y="4606"/>
                    <a:pt x="4538" y="4513"/>
                  </a:cubicBezTo>
                  <a:cubicBezTo>
                    <a:pt x="4982" y="4318"/>
                    <a:pt x="4936" y="3655"/>
                    <a:pt x="4922" y="3232"/>
                  </a:cubicBezTo>
                  <a:cubicBezTo>
                    <a:pt x="4909" y="2837"/>
                    <a:pt x="4929" y="2395"/>
                    <a:pt x="4929" y="2395"/>
                  </a:cubicBezTo>
                  <a:cubicBezTo>
                    <a:pt x="4929" y="2395"/>
                    <a:pt x="3798" y="1111"/>
                    <a:pt x="3295" y="1111"/>
                  </a:cubicBezTo>
                  <a:cubicBezTo>
                    <a:pt x="3253" y="1111"/>
                    <a:pt x="3216" y="1120"/>
                    <a:pt x="3185" y="1138"/>
                  </a:cubicBezTo>
                  <a:cubicBezTo>
                    <a:pt x="3155" y="1156"/>
                    <a:pt x="3120" y="1164"/>
                    <a:pt x="3079" y="1164"/>
                  </a:cubicBezTo>
                  <a:cubicBezTo>
                    <a:pt x="2588" y="1164"/>
                    <a:pt x="1330" y="1"/>
                    <a:pt x="696" y="1"/>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2" name="Google Shape;262;p28"/>
            <p:cNvSpPr/>
            <p:nvPr/>
          </p:nvSpPr>
          <p:spPr>
            <a:xfrm>
              <a:off x="5213750" y="4329438"/>
              <a:ext cx="227125" cy="545225"/>
            </a:xfrm>
            <a:custGeom>
              <a:avLst/>
              <a:gdLst/>
              <a:ahLst/>
              <a:cxnLst/>
              <a:rect l="l" t="t" r="r" b="b"/>
              <a:pathLst>
                <a:path w="9085" h="21809" extrusionOk="0">
                  <a:moveTo>
                    <a:pt x="9085" y="0"/>
                  </a:moveTo>
                  <a:lnTo>
                    <a:pt x="3000" y="1673"/>
                  </a:lnTo>
                  <a:lnTo>
                    <a:pt x="1429" y="11530"/>
                  </a:lnTo>
                  <a:lnTo>
                    <a:pt x="1" y="20506"/>
                  </a:lnTo>
                  <a:cubicBezTo>
                    <a:pt x="387" y="21651"/>
                    <a:pt x="1087" y="21809"/>
                    <a:pt x="1445" y="21809"/>
                  </a:cubicBezTo>
                  <a:cubicBezTo>
                    <a:pt x="1581" y="21809"/>
                    <a:pt x="1668" y="21786"/>
                    <a:pt x="1668" y="21786"/>
                  </a:cubicBezTo>
                  <a:lnTo>
                    <a:pt x="4286" y="14083"/>
                  </a:lnTo>
                  <a:lnTo>
                    <a:pt x="9085"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3" name="Google Shape;263;p28"/>
            <p:cNvSpPr/>
            <p:nvPr/>
          </p:nvSpPr>
          <p:spPr>
            <a:xfrm>
              <a:off x="5213750" y="4617688"/>
              <a:ext cx="107175" cy="256975"/>
            </a:xfrm>
            <a:custGeom>
              <a:avLst/>
              <a:gdLst/>
              <a:ahLst/>
              <a:cxnLst/>
              <a:rect l="l" t="t" r="r" b="b"/>
              <a:pathLst>
                <a:path w="4287" h="10279" extrusionOk="0">
                  <a:moveTo>
                    <a:pt x="1429" y="0"/>
                  </a:moveTo>
                  <a:lnTo>
                    <a:pt x="1" y="8976"/>
                  </a:lnTo>
                  <a:cubicBezTo>
                    <a:pt x="387" y="10121"/>
                    <a:pt x="1087" y="10279"/>
                    <a:pt x="1445" y="10279"/>
                  </a:cubicBezTo>
                  <a:cubicBezTo>
                    <a:pt x="1581" y="10279"/>
                    <a:pt x="1668" y="10256"/>
                    <a:pt x="1668" y="10256"/>
                  </a:cubicBezTo>
                  <a:lnTo>
                    <a:pt x="4286" y="2553"/>
                  </a:lnTo>
                  <a:lnTo>
                    <a:pt x="1429"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4" name="Google Shape;264;p28"/>
            <p:cNvSpPr/>
            <p:nvPr/>
          </p:nvSpPr>
          <p:spPr>
            <a:xfrm>
              <a:off x="5306400" y="4848338"/>
              <a:ext cx="134475" cy="133525"/>
            </a:xfrm>
            <a:custGeom>
              <a:avLst/>
              <a:gdLst/>
              <a:ahLst/>
              <a:cxnLst/>
              <a:rect l="l" t="t" r="r" b="b"/>
              <a:pathLst>
                <a:path w="5379" h="5341" extrusionOk="0">
                  <a:moveTo>
                    <a:pt x="3671" y="1"/>
                  </a:moveTo>
                  <a:lnTo>
                    <a:pt x="2132" y="669"/>
                  </a:lnTo>
                  <a:cubicBezTo>
                    <a:pt x="2296" y="1374"/>
                    <a:pt x="1791" y="3636"/>
                    <a:pt x="1177" y="3706"/>
                  </a:cubicBezTo>
                  <a:cubicBezTo>
                    <a:pt x="1102" y="3696"/>
                    <a:pt x="1031" y="3692"/>
                    <a:pt x="965" y="3692"/>
                  </a:cubicBezTo>
                  <a:cubicBezTo>
                    <a:pt x="244" y="3692"/>
                    <a:pt x="1" y="4241"/>
                    <a:pt x="167" y="4478"/>
                  </a:cubicBezTo>
                  <a:cubicBezTo>
                    <a:pt x="167" y="4478"/>
                    <a:pt x="734" y="4936"/>
                    <a:pt x="1177" y="5127"/>
                  </a:cubicBezTo>
                  <a:cubicBezTo>
                    <a:pt x="1508" y="5270"/>
                    <a:pt x="1779" y="5340"/>
                    <a:pt x="2041" y="5340"/>
                  </a:cubicBezTo>
                  <a:cubicBezTo>
                    <a:pt x="2127" y="5340"/>
                    <a:pt x="2213" y="5332"/>
                    <a:pt x="2299" y="5317"/>
                  </a:cubicBezTo>
                  <a:cubicBezTo>
                    <a:pt x="3140" y="5165"/>
                    <a:pt x="3325" y="4341"/>
                    <a:pt x="3601" y="3808"/>
                  </a:cubicBezTo>
                  <a:cubicBezTo>
                    <a:pt x="3791" y="3439"/>
                    <a:pt x="4196" y="2959"/>
                    <a:pt x="4471" y="2647"/>
                  </a:cubicBezTo>
                  <a:cubicBezTo>
                    <a:pt x="4630" y="2470"/>
                    <a:pt x="4802" y="2308"/>
                    <a:pt x="4946" y="2114"/>
                  </a:cubicBezTo>
                  <a:cubicBezTo>
                    <a:pt x="5213" y="1753"/>
                    <a:pt x="5379" y="1265"/>
                    <a:pt x="5011" y="899"/>
                  </a:cubicBezTo>
                  <a:cubicBezTo>
                    <a:pt x="4924" y="811"/>
                    <a:pt x="4817" y="747"/>
                    <a:pt x="4710" y="687"/>
                  </a:cubicBezTo>
                  <a:cubicBezTo>
                    <a:pt x="4406" y="518"/>
                    <a:pt x="4002" y="418"/>
                    <a:pt x="3671" y="1"/>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5" name="Google Shape;265;p28"/>
            <p:cNvSpPr/>
            <p:nvPr/>
          </p:nvSpPr>
          <p:spPr>
            <a:xfrm>
              <a:off x="5216600" y="4263513"/>
              <a:ext cx="236650" cy="605725"/>
            </a:xfrm>
            <a:custGeom>
              <a:avLst/>
              <a:gdLst/>
              <a:ahLst/>
              <a:cxnLst/>
              <a:rect l="l" t="t" r="r" b="b"/>
              <a:pathLst>
                <a:path w="9466" h="24229" extrusionOk="0">
                  <a:moveTo>
                    <a:pt x="9135" y="0"/>
                  </a:moveTo>
                  <a:cubicBezTo>
                    <a:pt x="9134" y="0"/>
                    <a:pt x="9134" y="4"/>
                    <a:pt x="9136" y="13"/>
                  </a:cubicBezTo>
                  <a:lnTo>
                    <a:pt x="846" y="2612"/>
                  </a:lnTo>
                  <a:cubicBezTo>
                    <a:pt x="582" y="5720"/>
                    <a:pt x="0" y="8981"/>
                    <a:pt x="57" y="13681"/>
                  </a:cubicBezTo>
                  <a:cubicBezTo>
                    <a:pt x="72" y="14968"/>
                    <a:pt x="1669" y="17260"/>
                    <a:pt x="2937" y="19245"/>
                  </a:cubicBezTo>
                  <a:cubicBezTo>
                    <a:pt x="4205" y="21230"/>
                    <a:pt x="5731" y="24189"/>
                    <a:pt x="5731" y="24189"/>
                  </a:cubicBezTo>
                  <a:cubicBezTo>
                    <a:pt x="5870" y="24217"/>
                    <a:pt x="5997" y="24229"/>
                    <a:pt x="6115" y="24229"/>
                  </a:cubicBezTo>
                  <a:cubicBezTo>
                    <a:pt x="7035" y="24229"/>
                    <a:pt x="7332" y="23474"/>
                    <a:pt x="7332" y="23474"/>
                  </a:cubicBezTo>
                  <a:cubicBezTo>
                    <a:pt x="7332" y="23474"/>
                    <a:pt x="6053" y="19440"/>
                    <a:pt x="5652" y="18014"/>
                  </a:cubicBezTo>
                  <a:cubicBezTo>
                    <a:pt x="4775" y="14894"/>
                    <a:pt x="3479" y="13944"/>
                    <a:pt x="3479" y="13944"/>
                  </a:cubicBezTo>
                  <a:cubicBezTo>
                    <a:pt x="3479" y="13944"/>
                    <a:pt x="3794" y="12674"/>
                    <a:pt x="4132" y="11102"/>
                  </a:cubicBezTo>
                  <a:cubicBezTo>
                    <a:pt x="4528" y="9255"/>
                    <a:pt x="5365" y="5698"/>
                    <a:pt x="5365" y="5698"/>
                  </a:cubicBezTo>
                  <a:cubicBezTo>
                    <a:pt x="5365" y="5698"/>
                    <a:pt x="8444" y="4504"/>
                    <a:pt x="8971" y="2637"/>
                  </a:cubicBezTo>
                  <a:cubicBezTo>
                    <a:pt x="9465" y="889"/>
                    <a:pt x="9152" y="0"/>
                    <a:pt x="9135"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6" name="Google Shape;266;p28"/>
            <p:cNvSpPr/>
            <p:nvPr/>
          </p:nvSpPr>
          <p:spPr>
            <a:xfrm>
              <a:off x="5312200" y="4368863"/>
              <a:ext cx="103400" cy="206825"/>
            </a:xfrm>
            <a:custGeom>
              <a:avLst/>
              <a:gdLst/>
              <a:ahLst/>
              <a:cxnLst/>
              <a:rect l="l" t="t" r="r" b="b"/>
              <a:pathLst>
                <a:path w="4136" h="8273" extrusionOk="0">
                  <a:moveTo>
                    <a:pt x="4136" y="1"/>
                  </a:moveTo>
                  <a:cubicBezTo>
                    <a:pt x="3265" y="741"/>
                    <a:pt x="1544" y="1321"/>
                    <a:pt x="1544" y="1321"/>
                  </a:cubicBezTo>
                  <a:lnTo>
                    <a:pt x="1" y="8273"/>
                  </a:lnTo>
                  <a:cubicBezTo>
                    <a:pt x="1" y="8273"/>
                    <a:pt x="1636" y="2178"/>
                    <a:pt x="2259" y="1670"/>
                  </a:cubicBezTo>
                  <a:cubicBezTo>
                    <a:pt x="2995" y="1070"/>
                    <a:pt x="3825" y="607"/>
                    <a:pt x="4136" y="1"/>
                  </a:cubicBezTo>
                  <a:close/>
                </a:path>
              </a:pathLst>
            </a:custGeom>
            <a:solidFill>
              <a:srgbClr val="D8306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7" name="Google Shape;267;p28"/>
            <p:cNvSpPr/>
            <p:nvPr/>
          </p:nvSpPr>
          <p:spPr>
            <a:xfrm>
              <a:off x="5265550" y="3777213"/>
              <a:ext cx="159625" cy="180225"/>
            </a:xfrm>
            <a:custGeom>
              <a:avLst/>
              <a:gdLst/>
              <a:ahLst/>
              <a:cxnLst/>
              <a:rect l="l" t="t" r="r" b="b"/>
              <a:pathLst>
                <a:path w="6385" h="7209" extrusionOk="0">
                  <a:moveTo>
                    <a:pt x="3166" y="0"/>
                  </a:moveTo>
                  <a:cubicBezTo>
                    <a:pt x="1739" y="0"/>
                    <a:pt x="703" y="1065"/>
                    <a:pt x="411" y="2494"/>
                  </a:cubicBezTo>
                  <a:cubicBezTo>
                    <a:pt x="244" y="3250"/>
                    <a:pt x="0" y="4859"/>
                    <a:pt x="470" y="6095"/>
                  </a:cubicBezTo>
                  <a:cubicBezTo>
                    <a:pt x="735" y="6795"/>
                    <a:pt x="1061" y="7072"/>
                    <a:pt x="1684" y="7193"/>
                  </a:cubicBezTo>
                  <a:cubicBezTo>
                    <a:pt x="1740" y="7203"/>
                    <a:pt x="1811" y="7209"/>
                    <a:pt x="1894" y="7209"/>
                  </a:cubicBezTo>
                  <a:cubicBezTo>
                    <a:pt x="2545" y="7209"/>
                    <a:pt x="3956" y="6890"/>
                    <a:pt x="4483" y="6332"/>
                  </a:cubicBezTo>
                  <a:cubicBezTo>
                    <a:pt x="4588" y="6220"/>
                    <a:pt x="4762" y="5671"/>
                    <a:pt x="4762" y="5671"/>
                  </a:cubicBezTo>
                  <a:cubicBezTo>
                    <a:pt x="5546" y="5188"/>
                    <a:pt x="6107" y="4374"/>
                    <a:pt x="6209" y="3387"/>
                  </a:cubicBezTo>
                  <a:cubicBezTo>
                    <a:pt x="6384" y="1701"/>
                    <a:pt x="5161" y="192"/>
                    <a:pt x="3476" y="17"/>
                  </a:cubicBezTo>
                  <a:cubicBezTo>
                    <a:pt x="3371" y="6"/>
                    <a:pt x="3267" y="0"/>
                    <a:pt x="3166" y="0"/>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8" name="Google Shape;268;p28"/>
            <p:cNvSpPr/>
            <p:nvPr/>
          </p:nvSpPr>
          <p:spPr>
            <a:xfrm>
              <a:off x="5295725" y="3928363"/>
              <a:ext cx="129600" cy="94975"/>
            </a:xfrm>
            <a:custGeom>
              <a:avLst/>
              <a:gdLst/>
              <a:ahLst/>
              <a:cxnLst/>
              <a:rect l="l" t="t" r="r" b="b"/>
              <a:pathLst>
                <a:path w="5184" h="3799" extrusionOk="0">
                  <a:moveTo>
                    <a:pt x="3421" y="1"/>
                  </a:moveTo>
                  <a:lnTo>
                    <a:pt x="994" y="1145"/>
                  </a:lnTo>
                  <a:cubicBezTo>
                    <a:pt x="994" y="1145"/>
                    <a:pt x="1077" y="1613"/>
                    <a:pt x="1136" y="1914"/>
                  </a:cubicBezTo>
                  <a:cubicBezTo>
                    <a:pt x="1194" y="2214"/>
                    <a:pt x="1171" y="2373"/>
                    <a:pt x="573" y="2741"/>
                  </a:cubicBezTo>
                  <a:cubicBezTo>
                    <a:pt x="1" y="3093"/>
                    <a:pt x="1342" y="3798"/>
                    <a:pt x="2320" y="3798"/>
                  </a:cubicBezTo>
                  <a:cubicBezTo>
                    <a:pt x="2368" y="3798"/>
                    <a:pt x="2415" y="3797"/>
                    <a:pt x="2461" y="3793"/>
                  </a:cubicBezTo>
                  <a:cubicBezTo>
                    <a:pt x="3441" y="3718"/>
                    <a:pt x="4547" y="3127"/>
                    <a:pt x="4850" y="2490"/>
                  </a:cubicBezTo>
                  <a:cubicBezTo>
                    <a:pt x="5183" y="1790"/>
                    <a:pt x="5160" y="968"/>
                    <a:pt x="4745" y="968"/>
                  </a:cubicBezTo>
                  <a:cubicBezTo>
                    <a:pt x="4740" y="968"/>
                    <a:pt x="4735" y="968"/>
                    <a:pt x="4730" y="968"/>
                  </a:cubicBezTo>
                  <a:cubicBezTo>
                    <a:pt x="4326" y="987"/>
                    <a:pt x="3989" y="1062"/>
                    <a:pt x="3780" y="1062"/>
                  </a:cubicBezTo>
                  <a:cubicBezTo>
                    <a:pt x="3667" y="1062"/>
                    <a:pt x="3591" y="1040"/>
                    <a:pt x="3563" y="975"/>
                  </a:cubicBezTo>
                  <a:cubicBezTo>
                    <a:pt x="3502" y="833"/>
                    <a:pt x="3421" y="1"/>
                    <a:pt x="3421" y="1"/>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9" name="Google Shape;269;p28"/>
            <p:cNvSpPr/>
            <p:nvPr/>
          </p:nvSpPr>
          <p:spPr>
            <a:xfrm>
              <a:off x="5288975" y="3777163"/>
              <a:ext cx="141125" cy="175150"/>
            </a:xfrm>
            <a:custGeom>
              <a:avLst/>
              <a:gdLst/>
              <a:ahLst/>
              <a:cxnLst/>
              <a:rect l="l" t="t" r="r" b="b"/>
              <a:pathLst>
                <a:path w="5645" h="7006" extrusionOk="0">
                  <a:moveTo>
                    <a:pt x="2231" y="1"/>
                  </a:moveTo>
                  <a:cubicBezTo>
                    <a:pt x="1278" y="1"/>
                    <a:pt x="499" y="476"/>
                    <a:pt x="1" y="1217"/>
                  </a:cubicBezTo>
                  <a:cubicBezTo>
                    <a:pt x="1" y="1217"/>
                    <a:pt x="114" y="1444"/>
                    <a:pt x="288" y="1614"/>
                  </a:cubicBezTo>
                  <a:cubicBezTo>
                    <a:pt x="288" y="1614"/>
                    <a:pt x="149" y="2005"/>
                    <a:pt x="397" y="2283"/>
                  </a:cubicBezTo>
                  <a:cubicBezTo>
                    <a:pt x="575" y="2483"/>
                    <a:pt x="627" y="2765"/>
                    <a:pt x="587" y="3029"/>
                  </a:cubicBezTo>
                  <a:cubicBezTo>
                    <a:pt x="544" y="3317"/>
                    <a:pt x="510" y="3673"/>
                    <a:pt x="542" y="3987"/>
                  </a:cubicBezTo>
                  <a:cubicBezTo>
                    <a:pt x="585" y="4431"/>
                    <a:pt x="1003" y="4635"/>
                    <a:pt x="1003" y="4635"/>
                  </a:cubicBezTo>
                  <a:cubicBezTo>
                    <a:pt x="1003" y="4635"/>
                    <a:pt x="1063" y="3957"/>
                    <a:pt x="1232" y="3587"/>
                  </a:cubicBezTo>
                  <a:cubicBezTo>
                    <a:pt x="1318" y="3399"/>
                    <a:pt x="1530" y="3282"/>
                    <a:pt x="1747" y="3282"/>
                  </a:cubicBezTo>
                  <a:cubicBezTo>
                    <a:pt x="1953" y="3282"/>
                    <a:pt x="2164" y="3388"/>
                    <a:pt x="2276" y="3639"/>
                  </a:cubicBezTo>
                  <a:cubicBezTo>
                    <a:pt x="2508" y="4154"/>
                    <a:pt x="2433" y="4503"/>
                    <a:pt x="2216" y="4891"/>
                  </a:cubicBezTo>
                  <a:cubicBezTo>
                    <a:pt x="2028" y="5225"/>
                    <a:pt x="1843" y="5300"/>
                    <a:pt x="1714" y="5300"/>
                  </a:cubicBezTo>
                  <a:cubicBezTo>
                    <a:pt x="1611" y="5300"/>
                    <a:pt x="1544" y="5252"/>
                    <a:pt x="1544" y="5252"/>
                  </a:cubicBezTo>
                  <a:lnTo>
                    <a:pt x="1544" y="5252"/>
                  </a:lnTo>
                  <a:cubicBezTo>
                    <a:pt x="1414" y="5352"/>
                    <a:pt x="1793" y="6632"/>
                    <a:pt x="2112" y="6851"/>
                  </a:cubicBezTo>
                  <a:cubicBezTo>
                    <a:pt x="2276" y="6963"/>
                    <a:pt x="2452" y="7006"/>
                    <a:pt x="2629" y="7006"/>
                  </a:cubicBezTo>
                  <a:cubicBezTo>
                    <a:pt x="3070" y="7006"/>
                    <a:pt x="3513" y="6738"/>
                    <a:pt x="3757" y="6613"/>
                  </a:cubicBezTo>
                  <a:cubicBezTo>
                    <a:pt x="3962" y="6510"/>
                    <a:pt x="4413" y="5764"/>
                    <a:pt x="4413" y="5764"/>
                  </a:cubicBezTo>
                  <a:cubicBezTo>
                    <a:pt x="4965" y="4772"/>
                    <a:pt x="5208" y="4567"/>
                    <a:pt x="5422" y="3599"/>
                  </a:cubicBezTo>
                  <a:cubicBezTo>
                    <a:pt x="5645" y="2597"/>
                    <a:pt x="5556" y="1395"/>
                    <a:pt x="4689" y="1248"/>
                  </a:cubicBezTo>
                  <a:cubicBezTo>
                    <a:pt x="4178" y="553"/>
                    <a:pt x="3397" y="106"/>
                    <a:pt x="2539" y="17"/>
                  </a:cubicBezTo>
                  <a:cubicBezTo>
                    <a:pt x="2434" y="6"/>
                    <a:pt x="2332" y="1"/>
                    <a:pt x="2231" y="1"/>
                  </a:cubicBezTo>
                  <a:close/>
                </a:path>
              </a:pathLst>
            </a:custGeom>
            <a:solidFill>
              <a:srgbClr val="54335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0" name="Google Shape;270;p28"/>
            <p:cNvSpPr/>
            <p:nvPr/>
          </p:nvSpPr>
          <p:spPr>
            <a:xfrm>
              <a:off x="5235775" y="3948438"/>
              <a:ext cx="235725" cy="405175"/>
            </a:xfrm>
            <a:custGeom>
              <a:avLst/>
              <a:gdLst/>
              <a:ahLst/>
              <a:cxnLst/>
              <a:rect l="l" t="t" r="r" b="b"/>
              <a:pathLst>
                <a:path w="9429" h="16207" extrusionOk="0">
                  <a:moveTo>
                    <a:pt x="7513" y="1"/>
                  </a:moveTo>
                  <a:cubicBezTo>
                    <a:pt x="7502" y="1"/>
                    <a:pt x="7490" y="1"/>
                    <a:pt x="7478" y="1"/>
                  </a:cubicBezTo>
                  <a:cubicBezTo>
                    <a:pt x="6783" y="20"/>
                    <a:pt x="6060" y="247"/>
                    <a:pt x="6060" y="247"/>
                  </a:cubicBezTo>
                  <a:cubicBezTo>
                    <a:pt x="6234" y="678"/>
                    <a:pt x="6022" y="1017"/>
                    <a:pt x="4849" y="1385"/>
                  </a:cubicBezTo>
                  <a:cubicBezTo>
                    <a:pt x="4377" y="1533"/>
                    <a:pt x="4068" y="1578"/>
                    <a:pt x="3867" y="1578"/>
                  </a:cubicBezTo>
                  <a:cubicBezTo>
                    <a:pt x="3569" y="1578"/>
                    <a:pt x="3509" y="1480"/>
                    <a:pt x="3509" y="1480"/>
                  </a:cubicBezTo>
                  <a:cubicBezTo>
                    <a:pt x="3509" y="1480"/>
                    <a:pt x="1791" y="2263"/>
                    <a:pt x="1231" y="2654"/>
                  </a:cubicBezTo>
                  <a:cubicBezTo>
                    <a:pt x="526" y="3146"/>
                    <a:pt x="216" y="4569"/>
                    <a:pt x="120" y="6972"/>
                  </a:cubicBezTo>
                  <a:cubicBezTo>
                    <a:pt x="10" y="9752"/>
                    <a:pt x="0" y="14666"/>
                    <a:pt x="94" y="15377"/>
                  </a:cubicBezTo>
                  <a:cubicBezTo>
                    <a:pt x="94" y="15377"/>
                    <a:pt x="1188" y="16206"/>
                    <a:pt x="2701" y="16206"/>
                  </a:cubicBezTo>
                  <a:cubicBezTo>
                    <a:pt x="2810" y="16206"/>
                    <a:pt x="2921" y="16202"/>
                    <a:pt x="3034" y="16193"/>
                  </a:cubicBezTo>
                  <a:cubicBezTo>
                    <a:pt x="4717" y="16054"/>
                    <a:pt x="7794" y="14484"/>
                    <a:pt x="8483" y="13334"/>
                  </a:cubicBezTo>
                  <a:cubicBezTo>
                    <a:pt x="8549" y="11078"/>
                    <a:pt x="8558" y="9381"/>
                    <a:pt x="8611" y="8464"/>
                  </a:cubicBezTo>
                  <a:cubicBezTo>
                    <a:pt x="8812" y="5129"/>
                    <a:pt x="9428" y="4357"/>
                    <a:pt x="8989" y="2222"/>
                  </a:cubicBezTo>
                  <a:cubicBezTo>
                    <a:pt x="8634" y="490"/>
                    <a:pt x="8190" y="1"/>
                    <a:pt x="7513" y="1"/>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1" name="Google Shape;271;p28"/>
            <p:cNvSpPr/>
            <p:nvPr/>
          </p:nvSpPr>
          <p:spPr>
            <a:xfrm>
              <a:off x="4932900" y="4015238"/>
              <a:ext cx="381825" cy="345600"/>
            </a:xfrm>
            <a:custGeom>
              <a:avLst/>
              <a:gdLst/>
              <a:ahLst/>
              <a:cxnLst/>
              <a:rect l="l" t="t" r="r" b="b"/>
              <a:pathLst>
                <a:path w="15273" h="13824" extrusionOk="0">
                  <a:moveTo>
                    <a:pt x="14092" y="0"/>
                  </a:moveTo>
                  <a:cubicBezTo>
                    <a:pt x="14080" y="0"/>
                    <a:pt x="14069" y="0"/>
                    <a:pt x="14058" y="1"/>
                  </a:cubicBezTo>
                  <a:cubicBezTo>
                    <a:pt x="13447" y="19"/>
                    <a:pt x="12934" y="149"/>
                    <a:pt x="12449" y="1073"/>
                  </a:cubicBezTo>
                  <a:cubicBezTo>
                    <a:pt x="11965" y="1997"/>
                    <a:pt x="10984" y="4393"/>
                    <a:pt x="10053" y="5934"/>
                  </a:cubicBezTo>
                  <a:cubicBezTo>
                    <a:pt x="9595" y="6692"/>
                    <a:pt x="8302" y="8285"/>
                    <a:pt x="7011" y="9200"/>
                  </a:cubicBezTo>
                  <a:cubicBezTo>
                    <a:pt x="5915" y="9977"/>
                    <a:pt x="4668" y="10682"/>
                    <a:pt x="4177" y="10747"/>
                  </a:cubicBezTo>
                  <a:cubicBezTo>
                    <a:pt x="4041" y="10765"/>
                    <a:pt x="3929" y="10774"/>
                    <a:pt x="3824" y="10774"/>
                  </a:cubicBezTo>
                  <a:cubicBezTo>
                    <a:pt x="3581" y="10774"/>
                    <a:pt x="3385" y="10726"/>
                    <a:pt x="3053" y="10639"/>
                  </a:cubicBezTo>
                  <a:cubicBezTo>
                    <a:pt x="2515" y="10497"/>
                    <a:pt x="2147" y="10553"/>
                    <a:pt x="1759" y="10483"/>
                  </a:cubicBezTo>
                  <a:cubicBezTo>
                    <a:pt x="1583" y="10451"/>
                    <a:pt x="1489" y="10426"/>
                    <a:pt x="1431" y="10426"/>
                  </a:cubicBezTo>
                  <a:cubicBezTo>
                    <a:pt x="1362" y="10426"/>
                    <a:pt x="1344" y="10462"/>
                    <a:pt x="1297" y="10568"/>
                  </a:cubicBezTo>
                  <a:cubicBezTo>
                    <a:pt x="1211" y="10764"/>
                    <a:pt x="1489" y="11098"/>
                    <a:pt x="1846" y="11223"/>
                  </a:cubicBezTo>
                  <a:cubicBezTo>
                    <a:pt x="2222" y="11354"/>
                    <a:pt x="2485" y="11297"/>
                    <a:pt x="2553" y="11355"/>
                  </a:cubicBezTo>
                  <a:cubicBezTo>
                    <a:pt x="2622" y="11416"/>
                    <a:pt x="2312" y="11522"/>
                    <a:pt x="1863" y="11588"/>
                  </a:cubicBezTo>
                  <a:cubicBezTo>
                    <a:pt x="1716" y="11609"/>
                    <a:pt x="1581" y="11617"/>
                    <a:pt x="1456" y="11617"/>
                  </a:cubicBezTo>
                  <a:cubicBezTo>
                    <a:pt x="1054" y="11617"/>
                    <a:pt x="757" y="11533"/>
                    <a:pt x="510" y="11531"/>
                  </a:cubicBezTo>
                  <a:cubicBezTo>
                    <a:pt x="507" y="11531"/>
                    <a:pt x="504" y="11531"/>
                    <a:pt x="500" y="11531"/>
                  </a:cubicBezTo>
                  <a:cubicBezTo>
                    <a:pt x="149" y="11531"/>
                    <a:pt x="172" y="11814"/>
                    <a:pt x="293" y="11912"/>
                  </a:cubicBezTo>
                  <a:cubicBezTo>
                    <a:pt x="414" y="12012"/>
                    <a:pt x="607" y="12151"/>
                    <a:pt x="1115" y="12238"/>
                  </a:cubicBezTo>
                  <a:cubicBezTo>
                    <a:pt x="1515" y="12306"/>
                    <a:pt x="1975" y="12313"/>
                    <a:pt x="2152" y="12313"/>
                  </a:cubicBezTo>
                  <a:cubicBezTo>
                    <a:pt x="2200" y="12313"/>
                    <a:pt x="2227" y="12313"/>
                    <a:pt x="2227" y="12313"/>
                  </a:cubicBezTo>
                  <a:lnTo>
                    <a:pt x="2227" y="12313"/>
                  </a:lnTo>
                  <a:cubicBezTo>
                    <a:pt x="1947" y="12401"/>
                    <a:pt x="1654" y="12455"/>
                    <a:pt x="1360" y="12475"/>
                  </a:cubicBezTo>
                  <a:cubicBezTo>
                    <a:pt x="1179" y="12488"/>
                    <a:pt x="1033" y="12492"/>
                    <a:pt x="907" y="12492"/>
                  </a:cubicBezTo>
                  <a:cubicBezTo>
                    <a:pt x="758" y="12492"/>
                    <a:pt x="639" y="12487"/>
                    <a:pt x="529" y="12487"/>
                  </a:cubicBezTo>
                  <a:cubicBezTo>
                    <a:pt x="446" y="12487"/>
                    <a:pt x="368" y="12490"/>
                    <a:pt x="286" y="12500"/>
                  </a:cubicBezTo>
                  <a:cubicBezTo>
                    <a:pt x="0" y="12535"/>
                    <a:pt x="179" y="12979"/>
                    <a:pt x="495" y="13053"/>
                  </a:cubicBezTo>
                  <a:cubicBezTo>
                    <a:pt x="698" y="13100"/>
                    <a:pt x="975" y="13133"/>
                    <a:pt x="1271" y="13133"/>
                  </a:cubicBezTo>
                  <a:cubicBezTo>
                    <a:pt x="1344" y="13133"/>
                    <a:pt x="1418" y="13131"/>
                    <a:pt x="1492" y="13126"/>
                  </a:cubicBezTo>
                  <a:cubicBezTo>
                    <a:pt x="1868" y="13105"/>
                    <a:pt x="2488" y="13013"/>
                    <a:pt x="2488" y="13013"/>
                  </a:cubicBezTo>
                  <a:lnTo>
                    <a:pt x="2488" y="13013"/>
                  </a:lnTo>
                  <a:cubicBezTo>
                    <a:pt x="1923" y="13260"/>
                    <a:pt x="1447" y="13258"/>
                    <a:pt x="1163" y="13285"/>
                  </a:cubicBezTo>
                  <a:cubicBezTo>
                    <a:pt x="877" y="13312"/>
                    <a:pt x="757" y="13424"/>
                    <a:pt x="824" y="13583"/>
                  </a:cubicBezTo>
                  <a:cubicBezTo>
                    <a:pt x="877" y="13710"/>
                    <a:pt x="1099" y="13811"/>
                    <a:pt x="1721" y="13823"/>
                  </a:cubicBezTo>
                  <a:cubicBezTo>
                    <a:pt x="1732" y="13823"/>
                    <a:pt x="1744" y="13823"/>
                    <a:pt x="1756" y="13823"/>
                  </a:cubicBezTo>
                  <a:cubicBezTo>
                    <a:pt x="2375" y="13823"/>
                    <a:pt x="3192" y="13562"/>
                    <a:pt x="3830" y="13205"/>
                  </a:cubicBezTo>
                  <a:cubicBezTo>
                    <a:pt x="4478" y="12841"/>
                    <a:pt x="4707" y="12640"/>
                    <a:pt x="5064" y="12492"/>
                  </a:cubicBezTo>
                  <a:cubicBezTo>
                    <a:pt x="6376" y="11945"/>
                    <a:pt x="7413" y="11502"/>
                    <a:pt x="8570" y="10675"/>
                  </a:cubicBezTo>
                  <a:cubicBezTo>
                    <a:pt x="10225" y="9491"/>
                    <a:pt x="11258" y="8278"/>
                    <a:pt x="11834" y="7469"/>
                  </a:cubicBezTo>
                  <a:cubicBezTo>
                    <a:pt x="13026" y="5798"/>
                    <a:pt x="14220" y="3416"/>
                    <a:pt x="14752" y="2009"/>
                  </a:cubicBezTo>
                  <a:cubicBezTo>
                    <a:pt x="15273" y="624"/>
                    <a:pt x="14792" y="0"/>
                    <a:pt x="14092" y="0"/>
                  </a:cubicBezTo>
                  <a:close/>
                </a:path>
              </a:pathLst>
            </a:custGeom>
            <a:solidFill>
              <a:srgbClr val="FFA8A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2" name="Google Shape;272;p28"/>
            <p:cNvSpPr/>
            <p:nvPr/>
          </p:nvSpPr>
          <p:spPr>
            <a:xfrm>
              <a:off x="5200550" y="4010488"/>
              <a:ext cx="116600" cy="150525"/>
            </a:xfrm>
            <a:custGeom>
              <a:avLst/>
              <a:gdLst/>
              <a:ahLst/>
              <a:cxnLst/>
              <a:rect l="l" t="t" r="r" b="b"/>
              <a:pathLst>
                <a:path w="4664" h="6021" extrusionOk="0">
                  <a:moveTo>
                    <a:pt x="3177" y="1"/>
                  </a:moveTo>
                  <a:cubicBezTo>
                    <a:pt x="2733" y="1"/>
                    <a:pt x="2282" y="230"/>
                    <a:pt x="1858" y="842"/>
                  </a:cubicBezTo>
                  <a:cubicBezTo>
                    <a:pt x="1182" y="1820"/>
                    <a:pt x="251" y="3968"/>
                    <a:pt x="1" y="4518"/>
                  </a:cubicBezTo>
                  <a:cubicBezTo>
                    <a:pt x="1" y="4518"/>
                    <a:pt x="87" y="4974"/>
                    <a:pt x="1040" y="5492"/>
                  </a:cubicBezTo>
                  <a:cubicBezTo>
                    <a:pt x="1992" y="6012"/>
                    <a:pt x="2477" y="6020"/>
                    <a:pt x="2477" y="6020"/>
                  </a:cubicBezTo>
                  <a:cubicBezTo>
                    <a:pt x="2477" y="6020"/>
                    <a:pt x="3773" y="3554"/>
                    <a:pt x="4157" y="2552"/>
                  </a:cubicBezTo>
                  <a:cubicBezTo>
                    <a:pt x="4542" y="1549"/>
                    <a:pt x="4664" y="578"/>
                    <a:pt x="3952" y="211"/>
                  </a:cubicBezTo>
                  <a:cubicBezTo>
                    <a:pt x="3701" y="82"/>
                    <a:pt x="3440" y="1"/>
                    <a:pt x="3177" y="1"/>
                  </a:cubicBezTo>
                  <a:close/>
                </a:path>
              </a:pathLst>
            </a:custGeom>
            <a:solidFill>
              <a:srgbClr val="AACAF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3" name="Google Shape;273;p28"/>
            <p:cNvSpPr/>
            <p:nvPr/>
          </p:nvSpPr>
          <p:spPr>
            <a:xfrm>
              <a:off x="5198425" y="4114288"/>
              <a:ext cx="69650" cy="50100"/>
            </a:xfrm>
            <a:custGeom>
              <a:avLst/>
              <a:gdLst/>
              <a:ahLst/>
              <a:cxnLst/>
              <a:rect l="l" t="t" r="r" b="b"/>
              <a:pathLst>
                <a:path w="2786" h="2004" extrusionOk="0">
                  <a:moveTo>
                    <a:pt x="249" y="0"/>
                  </a:moveTo>
                  <a:lnTo>
                    <a:pt x="0" y="500"/>
                  </a:lnTo>
                  <a:cubicBezTo>
                    <a:pt x="0" y="500"/>
                    <a:pt x="101" y="904"/>
                    <a:pt x="1035" y="1460"/>
                  </a:cubicBezTo>
                  <a:cubicBezTo>
                    <a:pt x="1926" y="1991"/>
                    <a:pt x="2462" y="2003"/>
                    <a:pt x="2510" y="2003"/>
                  </a:cubicBezTo>
                  <a:cubicBezTo>
                    <a:pt x="2512" y="2003"/>
                    <a:pt x="2513" y="2003"/>
                    <a:pt x="2513" y="2003"/>
                  </a:cubicBezTo>
                  <a:lnTo>
                    <a:pt x="2786" y="1437"/>
                  </a:lnTo>
                  <a:cubicBezTo>
                    <a:pt x="2786" y="1437"/>
                    <a:pt x="2060" y="1349"/>
                    <a:pt x="1329" y="902"/>
                  </a:cubicBezTo>
                  <a:cubicBezTo>
                    <a:pt x="928" y="657"/>
                    <a:pt x="563" y="353"/>
                    <a:pt x="249"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4" name="Google Shape;274;p28"/>
            <p:cNvSpPr/>
            <p:nvPr/>
          </p:nvSpPr>
          <p:spPr>
            <a:xfrm>
              <a:off x="5291700" y="3988913"/>
              <a:ext cx="53400" cy="26200"/>
            </a:xfrm>
            <a:custGeom>
              <a:avLst/>
              <a:gdLst/>
              <a:ahLst/>
              <a:cxnLst/>
              <a:rect l="l" t="t" r="r" b="b"/>
              <a:pathLst>
                <a:path w="2136" h="1048" extrusionOk="0">
                  <a:moveTo>
                    <a:pt x="1050" y="1"/>
                  </a:moveTo>
                  <a:cubicBezTo>
                    <a:pt x="962" y="1"/>
                    <a:pt x="880" y="16"/>
                    <a:pt x="812" y="51"/>
                  </a:cubicBezTo>
                  <a:lnTo>
                    <a:pt x="0" y="471"/>
                  </a:lnTo>
                  <a:cubicBezTo>
                    <a:pt x="0" y="471"/>
                    <a:pt x="939" y="559"/>
                    <a:pt x="1140" y="1047"/>
                  </a:cubicBezTo>
                  <a:cubicBezTo>
                    <a:pt x="1140" y="1047"/>
                    <a:pt x="1977" y="970"/>
                    <a:pt x="2135" y="390"/>
                  </a:cubicBezTo>
                  <a:cubicBezTo>
                    <a:pt x="2135" y="390"/>
                    <a:pt x="1502" y="1"/>
                    <a:pt x="1050" y="1"/>
                  </a:cubicBezTo>
                  <a:close/>
                </a:path>
              </a:pathLst>
            </a:custGeom>
            <a:solidFill>
              <a:srgbClr val="5D7AB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5" name="Google Shape;275;p28"/>
            <p:cNvSpPr/>
            <p:nvPr/>
          </p:nvSpPr>
          <p:spPr>
            <a:xfrm>
              <a:off x="5387250" y="3949138"/>
              <a:ext cx="44400" cy="32300"/>
            </a:xfrm>
            <a:custGeom>
              <a:avLst/>
              <a:gdLst/>
              <a:ahLst/>
              <a:cxnLst/>
              <a:rect l="l" t="t" r="r" b="b"/>
              <a:pathLst>
                <a:path w="1776" h="1292" extrusionOk="0">
                  <a:moveTo>
                    <a:pt x="681" y="0"/>
                  </a:moveTo>
                  <a:cubicBezTo>
                    <a:pt x="280" y="0"/>
                    <a:pt x="1" y="219"/>
                    <a:pt x="1" y="219"/>
                  </a:cubicBezTo>
                  <a:cubicBezTo>
                    <a:pt x="1" y="219"/>
                    <a:pt x="539" y="879"/>
                    <a:pt x="607" y="1291"/>
                  </a:cubicBezTo>
                  <a:lnTo>
                    <a:pt x="1775" y="1273"/>
                  </a:lnTo>
                  <a:cubicBezTo>
                    <a:pt x="1775" y="1273"/>
                    <a:pt x="1398" y="119"/>
                    <a:pt x="888" y="20"/>
                  </a:cubicBezTo>
                  <a:cubicBezTo>
                    <a:pt x="816" y="6"/>
                    <a:pt x="747" y="0"/>
                    <a:pt x="681" y="0"/>
                  </a:cubicBezTo>
                  <a:close/>
                </a:path>
              </a:pathLst>
            </a:custGeom>
            <a:solidFill>
              <a:srgbClr val="5D7AB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6" name="Google Shape;276;p28"/>
            <p:cNvSpPr/>
            <p:nvPr/>
          </p:nvSpPr>
          <p:spPr>
            <a:xfrm>
              <a:off x="5284375" y="3975713"/>
              <a:ext cx="227300" cy="291775"/>
            </a:xfrm>
            <a:custGeom>
              <a:avLst/>
              <a:gdLst/>
              <a:ahLst/>
              <a:cxnLst/>
              <a:rect l="l" t="t" r="r" b="b"/>
              <a:pathLst>
                <a:path w="9092" h="11671" extrusionOk="0">
                  <a:moveTo>
                    <a:pt x="5278" y="0"/>
                  </a:moveTo>
                  <a:cubicBezTo>
                    <a:pt x="5116" y="0"/>
                    <a:pt x="4947" y="23"/>
                    <a:pt x="4771" y="71"/>
                  </a:cubicBezTo>
                  <a:cubicBezTo>
                    <a:pt x="3294" y="479"/>
                    <a:pt x="1500" y="1116"/>
                    <a:pt x="1112" y="2066"/>
                  </a:cubicBezTo>
                  <a:cubicBezTo>
                    <a:pt x="726" y="3017"/>
                    <a:pt x="1" y="9030"/>
                    <a:pt x="893" y="10208"/>
                  </a:cubicBezTo>
                  <a:cubicBezTo>
                    <a:pt x="1745" y="11333"/>
                    <a:pt x="2766" y="11671"/>
                    <a:pt x="3695" y="11671"/>
                  </a:cubicBezTo>
                  <a:cubicBezTo>
                    <a:pt x="3740" y="11671"/>
                    <a:pt x="3785" y="11670"/>
                    <a:pt x="3830" y="11668"/>
                  </a:cubicBezTo>
                  <a:cubicBezTo>
                    <a:pt x="4794" y="11637"/>
                    <a:pt x="7625" y="10439"/>
                    <a:pt x="8376" y="9064"/>
                  </a:cubicBezTo>
                  <a:cubicBezTo>
                    <a:pt x="9091" y="7759"/>
                    <a:pt x="8265" y="0"/>
                    <a:pt x="5278"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7" name="Google Shape;277;p28"/>
            <p:cNvSpPr/>
            <p:nvPr/>
          </p:nvSpPr>
          <p:spPr>
            <a:xfrm>
              <a:off x="5390650" y="4123038"/>
              <a:ext cx="100650" cy="111350"/>
            </a:xfrm>
            <a:custGeom>
              <a:avLst/>
              <a:gdLst/>
              <a:ahLst/>
              <a:cxnLst/>
              <a:rect l="l" t="t" r="r" b="b"/>
              <a:pathLst>
                <a:path w="4026" h="4454" extrusionOk="0">
                  <a:moveTo>
                    <a:pt x="3508" y="0"/>
                  </a:moveTo>
                  <a:cubicBezTo>
                    <a:pt x="2883" y="0"/>
                    <a:pt x="297" y="1260"/>
                    <a:pt x="0" y="1824"/>
                  </a:cubicBezTo>
                  <a:cubicBezTo>
                    <a:pt x="0" y="1824"/>
                    <a:pt x="191" y="3864"/>
                    <a:pt x="234" y="4345"/>
                  </a:cubicBezTo>
                  <a:cubicBezTo>
                    <a:pt x="241" y="4420"/>
                    <a:pt x="315" y="4454"/>
                    <a:pt x="437" y="4454"/>
                  </a:cubicBezTo>
                  <a:cubicBezTo>
                    <a:pt x="1098" y="4454"/>
                    <a:pt x="3169" y="3465"/>
                    <a:pt x="3654" y="2731"/>
                  </a:cubicBezTo>
                  <a:cubicBezTo>
                    <a:pt x="4025" y="2170"/>
                    <a:pt x="3746" y="429"/>
                    <a:pt x="3641" y="58"/>
                  </a:cubicBezTo>
                  <a:cubicBezTo>
                    <a:pt x="3630" y="18"/>
                    <a:pt x="3583" y="0"/>
                    <a:pt x="3508" y="0"/>
                  </a:cubicBez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8" name="Google Shape;278;p28"/>
            <p:cNvSpPr/>
            <p:nvPr/>
          </p:nvSpPr>
          <p:spPr>
            <a:xfrm>
              <a:off x="5284375" y="4021213"/>
              <a:ext cx="93650" cy="243025"/>
            </a:xfrm>
            <a:custGeom>
              <a:avLst/>
              <a:gdLst/>
              <a:ahLst/>
              <a:cxnLst/>
              <a:rect l="l" t="t" r="r" b="b"/>
              <a:pathLst>
                <a:path w="3746" h="9721" extrusionOk="0">
                  <a:moveTo>
                    <a:pt x="1488" y="1"/>
                  </a:moveTo>
                  <a:cubicBezTo>
                    <a:pt x="1392" y="1"/>
                    <a:pt x="1300" y="20"/>
                    <a:pt x="1214" y="54"/>
                  </a:cubicBezTo>
                  <a:cubicBezTo>
                    <a:pt x="1174" y="116"/>
                    <a:pt x="1140" y="179"/>
                    <a:pt x="1112" y="246"/>
                  </a:cubicBezTo>
                  <a:cubicBezTo>
                    <a:pt x="726" y="1195"/>
                    <a:pt x="1" y="7210"/>
                    <a:pt x="893" y="8388"/>
                  </a:cubicBezTo>
                  <a:cubicBezTo>
                    <a:pt x="1449" y="9121"/>
                    <a:pt x="2076" y="9519"/>
                    <a:pt x="2704" y="9708"/>
                  </a:cubicBezTo>
                  <a:cubicBezTo>
                    <a:pt x="2760" y="9717"/>
                    <a:pt x="2814" y="9721"/>
                    <a:pt x="2865" y="9721"/>
                  </a:cubicBezTo>
                  <a:cubicBezTo>
                    <a:pt x="3454" y="9721"/>
                    <a:pt x="3746" y="9170"/>
                    <a:pt x="3715" y="8388"/>
                  </a:cubicBezTo>
                  <a:cubicBezTo>
                    <a:pt x="3682" y="7499"/>
                    <a:pt x="3304" y="4194"/>
                    <a:pt x="2905" y="2199"/>
                  </a:cubicBezTo>
                  <a:cubicBezTo>
                    <a:pt x="2570" y="525"/>
                    <a:pt x="1985" y="1"/>
                    <a:pt x="1488" y="1"/>
                  </a:cubicBez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9" name="Google Shape;279;p28"/>
            <p:cNvSpPr/>
            <p:nvPr/>
          </p:nvSpPr>
          <p:spPr>
            <a:xfrm>
              <a:off x="5356975" y="4061563"/>
              <a:ext cx="121650" cy="48250"/>
            </a:xfrm>
            <a:custGeom>
              <a:avLst/>
              <a:gdLst/>
              <a:ahLst/>
              <a:cxnLst/>
              <a:rect l="l" t="t" r="r" b="b"/>
              <a:pathLst>
                <a:path w="4866" h="1930" extrusionOk="0">
                  <a:moveTo>
                    <a:pt x="4866" y="1"/>
                  </a:moveTo>
                  <a:lnTo>
                    <a:pt x="4866" y="1"/>
                  </a:lnTo>
                  <a:cubicBezTo>
                    <a:pt x="4490" y="507"/>
                    <a:pt x="3204" y="1103"/>
                    <a:pt x="1800" y="1406"/>
                  </a:cubicBezTo>
                  <a:cubicBezTo>
                    <a:pt x="1561" y="1457"/>
                    <a:pt x="1352" y="1480"/>
                    <a:pt x="1171" y="1480"/>
                  </a:cubicBezTo>
                  <a:cubicBezTo>
                    <a:pt x="286" y="1480"/>
                    <a:pt x="39" y="943"/>
                    <a:pt x="1" y="585"/>
                  </a:cubicBezTo>
                  <a:lnTo>
                    <a:pt x="1" y="585"/>
                  </a:lnTo>
                  <a:cubicBezTo>
                    <a:pt x="69" y="1534"/>
                    <a:pt x="526" y="1929"/>
                    <a:pt x="1275" y="1929"/>
                  </a:cubicBezTo>
                  <a:cubicBezTo>
                    <a:pt x="1726" y="1929"/>
                    <a:pt x="2284" y="1785"/>
                    <a:pt x="2928" y="1533"/>
                  </a:cubicBezTo>
                  <a:cubicBezTo>
                    <a:pt x="4639" y="861"/>
                    <a:pt x="4866" y="1"/>
                    <a:pt x="4866" y="1"/>
                  </a:cubicBezTo>
                  <a:close/>
                </a:path>
              </a:pathLst>
            </a:custGeom>
            <a:solidFill>
              <a:srgbClr val="5D7AB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0" name="Google Shape;280;p28"/>
            <p:cNvSpPr/>
            <p:nvPr/>
          </p:nvSpPr>
          <p:spPr>
            <a:xfrm>
              <a:off x="6321275" y="4421163"/>
              <a:ext cx="628275" cy="362750"/>
            </a:xfrm>
            <a:custGeom>
              <a:avLst/>
              <a:gdLst/>
              <a:ahLst/>
              <a:cxnLst/>
              <a:rect l="l" t="t" r="r" b="b"/>
              <a:pathLst>
                <a:path w="25131" h="14510" extrusionOk="0">
                  <a:moveTo>
                    <a:pt x="12565" y="0"/>
                  </a:moveTo>
                  <a:cubicBezTo>
                    <a:pt x="9233" y="0"/>
                    <a:pt x="6037" y="766"/>
                    <a:pt x="3681" y="2126"/>
                  </a:cubicBezTo>
                  <a:cubicBezTo>
                    <a:pt x="1324" y="3486"/>
                    <a:pt x="0" y="5330"/>
                    <a:pt x="0" y="7255"/>
                  </a:cubicBezTo>
                  <a:cubicBezTo>
                    <a:pt x="0" y="9180"/>
                    <a:pt x="1324" y="11024"/>
                    <a:pt x="3681" y="12384"/>
                  </a:cubicBezTo>
                  <a:cubicBezTo>
                    <a:pt x="6037" y="13744"/>
                    <a:pt x="9233" y="14510"/>
                    <a:pt x="12565" y="14510"/>
                  </a:cubicBezTo>
                  <a:cubicBezTo>
                    <a:pt x="15898" y="14510"/>
                    <a:pt x="19094" y="13744"/>
                    <a:pt x="21450" y="12384"/>
                  </a:cubicBezTo>
                  <a:cubicBezTo>
                    <a:pt x="23806" y="11024"/>
                    <a:pt x="25131" y="9180"/>
                    <a:pt x="25131" y="7255"/>
                  </a:cubicBezTo>
                  <a:cubicBezTo>
                    <a:pt x="25131" y="5330"/>
                    <a:pt x="23806" y="3486"/>
                    <a:pt x="21450" y="2126"/>
                  </a:cubicBezTo>
                  <a:cubicBezTo>
                    <a:pt x="19094" y="766"/>
                    <a:pt x="15898" y="0"/>
                    <a:pt x="12565" y="0"/>
                  </a:cubicBezTo>
                  <a:close/>
                </a:path>
              </a:pathLst>
            </a:custGeom>
            <a:solidFill>
              <a:srgbClr val="90C4FE">
                <a:alpha val="4134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1" name="Google Shape;281;p28"/>
            <p:cNvSpPr/>
            <p:nvPr/>
          </p:nvSpPr>
          <p:spPr>
            <a:xfrm>
              <a:off x="6578275" y="4023313"/>
              <a:ext cx="372150" cy="307475"/>
            </a:xfrm>
            <a:custGeom>
              <a:avLst/>
              <a:gdLst/>
              <a:ahLst/>
              <a:cxnLst/>
              <a:rect l="l" t="t" r="r" b="b"/>
              <a:pathLst>
                <a:path w="14886" h="12299" extrusionOk="0">
                  <a:moveTo>
                    <a:pt x="1298" y="0"/>
                  </a:moveTo>
                  <a:cubicBezTo>
                    <a:pt x="1262" y="0"/>
                    <a:pt x="1226" y="1"/>
                    <a:pt x="1189" y="2"/>
                  </a:cubicBezTo>
                  <a:cubicBezTo>
                    <a:pt x="470" y="20"/>
                    <a:pt x="1" y="670"/>
                    <a:pt x="611" y="2047"/>
                  </a:cubicBezTo>
                  <a:cubicBezTo>
                    <a:pt x="1221" y="3422"/>
                    <a:pt x="2383" y="5522"/>
                    <a:pt x="3667" y="7123"/>
                  </a:cubicBezTo>
                  <a:cubicBezTo>
                    <a:pt x="4288" y="7898"/>
                    <a:pt x="6316" y="9928"/>
                    <a:pt x="9665" y="11153"/>
                  </a:cubicBezTo>
                  <a:cubicBezTo>
                    <a:pt x="10029" y="11286"/>
                    <a:pt x="10435" y="11467"/>
                    <a:pt x="11102" y="11794"/>
                  </a:cubicBezTo>
                  <a:cubicBezTo>
                    <a:pt x="11709" y="12092"/>
                    <a:pt x="12467" y="12299"/>
                    <a:pt x="13067" y="12299"/>
                  </a:cubicBezTo>
                  <a:cubicBezTo>
                    <a:pt x="13127" y="12299"/>
                    <a:pt x="13185" y="12296"/>
                    <a:pt x="13242" y="12292"/>
                  </a:cubicBezTo>
                  <a:cubicBezTo>
                    <a:pt x="13862" y="12245"/>
                    <a:pt x="14079" y="12132"/>
                    <a:pt x="14124" y="12001"/>
                  </a:cubicBezTo>
                  <a:cubicBezTo>
                    <a:pt x="14181" y="11839"/>
                    <a:pt x="14056" y="11736"/>
                    <a:pt x="13768" y="11724"/>
                  </a:cubicBezTo>
                  <a:cubicBezTo>
                    <a:pt x="13482" y="11712"/>
                    <a:pt x="13008" y="11741"/>
                    <a:pt x="12430" y="11529"/>
                  </a:cubicBezTo>
                  <a:lnTo>
                    <a:pt x="12430" y="11529"/>
                  </a:lnTo>
                  <a:cubicBezTo>
                    <a:pt x="12430" y="11529"/>
                    <a:pt x="13053" y="11584"/>
                    <a:pt x="13431" y="11584"/>
                  </a:cubicBezTo>
                  <a:cubicBezTo>
                    <a:pt x="13436" y="11584"/>
                    <a:pt x="13441" y="11584"/>
                    <a:pt x="13447" y="11584"/>
                  </a:cubicBezTo>
                  <a:cubicBezTo>
                    <a:pt x="13817" y="11584"/>
                    <a:pt x="14176" y="11528"/>
                    <a:pt x="14423" y="11455"/>
                  </a:cubicBezTo>
                  <a:cubicBezTo>
                    <a:pt x="14734" y="11365"/>
                    <a:pt x="14886" y="10909"/>
                    <a:pt x="14599" y="10890"/>
                  </a:cubicBezTo>
                  <a:cubicBezTo>
                    <a:pt x="14562" y="10888"/>
                    <a:pt x="14526" y="10887"/>
                    <a:pt x="14491" y="10887"/>
                  </a:cubicBezTo>
                  <a:cubicBezTo>
                    <a:pt x="14265" y="10887"/>
                    <a:pt x="14045" y="10928"/>
                    <a:pt x="13626" y="10928"/>
                  </a:cubicBezTo>
                  <a:cubicBezTo>
                    <a:pt x="13594" y="10928"/>
                    <a:pt x="13561" y="10928"/>
                    <a:pt x="13526" y="10927"/>
                  </a:cubicBezTo>
                  <a:cubicBezTo>
                    <a:pt x="13230" y="10924"/>
                    <a:pt x="12934" y="10885"/>
                    <a:pt x="12649" y="10814"/>
                  </a:cubicBezTo>
                  <a:cubicBezTo>
                    <a:pt x="12649" y="10814"/>
                    <a:pt x="13254" y="10790"/>
                    <a:pt x="13756" y="10677"/>
                  </a:cubicBezTo>
                  <a:cubicBezTo>
                    <a:pt x="14258" y="10561"/>
                    <a:pt x="14443" y="10411"/>
                    <a:pt x="14558" y="10304"/>
                  </a:cubicBezTo>
                  <a:cubicBezTo>
                    <a:pt x="14669" y="10203"/>
                    <a:pt x="14680" y="9935"/>
                    <a:pt x="14363" y="9935"/>
                  </a:cubicBezTo>
                  <a:cubicBezTo>
                    <a:pt x="14349" y="9935"/>
                    <a:pt x="14334" y="9935"/>
                    <a:pt x="14319" y="9936"/>
                  </a:cubicBezTo>
                  <a:cubicBezTo>
                    <a:pt x="14040" y="9954"/>
                    <a:pt x="13704" y="10081"/>
                    <a:pt x="13216" y="10081"/>
                  </a:cubicBezTo>
                  <a:cubicBezTo>
                    <a:pt x="13139" y="10081"/>
                    <a:pt x="13058" y="10077"/>
                    <a:pt x="12973" y="10070"/>
                  </a:cubicBezTo>
                  <a:cubicBezTo>
                    <a:pt x="12518" y="10030"/>
                    <a:pt x="12204" y="9940"/>
                    <a:pt x="12269" y="9878"/>
                  </a:cubicBezTo>
                  <a:cubicBezTo>
                    <a:pt x="12336" y="9814"/>
                    <a:pt x="12600" y="9856"/>
                    <a:pt x="12968" y="9704"/>
                  </a:cubicBezTo>
                  <a:cubicBezTo>
                    <a:pt x="13319" y="9560"/>
                    <a:pt x="13576" y="9210"/>
                    <a:pt x="13479" y="9019"/>
                  </a:cubicBezTo>
                  <a:cubicBezTo>
                    <a:pt x="13429" y="8920"/>
                    <a:pt x="13409" y="8883"/>
                    <a:pt x="13348" y="8883"/>
                  </a:cubicBezTo>
                  <a:cubicBezTo>
                    <a:pt x="13291" y="8883"/>
                    <a:pt x="13199" y="8915"/>
                    <a:pt x="13015" y="8959"/>
                  </a:cubicBezTo>
                  <a:cubicBezTo>
                    <a:pt x="12632" y="9051"/>
                    <a:pt x="12263" y="9014"/>
                    <a:pt x="11733" y="9188"/>
                  </a:cubicBezTo>
                  <a:cubicBezTo>
                    <a:pt x="11469" y="9274"/>
                    <a:pt x="11207" y="9319"/>
                    <a:pt x="10950" y="9319"/>
                  </a:cubicBezTo>
                  <a:cubicBezTo>
                    <a:pt x="10754" y="9319"/>
                    <a:pt x="10560" y="9293"/>
                    <a:pt x="10370" y="9238"/>
                  </a:cubicBezTo>
                  <a:cubicBezTo>
                    <a:pt x="7499" y="8403"/>
                    <a:pt x="6022" y="6431"/>
                    <a:pt x="5523" y="5699"/>
                  </a:cubicBezTo>
                  <a:cubicBezTo>
                    <a:pt x="4507" y="4212"/>
                    <a:pt x="3393" y="1877"/>
                    <a:pt x="2856" y="981"/>
                  </a:cubicBezTo>
                  <a:cubicBezTo>
                    <a:pt x="2352" y="141"/>
                    <a:pt x="1863" y="0"/>
                    <a:pt x="1298" y="0"/>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2" name="Google Shape;282;p28"/>
            <p:cNvSpPr/>
            <p:nvPr/>
          </p:nvSpPr>
          <p:spPr>
            <a:xfrm>
              <a:off x="6579000" y="4018063"/>
              <a:ext cx="147675" cy="184950"/>
            </a:xfrm>
            <a:custGeom>
              <a:avLst/>
              <a:gdLst/>
              <a:ahLst/>
              <a:cxnLst/>
              <a:rect l="l" t="t" r="r" b="b"/>
              <a:pathLst>
                <a:path w="5907" h="7398" extrusionOk="0">
                  <a:moveTo>
                    <a:pt x="1586" y="1"/>
                  </a:moveTo>
                  <a:cubicBezTo>
                    <a:pt x="1446" y="1"/>
                    <a:pt x="1308" y="31"/>
                    <a:pt x="1175" y="93"/>
                  </a:cubicBezTo>
                  <a:cubicBezTo>
                    <a:pt x="0" y="641"/>
                    <a:pt x="483" y="1801"/>
                    <a:pt x="1345" y="3589"/>
                  </a:cubicBezTo>
                  <a:cubicBezTo>
                    <a:pt x="2209" y="5376"/>
                    <a:pt x="3623" y="7398"/>
                    <a:pt x="3623" y="7398"/>
                  </a:cubicBezTo>
                  <a:cubicBezTo>
                    <a:pt x="4993" y="7329"/>
                    <a:pt x="5906" y="6041"/>
                    <a:pt x="5906" y="6041"/>
                  </a:cubicBezTo>
                  <a:cubicBezTo>
                    <a:pt x="5906" y="6041"/>
                    <a:pt x="5663" y="5458"/>
                    <a:pt x="5195" y="4785"/>
                  </a:cubicBezTo>
                  <a:cubicBezTo>
                    <a:pt x="4725" y="4111"/>
                    <a:pt x="3731" y="2080"/>
                    <a:pt x="3155" y="1171"/>
                  </a:cubicBezTo>
                  <a:cubicBezTo>
                    <a:pt x="2695" y="450"/>
                    <a:pt x="2127" y="1"/>
                    <a:pt x="1586"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3" name="Google Shape;283;p28"/>
            <p:cNvSpPr/>
            <p:nvPr/>
          </p:nvSpPr>
          <p:spPr>
            <a:xfrm>
              <a:off x="6660475" y="4154663"/>
              <a:ext cx="83875" cy="73325"/>
            </a:xfrm>
            <a:custGeom>
              <a:avLst/>
              <a:gdLst/>
              <a:ahLst/>
              <a:cxnLst/>
              <a:rect l="l" t="t" r="r" b="b"/>
              <a:pathLst>
                <a:path w="3355" h="2933" extrusionOk="0">
                  <a:moveTo>
                    <a:pt x="2366" y="0"/>
                  </a:moveTo>
                  <a:cubicBezTo>
                    <a:pt x="2362" y="0"/>
                    <a:pt x="2360" y="1"/>
                    <a:pt x="2360" y="1"/>
                  </a:cubicBezTo>
                  <a:lnTo>
                    <a:pt x="2485" y="235"/>
                  </a:lnTo>
                  <a:cubicBezTo>
                    <a:pt x="2485" y="235"/>
                    <a:pt x="2200" y="826"/>
                    <a:pt x="1553" y="1222"/>
                  </a:cubicBezTo>
                  <a:cubicBezTo>
                    <a:pt x="758" y="1708"/>
                    <a:pt x="237" y="1742"/>
                    <a:pt x="237" y="1742"/>
                  </a:cubicBezTo>
                  <a:lnTo>
                    <a:pt x="66" y="1495"/>
                  </a:lnTo>
                  <a:lnTo>
                    <a:pt x="66" y="1495"/>
                  </a:lnTo>
                  <a:cubicBezTo>
                    <a:pt x="1" y="1909"/>
                    <a:pt x="726" y="2606"/>
                    <a:pt x="1018" y="2848"/>
                  </a:cubicBezTo>
                  <a:cubicBezTo>
                    <a:pt x="1089" y="2906"/>
                    <a:pt x="1191" y="2933"/>
                    <a:pt x="1313" y="2933"/>
                  </a:cubicBezTo>
                  <a:cubicBezTo>
                    <a:pt x="1913" y="2933"/>
                    <a:pt x="3008" y="2290"/>
                    <a:pt x="3296" y="1536"/>
                  </a:cubicBezTo>
                  <a:cubicBezTo>
                    <a:pt x="3354" y="1383"/>
                    <a:pt x="3211" y="1010"/>
                    <a:pt x="2853" y="489"/>
                  </a:cubicBezTo>
                  <a:cubicBezTo>
                    <a:pt x="2536" y="28"/>
                    <a:pt x="2395" y="0"/>
                    <a:pt x="2366"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4" name="Google Shape;284;p28"/>
            <p:cNvSpPr/>
            <p:nvPr/>
          </p:nvSpPr>
          <p:spPr>
            <a:xfrm>
              <a:off x="6380075" y="4330763"/>
              <a:ext cx="517950" cy="269325"/>
            </a:xfrm>
            <a:custGeom>
              <a:avLst/>
              <a:gdLst/>
              <a:ahLst/>
              <a:cxnLst/>
              <a:rect l="l" t="t" r="r" b="b"/>
              <a:pathLst>
                <a:path w="20718" h="10773" extrusionOk="0">
                  <a:moveTo>
                    <a:pt x="11829" y="0"/>
                  </a:moveTo>
                  <a:cubicBezTo>
                    <a:pt x="11493" y="0"/>
                    <a:pt x="11295" y="4"/>
                    <a:pt x="11295" y="4"/>
                  </a:cubicBezTo>
                  <a:lnTo>
                    <a:pt x="2631" y="2903"/>
                  </a:lnTo>
                  <a:cubicBezTo>
                    <a:pt x="2631" y="2903"/>
                    <a:pt x="1827" y="4821"/>
                    <a:pt x="1104" y="6686"/>
                  </a:cubicBezTo>
                  <a:cubicBezTo>
                    <a:pt x="445" y="8383"/>
                    <a:pt x="1" y="9765"/>
                    <a:pt x="509" y="10772"/>
                  </a:cubicBezTo>
                  <a:lnTo>
                    <a:pt x="5530" y="9623"/>
                  </a:lnTo>
                  <a:lnTo>
                    <a:pt x="8955" y="5287"/>
                  </a:lnTo>
                  <a:lnTo>
                    <a:pt x="9468" y="5040"/>
                  </a:lnTo>
                  <a:lnTo>
                    <a:pt x="14360" y="4776"/>
                  </a:lnTo>
                  <a:cubicBezTo>
                    <a:pt x="15157" y="4697"/>
                    <a:pt x="20717" y="2759"/>
                    <a:pt x="20089" y="1468"/>
                  </a:cubicBezTo>
                  <a:cubicBezTo>
                    <a:pt x="19426" y="107"/>
                    <a:pt x="13632" y="0"/>
                    <a:pt x="11829"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5" name="Google Shape;285;p28"/>
            <p:cNvSpPr/>
            <p:nvPr/>
          </p:nvSpPr>
          <p:spPr>
            <a:xfrm>
              <a:off x="6583625" y="4586538"/>
              <a:ext cx="77425" cy="168100"/>
            </a:xfrm>
            <a:custGeom>
              <a:avLst/>
              <a:gdLst/>
              <a:ahLst/>
              <a:cxnLst/>
              <a:rect l="l" t="t" r="r" b="b"/>
              <a:pathLst>
                <a:path w="3097" h="6724" extrusionOk="0">
                  <a:moveTo>
                    <a:pt x="1620" y="0"/>
                  </a:moveTo>
                  <a:cubicBezTo>
                    <a:pt x="1521" y="119"/>
                    <a:pt x="1354" y="266"/>
                    <a:pt x="1209" y="409"/>
                  </a:cubicBezTo>
                  <a:cubicBezTo>
                    <a:pt x="1063" y="555"/>
                    <a:pt x="895" y="683"/>
                    <a:pt x="736" y="815"/>
                  </a:cubicBezTo>
                  <a:cubicBezTo>
                    <a:pt x="420" y="1078"/>
                    <a:pt x="116" y="1372"/>
                    <a:pt x="51" y="1796"/>
                  </a:cubicBezTo>
                  <a:cubicBezTo>
                    <a:pt x="1" y="2115"/>
                    <a:pt x="148" y="2426"/>
                    <a:pt x="221" y="2740"/>
                  </a:cubicBezTo>
                  <a:cubicBezTo>
                    <a:pt x="360" y="3338"/>
                    <a:pt x="226" y="3961"/>
                    <a:pt x="200" y="4573"/>
                  </a:cubicBezTo>
                  <a:cubicBezTo>
                    <a:pt x="174" y="5118"/>
                    <a:pt x="467" y="5602"/>
                    <a:pt x="844" y="5988"/>
                  </a:cubicBezTo>
                  <a:cubicBezTo>
                    <a:pt x="1043" y="6192"/>
                    <a:pt x="1270" y="6362"/>
                    <a:pt x="1499" y="6531"/>
                  </a:cubicBezTo>
                  <a:cubicBezTo>
                    <a:pt x="1636" y="6634"/>
                    <a:pt x="1849" y="6723"/>
                    <a:pt x="2044" y="6723"/>
                  </a:cubicBezTo>
                  <a:cubicBezTo>
                    <a:pt x="2192" y="6723"/>
                    <a:pt x="2330" y="6672"/>
                    <a:pt x="2418" y="6538"/>
                  </a:cubicBezTo>
                  <a:cubicBezTo>
                    <a:pt x="2483" y="6438"/>
                    <a:pt x="2485" y="6311"/>
                    <a:pt x="2485" y="6192"/>
                  </a:cubicBezTo>
                  <a:cubicBezTo>
                    <a:pt x="2482" y="5405"/>
                    <a:pt x="2433" y="4616"/>
                    <a:pt x="2480" y="3830"/>
                  </a:cubicBezTo>
                  <a:cubicBezTo>
                    <a:pt x="2534" y="2944"/>
                    <a:pt x="2565" y="2094"/>
                    <a:pt x="3097" y="1104"/>
                  </a:cubicBezTo>
                  <a:lnTo>
                    <a:pt x="1620" y="0"/>
                  </a:ln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6" name="Google Shape;286;p28"/>
            <p:cNvSpPr/>
            <p:nvPr/>
          </p:nvSpPr>
          <p:spPr>
            <a:xfrm>
              <a:off x="6622850" y="4360438"/>
              <a:ext cx="277825" cy="257200"/>
            </a:xfrm>
            <a:custGeom>
              <a:avLst/>
              <a:gdLst/>
              <a:ahLst/>
              <a:cxnLst/>
              <a:rect l="l" t="t" r="r" b="b"/>
              <a:pathLst>
                <a:path w="11113" h="10288" extrusionOk="0">
                  <a:moveTo>
                    <a:pt x="9247" y="1"/>
                  </a:moveTo>
                  <a:cubicBezTo>
                    <a:pt x="7721" y="1"/>
                    <a:pt x="5983" y="972"/>
                    <a:pt x="5401" y="1592"/>
                  </a:cubicBezTo>
                  <a:cubicBezTo>
                    <a:pt x="5401" y="1592"/>
                    <a:pt x="4336" y="2670"/>
                    <a:pt x="3686" y="3581"/>
                  </a:cubicBezTo>
                  <a:cubicBezTo>
                    <a:pt x="2258" y="5581"/>
                    <a:pt x="1" y="9189"/>
                    <a:pt x="1" y="9189"/>
                  </a:cubicBezTo>
                  <a:cubicBezTo>
                    <a:pt x="1" y="9189"/>
                    <a:pt x="338" y="10287"/>
                    <a:pt x="1363" y="10287"/>
                  </a:cubicBezTo>
                  <a:cubicBezTo>
                    <a:pt x="1385" y="10287"/>
                    <a:pt x="1408" y="10287"/>
                    <a:pt x="1431" y="10285"/>
                  </a:cubicBezTo>
                  <a:cubicBezTo>
                    <a:pt x="1431" y="10285"/>
                    <a:pt x="8852" y="3355"/>
                    <a:pt x="9457" y="2715"/>
                  </a:cubicBezTo>
                  <a:cubicBezTo>
                    <a:pt x="10378" y="1744"/>
                    <a:pt x="11113" y="144"/>
                    <a:pt x="9526" y="12"/>
                  </a:cubicBezTo>
                  <a:cubicBezTo>
                    <a:pt x="9434" y="4"/>
                    <a:pt x="9341" y="1"/>
                    <a:pt x="9247" y="1"/>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7" name="Google Shape;287;p28"/>
            <p:cNvSpPr/>
            <p:nvPr/>
          </p:nvSpPr>
          <p:spPr>
            <a:xfrm>
              <a:off x="6695650" y="4382638"/>
              <a:ext cx="85775" cy="69700"/>
            </a:xfrm>
            <a:custGeom>
              <a:avLst/>
              <a:gdLst/>
              <a:ahLst/>
              <a:cxnLst/>
              <a:rect l="l" t="t" r="r" b="b"/>
              <a:pathLst>
                <a:path w="3431" h="2788" extrusionOk="0">
                  <a:moveTo>
                    <a:pt x="3431" y="1"/>
                  </a:moveTo>
                  <a:cubicBezTo>
                    <a:pt x="3431" y="1"/>
                    <a:pt x="2066" y="272"/>
                    <a:pt x="1" y="2788"/>
                  </a:cubicBezTo>
                  <a:lnTo>
                    <a:pt x="736" y="2748"/>
                  </a:lnTo>
                  <a:cubicBezTo>
                    <a:pt x="736" y="2748"/>
                    <a:pt x="2057" y="808"/>
                    <a:pt x="3431" y="1"/>
                  </a:cubicBez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8" name="Google Shape;288;p28"/>
            <p:cNvSpPr/>
            <p:nvPr/>
          </p:nvSpPr>
          <p:spPr>
            <a:xfrm>
              <a:off x="6627775" y="4567863"/>
              <a:ext cx="83975" cy="49800"/>
            </a:xfrm>
            <a:custGeom>
              <a:avLst/>
              <a:gdLst/>
              <a:ahLst/>
              <a:cxnLst/>
              <a:rect l="l" t="t" r="r" b="b"/>
              <a:pathLst>
                <a:path w="3359" h="1992" extrusionOk="0">
                  <a:moveTo>
                    <a:pt x="3359" y="0"/>
                  </a:moveTo>
                  <a:lnTo>
                    <a:pt x="1" y="1288"/>
                  </a:lnTo>
                  <a:cubicBezTo>
                    <a:pt x="1" y="1288"/>
                    <a:pt x="16" y="1482"/>
                    <a:pt x="425" y="1758"/>
                  </a:cubicBezTo>
                  <a:cubicBezTo>
                    <a:pt x="734" y="1966"/>
                    <a:pt x="1036" y="1991"/>
                    <a:pt x="1167" y="1991"/>
                  </a:cubicBezTo>
                  <a:cubicBezTo>
                    <a:pt x="1209" y="1991"/>
                    <a:pt x="1234" y="1988"/>
                    <a:pt x="1234" y="1988"/>
                  </a:cubicBezTo>
                  <a:lnTo>
                    <a:pt x="3359" y="0"/>
                  </a:lnTo>
                  <a:close/>
                </a:path>
              </a:pathLst>
            </a:custGeom>
            <a:solidFill>
              <a:srgbClr val="6F89D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9" name="Google Shape;289;p28"/>
            <p:cNvSpPr/>
            <p:nvPr/>
          </p:nvSpPr>
          <p:spPr>
            <a:xfrm>
              <a:off x="6465175" y="4003663"/>
              <a:ext cx="145125" cy="134675"/>
            </a:xfrm>
            <a:custGeom>
              <a:avLst/>
              <a:gdLst/>
              <a:ahLst/>
              <a:cxnLst/>
              <a:rect l="l" t="t" r="r" b="b"/>
              <a:pathLst>
                <a:path w="5805" h="5387" extrusionOk="0">
                  <a:moveTo>
                    <a:pt x="1360" y="1"/>
                  </a:moveTo>
                  <a:cubicBezTo>
                    <a:pt x="1360" y="1"/>
                    <a:pt x="1462" y="1989"/>
                    <a:pt x="1419" y="2165"/>
                  </a:cubicBezTo>
                  <a:cubicBezTo>
                    <a:pt x="1375" y="2340"/>
                    <a:pt x="507" y="2923"/>
                    <a:pt x="254" y="3132"/>
                  </a:cubicBezTo>
                  <a:cubicBezTo>
                    <a:pt x="0" y="3341"/>
                    <a:pt x="1628" y="4946"/>
                    <a:pt x="2420" y="5309"/>
                  </a:cubicBezTo>
                  <a:cubicBezTo>
                    <a:pt x="2535" y="5362"/>
                    <a:pt x="2687" y="5387"/>
                    <a:pt x="2862" y="5387"/>
                  </a:cubicBezTo>
                  <a:cubicBezTo>
                    <a:pt x="3888" y="5387"/>
                    <a:pt x="5723" y="4535"/>
                    <a:pt x="5761" y="3485"/>
                  </a:cubicBezTo>
                  <a:cubicBezTo>
                    <a:pt x="5805" y="2253"/>
                    <a:pt x="5332" y="1219"/>
                    <a:pt x="4948" y="1165"/>
                  </a:cubicBezTo>
                  <a:cubicBezTo>
                    <a:pt x="4562" y="1112"/>
                    <a:pt x="1361" y="1"/>
                    <a:pt x="1360" y="1"/>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0" name="Google Shape;290;p28"/>
            <p:cNvSpPr/>
            <p:nvPr/>
          </p:nvSpPr>
          <p:spPr>
            <a:xfrm>
              <a:off x="6499175" y="4003663"/>
              <a:ext cx="88200" cy="63675"/>
            </a:xfrm>
            <a:custGeom>
              <a:avLst/>
              <a:gdLst/>
              <a:ahLst/>
              <a:cxnLst/>
              <a:rect l="l" t="t" r="r" b="b"/>
              <a:pathLst>
                <a:path w="3528" h="2547" extrusionOk="0">
                  <a:moveTo>
                    <a:pt x="0" y="1"/>
                  </a:moveTo>
                  <a:cubicBezTo>
                    <a:pt x="0" y="1"/>
                    <a:pt x="22" y="459"/>
                    <a:pt x="37" y="778"/>
                  </a:cubicBezTo>
                  <a:cubicBezTo>
                    <a:pt x="37" y="1150"/>
                    <a:pt x="271" y="1531"/>
                    <a:pt x="568" y="1757"/>
                  </a:cubicBezTo>
                  <a:cubicBezTo>
                    <a:pt x="791" y="1927"/>
                    <a:pt x="1085" y="2131"/>
                    <a:pt x="1454" y="2273"/>
                  </a:cubicBezTo>
                  <a:cubicBezTo>
                    <a:pt x="1659" y="2353"/>
                    <a:pt x="2081" y="2546"/>
                    <a:pt x="2517" y="2546"/>
                  </a:cubicBezTo>
                  <a:cubicBezTo>
                    <a:pt x="2776" y="2546"/>
                    <a:pt x="3040" y="2478"/>
                    <a:pt x="3265" y="2275"/>
                  </a:cubicBezTo>
                  <a:cubicBezTo>
                    <a:pt x="3527" y="2039"/>
                    <a:pt x="3225" y="1518"/>
                    <a:pt x="3045" y="1155"/>
                  </a:cubicBezTo>
                  <a:cubicBezTo>
                    <a:pt x="2224" y="907"/>
                    <a:pt x="1" y="1"/>
                    <a:pt x="0" y="1"/>
                  </a:cubicBezTo>
                  <a:close/>
                </a:path>
              </a:pathLst>
            </a:custGeom>
            <a:solidFill>
              <a:srgbClr val="9C5C5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1" name="Google Shape;291;p28"/>
            <p:cNvSpPr/>
            <p:nvPr/>
          </p:nvSpPr>
          <p:spPr>
            <a:xfrm>
              <a:off x="6431675" y="4021363"/>
              <a:ext cx="236700" cy="426100"/>
            </a:xfrm>
            <a:custGeom>
              <a:avLst/>
              <a:gdLst/>
              <a:ahLst/>
              <a:cxnLst/>
              <a:rect l="l" t="t" r="r" b="b"/>
              <a:pathLst>
                <a:path w="9468" h="17044" extrusionOk="0">
                  <a:moveTo>
                    <a:pt x="6952" y="0"/>
                  </a:moveTo>
                  <a:cubicBezTo>
                    <a:pt x="6416" y="0"/>
                    <a:pt x="5745" y="541"/>
                    <a:pt x="5745" y="541"/>
                  </a:cubicBezTo>
                  <a:cubicBezTo>
                    <a:pt x="6506" y="1325"/>
                    <a:pt x="6338" y="2379"/>
                    <a:pt x="5524" y="2713"/>
                  </a:cubicBezTo>
                  <a:cubicBezTo>
                    <a:pt x="5273" y="2816"/>
                    <a:pt x="5021" y="2859"/>
                    <a:pt x="4777" y="2859"/>
                  </a:cubicBezTo>
                  <a:cubicBezTo>
                    <a:pt x="3538" y="2859"/>
                    <a:pt x="2475" y="1752"/>
                    <a:pt x="2475" y="1752"/>
                  </a:cubicBezTo>
                  <a:cubicBezTo>
                    <a:pt x="2475" y="1752"/>
                    <a:pt x="2065" y="1949"/>
                    <a:pt x="1053" y="2670"/>
                  </a:cubicBezTo>
                  <a:cubicBezTo>
                    <a:pt x="299" y="3206"/>
                    <a:pt x="0" y="3176"/>
                    <a:pt x="102" y="4678"/>
                  </a:cubicBezTo>
                  <a:cubicBezTo>
                    <a:pt x="204" y="6180"/>
                    <a:pt x="400" y="7739"/>
                    <a:pt x="550" y="9608"/>
                  </a:cubicBezTo>
                  <a:cubicBezTo>
                    <a:pt x="692" y="11374"/>
                    <a:pt x="639" y="13595"/>
                    <a:pt x="436" y="15279"/>
                  </a:cubicBezTo>
                  <a:cubicBezTo>
                    <a:pt x="655" y="15757"/>
                    <a:pt x="1479" y="16679"/>
                    <a:pt x="2497" y="16916"/>
                  </a:cubicBezTo>
                  <a:cubicBezTo>
                    <a:pt x="2857" y="17000"/>
                    <a:pt x="3243" y="17043"/>
                    <a:pt x="3650" y="17043"/>
                  </a:cubicBezTo>
                  <a:cubicBezTo>
                    <a:pt x="4639" y="17043"/>
                    <a:pt x="5751" y="16791"/>
                    <a:pt x="6914" y="16258"/>
                  </a:cubicBezTo>
                  <a:cubicBezTo>
                    <a:pt x="9467" y="15089"/>
                    <a:pt x="9123" y="13546"/>
                    <a:pt x="9123" y="13546"/>
                  </a:cubicBezTo>
                  <a:cubicBezTo>
                    <a:pt x="9123" y="13546"/>
                    <a:pt x="9023" y="8310"/>
                    <a:pt x="9056" y="6202"/>
                  </a:cubicBezTo>
                  <a:cubicBezTo>
                    <a:pt x="9089" y="4093"/>
                    <a:pt x="8717" y="2736"/>
                    <a:pt x="8346" y="1602"/>
                  </a:cubicBezTo>
                  <a:cubicBezTo>
                    <a:pt x="7973" y="468"/>
                    <a:pt x="7103" y="16"/>
                    <a:pt x="7103" y="16"/>
                  </a:cubicBezTo>
                  <a:cubicBezTo>
                    <a:pt x="7054" y="5"/>
                    <a:pt x="7004" y="0"/>
                    <a:pt x="6952" y="0"/>
                  </a:cubicBezTo>
                  <a:close/>
                </a:path>
              </a:pathLst>
            </a:custGeom>
            <a:solidFill>
              <a:srgbClr val="F5FBF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2" name="Google Shape;292;p28"/>
            <p:cNvSpPr/>
            <p:nvPr/>
          </p:nvSpPr>
          <p:spPr>
            <a:xfrm>
              <a:off x="6574575" y="4019538"/>
              <a:ext cx="90825" cy="394800"/>
            </a:xfrm>
            <a:custGeom>
              <a:avLst/>
              <a:gdLst/>
              <a:ahLst/>
              <a:cxnLst/>
              <a:rect l="l" t="t" r="r" b="b"/>
              <a:pathLst>
                <a:path w="3633" h="15792" extrusionOk="0">
                  <a:moveTo>
                    <a:pt x="1223" y="1"/>
                  </a:moveTo>
                  <a:lnTo>
                    <a:pt x="0" y="619"/>
                  </a:lnTo>
                  <a:cubicBezTo>
                    <a:pt x="0" y="619"/>
                    <a:pt x="1141" y="1857"/>
                    <a:pt x="1709" y="3600"/>
                  </a:cubicBezTo>
                  <a:cubicBezTo>
                    <a:pt x="2277" y="5341"/>
                    <a:pt x="2439" y="7986"/>
                    <a:pt x="2495" y="9775"/>
                  </a:cubicBezTo>
                  <a:cubicBezTo>
                    <a:pt x="2548" y="11564"/>
                    <a:pt x="2737" y="15791"/>
                    <a:pt x="2737" y="15791"/>
                  </a:cubicBezTo>
                  <a:cubicBezTo>
                    <a:pt x="2737" y="15791"/>
                    <a:pt x="3632" y="15180"/>
                    <a:pt x="3617" y="13601"/>
                  </a:cubicBezTo>
                  <a:cubicBezTo>
                    <a:pt x="3617" y="13601"/>
                    <a:pt x="3474" y="10806"/>
                    <a:pt x="3394" y="8345"/>
                  </a:cubicBezTo>
                  <a:cubicBezTo>
                    <a:pt x="3313" y="5884"/>
                    <a:pt x="3465" y="3812"/>
                    <a:pt x="2864" y="2063"/>
                  </a:cubicBezTo>
                  <a:cubicBezTo>
                    <a:pt x="2262" y="313"/>
                    <a:pt x="1223" y="1"/>
                    <a:pt x="1223"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3" name="Google Shape;293;p28"/>
            <p:cNvSpPr/>
            <p:nvPr/>
          </p:nvSpPr>
          <p:spPr>
            <a:xfrm>
              <a:off x="6565000" y="4019538"/>
              <a:ext cx="79850" cy="180300"/>
            </a:xfrm>
            <a:custGeom>
              <a:avLst/>
              <a:gdLst/>
              <a:ahLst/>
              <a:cxnLst/>
              <a:rect l="l" t="t" r="r" b="b"/>
              <a:pathLst>
                <a:path w="3194" h="7212" extrusionOk="0">
                  <a:moveTo>
                    <a:pt x="1" y="1"/>
                  </a:moveTo>
                  <a:cubicBezTo>
                    <a:pt x="1" y="1"/>
                    <a:pt x="579" y="679"/>
                    <a:pt x="1224" y="2063"/>
                  </a:cubicBezTo>
                  <a:cubicBezTo>
                    <a:pt x="1868" y="3446"/>
                    <a:pt x="2468" y="4891"/>
                    <a:pt x="2731" y="7212"/>
                  </a:cubicBezTo>
                  <a:cubicBezTo>
                    <a:pt x="2731" y="7212"/>
                    <a:pt x="3193" y="4773"/>
                    <a:pt x="3073" y="4009"/>
                  </a:cubicBezTo>
                  <a:cubicBezTo>
                    <a:pt x="2953" y="3246"/>
                    <a:pt x="2290" y="2945"/>
                    <a:pt x="2290" y="2945"/>
                  </a:cubicBezTo>
                  <a:cubicBezTo>
                    <a:pt x="2290" y="2945"/>
                    <a:pt x="1807" y="997"/>
                    <a:pt x="1606" y="534"/>
                  </a:cubicBezTo>
                  <a:cubicBezTo>
                    <a:pt x="1406" y="73"/>
                    <a:pt x="1" y="1"/>
                    <a:pt x="1"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4" name="Google Shape;294;p28"/>
            <p:cNvSpPr/>
            <p:nvPr/>
          </p:nvSpPr>
          <p:spPr>
            <a:xfrm>
              <a:off x="6419900" y="4057888"/>
              <a:ext cx="132250" cy="412075"/>
            </a:xfrm>
            <a:custGeom>
              <a:avLst/>
              <a:gdLst/>
              <a:ahLst/>
              <a:cxnLst/>
              <a:rect l="l" t="t" r="r" b="b"/>
              <a:pathLst>
                <a:path w="5290" h="16483" extrusionOk="0">
                  <a:moveTo>
                    <a:pt x="3235" y="1"/>
                  </a:moveTo>
                  <a:cubicBezTo>
                    <a:pt x="3235" y="1"/>
                    <a:pt x="1572" y="856"/>
                    <a:pt x="785" y="1523"/>
                  </a:cubicBezTo>
                  <a:cubicBezTo>
                    <a:pt x="0" y="2188"/>
                    <a:pt x="456" y="3954"/>
                    <a:pt x="699" y="5925"/>
                  </a:cubicBezTo>
                  <a:cubicBezTo>
                    <a:pt x="941" y="7898"/>
                    <a:pt x="1178" y="10622"/>
                    <a:pt x="785" y="12525"/>
                  </a:cubicBezTo>
                  <a:cubicBezTo>
                    <a:pt x="393" y="14430"/>
                    <a:pt x="242" y="15541"/>
                    <a:pt x="242" y="15541"/>
                  </a:cubicBezTo>
                  <a:cubicBezTo>
                    <a:pt x="266" y="15542"/>
                    <a:pt x="290" y="15542"/>
                    <a:pt x="313" y="15542"/>
                  </a:cubicBezTo>
                  <a:cubicBezTo>
                    <a:pt x="1463" y="15542"/>
                    <a:pt x="1723" y="14259"/>
                    <a:pt x="1723" y="14259"/>
                  </a:cubicBezTo>
                  <a:cubicBezTo>
                    <a:pt x="1845" y="16175"/>
                    <a:pt x="4640" y="16483"/>
                    <a:pt x="4640" y="16483"/>
                  </a:cubicBezTo>
                  <a:cubicBezTo>
                    <a:pt x="4640" y="16483"/>
                    <a:pt x="5290" y="8112"/>
                    <a:pt x="5086" y="4620"/>
                  </a:cubicBezTo>
                  <a:cubicBezTo>
                    <a:pt x="4884" y="1128"/>
                    <a:pt x="3240" y="637"/>
                    <a:pt x="323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5" name="Google Shape;295;p28"/>
            <p:cNvSpPr/>
            <p:nvPr/>
          </p:nvSpPr>
          <p:spPr>
            <a:xfrm>
              <a:off x="6476775" y="4042288"/>
              <a:ext cx="78800" cy="192225"/>
            </a:xfrm>
            <a:custGeom>
              <a:avLst/>
              <a:gdLst/>
              <a:ahLst/>
              <a:cxnLst/>
              <a:rect l="l" t="t" r="r" b="b"/>
              <a:pathLst>
                <a:path w="3152" h="7689" extrusionOk="0">
                  <a:moveTo>
                    <a:pt x="909" y="0"/>
                  </a:moveTo>
                  <a:cubicBezTo>
                    <a:pt x="834" y="0"/>
                    <a:pt x="696" y="30"/>
                    <a:pt x="602" y="220"/>
                  </a:cubicBezTo>
                  <a:cubicBezTo>
                    <a:pt x="509" y="412"/>
                    <a:pt x="1" y="1153"/>
                    <a:pt x="1" y="1153"/>
                  </a:cubicBezTo>
                  <a:cubicBezTo>
                    <a:pt x="1" y="1153"/>
                    <a:pt x="241" y="1866"/>
                    <a:pt x="965" y="2548"/>
                  </a:cubicBezTo>
                  <a:cubicBezTo>
                    <a:pt x="1688" y="3229"/>
                    <a:pt x="2166" y="4040"/>
                    <a:pt x="2166" y="4040"/>
                  </a:cubicBezTo>
                  <a:cubicBezTo>
                    <a:pt x="2166" y="4040"/>
                    <a:pt x="1707" y="5567"/>
                    <a:pt x="1652" y="5898"/>
                  </a:cubicBezTo>
                  <a:cubicBezTo>
                    <a:pt x="1595" y="6228"/>
                    <a:pt x="2851" y="7689"/>
                    <a:pt x="2851" y="7689"/>
                  </a:cubicBezTo>
                  <a:cubicBezTo>
                    <a:pt x="2851" y="7689"/>
                    <a:pt x="3152" y="4995"/>
                    <a:pt x="2586" y="3356"/>
                  </a:cubicBezTo>
                  <a:cubicBezTo>
                    <a:pt x="2019" y="1719"/>
                    <a:pt x="1025" y="773"/>
                    <a:pt x="970" y="499"/>
                  </a:cubicBezTo>
                  <a:cubicBezTo>
                    <a:pt x="968" y="322"/>
                    <a:pt x="967" y="155"/>
                    <a:pt x="962" y="6"/>
                  </a:cubicBezTo>
                  <a:cubicBezTo>
                    <a:pt x="962" y="6"/>
                    <a:pt x="941" y="0"/>
                    <a:pt x="909"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6" name="Google Shape;296;p28"/>
            <p:cNvSpPr/>
            <p:nvPr/>
          </p:nvSpPr>
          <p:spPr>
            <a:xfrm>
              <a:off x="6463425" y="3863888"/>
              <a:ext cx="155650" cy="181725"/>
            </a:xfrm>
            <a:custGeom>
              <a:avLst/>
              <a:gdLst/>
              <a:ahLst/>
              <a:cxnLst/>
              <a:rect l="l" t="t" r="r" b="b"/>
              <a:pathLst>
                <a:path w="6226" h="7269" extrusionOk="0">
                  <a:moveTo>
                    <a:pt x="3155" y="0"/>
                  </a:moveTo>
                  <a:cubicBezTo>
                    <a:pt x="3100" y="0"/>
                    <a:pt x="3045" y="2"/>
                    <a:pt x="2989" y="5"/>
                  </a:cubicBezTo>
                  <a:cubicBezTo>
                    <a:pt x="1297" y="100"/>
                    <a:pt x="0" y="1549"/>
                    <a:pt x="94" y="3241"/>
                  </a:cubicBezTo>
                  <a:cubicBezTo>
                    <a:pt x="149" y="4230"/>
                    <a:pt x="670" y="5071"/>
                    <a:pt x="1430" y="5590"/>
                  </a:cubicBezTo>
                  <a:cubicBezTo>
                    <a:pt x="1430" y="5590"/>
                    <a:pt x="1577" y="6148"/>
                    <a:pt x="1678" y="6265"/>
                  </a:cubicBezTo>
                  <a:cubicBezTo>
                    <a:pt x="2199" y="6874"/>
                    <a:pt x="3694" y="7269"/>
                    <a:pt x="4302" y="7269"/>
                  </a:cubicBezTo>
                  <a:cubicBezTo>
                    <a:pt x="4351" y="7269"/>
                    <a:pt x="4395" y="7266"/>
                    <a:pt x="4431" y="7261"/>
                  </a:cubicBezTo>
                  <a:cubicBezTo>
                    <a:pt x="5058" y="7171"/>
                    <a:pt x="5398" y="6909"/>
                    <a:pt x="5698" y="6224"/>
                  </a:cubicBezTo>
                  <a:cubicBezTo>
                    <a:pt x="6226" y="5012"/>
                    <a:pt x="6058" y="3392"/>
                    <a:pt x="5928" y="2630"/>
                  </a:cubicBezTo>
                  <a:cubicBezTo>
                    <a:pt x="5699" y="1140"/>
                    <a:pt x="4657" y="0"/>
                    <a:pt x="3155" y="0"/>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7" name="Google Shape;297;p28"/>
            <p:cNvSpPr/>
            <p:nvPr/>
          </p:nvSpPr>
          <p:spPr>
            <a:xfrm>
              <a:off x="6461400" y="3863913"/>
              <a:ext cx="144475" cy="139775"/>
            </a:xfrm>
            <a:custGeom>
              <a:avLst/>
              <a:gdLst/>
              <a:ahLst/>
              <a:cxnLst/>
              <a:rect l="l" t="t" r="r" b="b"/>
              <a:pathLst>
                <a:path w="5779" h="5591" extrusionOk="0">
                  <a:moveTo>
                    <a:pt x="3241" y="0"/>
                  </a:moveTo>
                  <a:cubicBezTo>
                    <a:pt x="3031" y="0"/>
                    <a:pt x="2817" y="22"/>
                    <a:pt x="2599" y="67"/>
                  </a:cubicBezTo>
                  <a:cubicBezTo>
                    <a:pt x="1304" y="336"/>
                    <a:pt x="230" y="1426"/>
                    <a:pt x="110" y="2744"/>
                  </a:cubicBezTo>
                  <a:cubicBezTo>
                    <a:pt x="1" y="3929"/>
                    <a:pt x="639" y="4991"/>
                    <a:pt x="1511" y="5591"/>
                  </a:cubicBezTo>
                  <a:cubicBezTo>
                    <a:pt x="1478" y="5486"/>
                    <a:pt x="676" y="4286"/>
                    <a:pt x="1501" y="4022"/>
                  </a:cubicBezTo>
                  <a:lnTo>
                    <a:pt x="1501" y="4022"/>
                  </a:lnTo>
                  <a:cubicBezTo>
                    <a:pt x="1633" y="4174"/>
                    <a:pt x="1667" y="4408"/>
                    <a:pt x="1673" y="4650"/>
                  </a:cubicBezTo>
                  <a:cubicBezTo>
                    <a:pt x="1673" y="4650"/>
                    <a:pt x="2083" y="4612"/>
                    <a:pt x="1991" y="4132"/>
                  </a:cubicBezTo>
                  <a:cubicBezTo>
                    <a:pt x="1966" y="3999"/>
                    <a:pt x="1941" y="3875"/>
                    <a:pt x="1919" y="3765"/>
                  </a:cubicBezTo>
                  <a:cubicBezTo>
                    <a:pt x="1846" y="3392"/>
                    <a:pt x="1942" y="3016"/>
                    <a:pt x="2155" y="2700"/>
                  </a:cubicBezTo>
                  <a:cubicBezTo>
                    <a:pt x="2327" y="2447"/>
                    <a:pt x="2472" y="2094"/>
                    <a:pt x="2372" y="1698"/>
                  </a:cubicBezTo>
                  <a:lnTo>
                    <a:pt x="2372" y="1698"/>
                  </a:lnTo>
                  <a:cubicBezTo>
                    <a:pt x="2372" y="1698"/>
                    <a:pt x="2973" y="1968"/>
                    <a:pt x="3844" y="1968"/>
                  </a:cubicBezTo>
                  <a:cubicBezTo>
                    <a:pt x="4107" y="1968"/>
                    <a:pt x="4395" y="1943"/>
                    <a:pt x="4699" y="1878"/>
                  </a:cubicBezTo>
                  <a:cubicBezTo>
                    <a:pt x="5251" y="1763"/>
                    <a:pt x="5625" y="1556"/>
                    <a:pt x="5779" y="1384"/>
                  </a:cubicBezTo>
                  <a:cubicBezTo>
                    <a:pt x="5229" y="550"/>
                    <a:pt x="4298" y="0"/>
                    <a:pt x="3241" y="0"/>
                  </a:cubicBezTo>
                  <a:close/>
                </a:path>
              </a:pathLst>
            </a:custGeom>
            <a:solidFill>
              <a:srgbClr val="92645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8" name="Google Shape;298;p28"/>
            <p:cNvSpPr/>
            <p:nvPr/>
          </p:nvSpPr>
          <p:spPr>
            <a:xfrm>
              <a:off x="6473075" y="3856588"/>
              <a:ext cx="166125" cy="66300"/>
            </a:xfrm>
            <a:custGeom>
              <a:avLst/>
              <a:gdLst/>
              <a:ahLst/>
              <a:cxnLst/>
              <a:rect l="l" t="t" r="r" b="b"/>
              <a:pathLst>
                <a:path w="6645" h="2652" extrusionOk="0">
                  <a:moveTo>
                    <a:pt x="2308" y="1"/>
                  </a:moveTo>
                  <a:cubicBezTo>
                    <a:pt x="1738" y="1"/>
                    <a:pt x="1219" y="142"/>
                    <a:pt x="782" y="472"/>
                  </a:cubicBezTo>
                  <a:cubicBezTo>
                    <a:pt x="0" y="1064"/>
                    <a:pt x="152" y="1669"/>
                    <a:pt x="152" y="1669"/>
                  </a:cubicBezTo>
                  <a:cubicBezTo>
                    <a:pt x="259" y="1644"/>
                    <a:pt x="372" y="1634"/>
                    <a:pt x="486" y="1634"/>
                  </a:cubicBezTo>
                  <a:cubicBezTo>
                    <a:pt x="1125" y="1634"/>
                    <a:pt x="1815" y="1955"/>
                    <a:pt x="1890" y="1979"/>
                  </a:cubicBezTo>
                  <a:cubicBezTo>
                    <a:pt x="2424" y="2422"/>
                    <a:pt x="3256" y="2651"/>
                    <a:pt x="4062" y="2651"/>
                  </a:cubicBezTo>
                  <a:cubicBezTo>
                    <a:pt x="5133" y="2651"/>
                    <a:pt x="6159" y="2247"/>
                    <a:pt x="6381" y="1403"/>
                  </a:cubicBezTo>
                  <a:cubicBezTo>
                    <a:pt x="6645" y="392"/>
                    <a:pt x="5278" y="821"/>
                    <a:pt x="4398" y="472"/>
                  </a:cubicBezTo>
                  <a:cubicBezTo>
                    <a:pt x="3666" y="181"/>
                    <a:pt x="2954" y="1"/>
                    <a:pt x="2308" y="1"/>
                  </a:cubicBezTo>
                  <a:close/>
                </a:path>
              </a:pathLst>
            </a:custGeom>
            <a:solidFill>
              <a:srgbClr val="66251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9" name="Google Shape;299;p28"/>
            <p:cNvSpPr/>
            <p:nvPr/>
          </p:nvSpPr>
          <p:spPr>
            <a:xfrm>
              <a:off x="6341575" y="4098613"/>
              <a:ext cx="140825" cy="447375"/>
            </a:xfrm>
            <a:custGeom>
              <a:avLst/>
              <a:gdLst/>
              <a:ahLst/>
              <a:cxnLst/>
              <a:rect l="l" t="t" r="r" b="b"/>
              <a:pathLst>
                <a:path w="5633" h="17895" extrusionOk="0">
                  <a:moveTo>
                    <a:pt x="4369" y="1"/>
                  </a:moveTo>
                  <a:cubicBezTo>
                    <a:pt x="3970" y="1"/>
                    <a:pt x="3498" y="313"/>
                    <a:pt x="3043" y="1095"/>
                  </a:cubicBezTo>
                  <a:cubicBezTo>
                    <a:pt x="2286" y="2397"/>
                    <a:pt x="1265" y="4570"/>
                    <a:pt x="721" y="6547"/>
                  </a:cubicBezTo>
                  <a:cubicBezTo>
                    <a:pt x="457" y="7504"/>
                    <a:pt x="0" y="10339"/>
                    <a:pt x="971" y="13768"/>
                  </a:cubicBezTo>
                  <a:cubicBezTo>
                    <a:pt x="1076" y="14140"/>
                    <a:pt x="1168" y="14575"/>
                    <a:pt x="1295" y="15308"/>
                  </a:cubicBezTo>
                  <a:cubicBezTo>
                    <a:pt x="1421" y="16042"/>
                    <a:pt x="1743" y="16859"/>
                    <a:pt x="2146" y="17335"/>
                  </a:cubicBezTo>
                  <a:cubicBezTo>
                    <a:pt x="2497" y="17752"/>
                    <a:pt x="2710" y="17887"/>
                    <a:pt x="2845" y="17887"/>
                  </a:cubicBezTo>
                  <a:cubicBezTo>
                    <a:pt x="2864" y="17887"/>
                    <a:pt x="2882" y="17885"/>
                    <a:pt x="2898" y="17880"/>
                  </a:cubicBezTo>
                  <a:cubicBezTo>
                    <a:pt x="3063" y="17830"/>
                    <a:pt x="3073" y="17668"/>
                    <a:pt x="2914" y="17429"/>
                  </a:cubicBezTo>
                  <a:cubicBezTo>
                    <a:pt x="2756" y="17191"/>
                    <a:pt x="2453" y="16822"/>
                    <a:pt x="2288" y="16229"/>
                  </a:cubicBezTo>
                  <a:lnTo>
                    <a:pt x="2288" y="16229"/>
                  </a:lnTo>
                  <a:cubicBezTo>
                    <a:pt x="2288" y="16229"/>
                    <a:pt x="2609" y="16767"/>
                    <a:pt x="2829" y="17073"/>
                  </a:cubicBezTo>
                  <a:cubicBezTo>
                    <a:pt x="3050" y="17378"/>
                    <a:pt x="3309" y="17641"/>
                    <a:pt x="3516" y="17801"/>
                  </a:cubicBezTo>
                  <a:cubicBezTo>
                    <a:pt x="3600" y="17866"/>
                    <a:pt x="3706" y="17895"/>
                    <a:pt x="3804" y="17895"/>
                  </a:cubicBezTo>
                  <a:cubicBezTo>
                    <a:pt x="4006" y="17895"/>
                    <a:pt x="4179" y="17776"/>
                    <a:pt x="4076" y="17612"/>
                  </a:cubicBezTo>
                  <a:cubicBezTo>
                    <a:pt x="3922" y="17368"/>
                    <a:pt x="3736" y="17221"/>
                    <a:pt x="3417" y="16764"/>
                  </a:cubicBezTo>
                  <a:cubicBezTo>
                    <a:pt x="3247" y="16523"/>
                    <a:pt x="3105" y="16262"/>
                    <a:pt x="2996" y="15987"/>
                  </a:cubicBezTo>
                  <a:lnTo>
                    <a:pt x="2996" y="15987"/>
                  </a:lnTo>
                  <a:cubicBezTo>
                    <a:pt x="2996" y="15987"/>
                    <a:pt x="3369" y="16465"/>
                    <a:pt x="3756" y="16804"/>
                  </a:cubicBezTo>
                  <a:cubicBezTo>
                    <a:pt x="4144" y="17145"/>
                    <a:pt x="4375" y="17205"/>
                    <a:pt x="4527" y="17236"/>
                  </a:cubicBezTo>
                  <a:cubicBezTo>
                    <a:pt x="4539" y="17239"/>
                    <a:pt x="4553" y="17240"/>
                    <a:pt x="4566" y="17240"/>
                  </a:cubicBezTo>
                  <a:cubicBezTo>
                    <a:pt x="4716" y="17240"/>
                    <a:pt x="4899" y="17082"/>
                    <a:pt x="4687" y="16827"/>
                  </a:cubicBezTo>
                  <a:cubicBezTo>
                    <a:pt x="4478" y="16578"/>
                    <a:pt x="4109" y="16351"/>
                    <a:pt x="3788" y="15815"/>
                  </a:cubicBezTo>
                  <a:cubicBezTo>
                    <a:pt x="3560" y="15434"/>
                    <a:pt x="3450" y="15132"/>
                    <a:pt x="3526" y="15132"/>
                  </a:cubicBezTo>
                  <a:cubicBezTo>
                    <a:pt x="3528" y="15132"/>
                    <a:pt x="3530" y="15132"/>
                    <a:pt x="3533" y="15133"/>
                  </a:cubicBezTo>
                  <a:cubicBezTo>
                    <a:pt x="3623" y="15148"/>
                    <a:pt x="3745" y="15387"/>
                    <a:pt x="4082" y="15596"/>
                  </a:cubicBezTo>
                  <a:cubicBezTo>
                    <a:pt x="4246" y="15698"/>
                    <a:pt x="4440" y="15749"/>
                    <a:pt x="4603" y="15749"/>
                  </a:cubicBezTo>
                  <a:cubicBezTo>
                    <a:pt x="4760" y="15749"/>
                    <a:pt x="4889" y="15702"/>
                    <a:pt x="4936" y="15609"/>
                  </a:cubicBezTo>
                  <a:cubicBezTo>
                    <a:pt x="5035" y="15420"/>
                    <a:pt x="5013" y="15452"/>
                    <a:pt x="4714" y="15196"/>
                  </a:cubicBezTo>
                  <a:cubicBezTo>
                    <a:pt x="4413" y="14939"/>
                    <a:pt x="4228" y="14618"/>
                    <a:pt x="3776" y="14293"/>
                  </a:cubicBezTo>
                  <a:cubicBezTo>
                    <a:pt x="3380" y="14003"/>
                    <a:pt x="3090" y="13648"/>
                    <a:pt x="2936" y="13217"/>
                  </a:cubicBezTo>
                  <a:cubicBezTo>
                    <a:pt x="1932" y="10401"/>
                    <a:pt x="2662" y="8050"/>
                    <a:pt x="2963" y="7215"/>
                  </a:cubicBezTo>
                  <a:cubicBezTo>
                    <a:pt x="3571" y="5521"/>
                    <a:pt x="4811" y="3249"/>
                    <a:pt x="5222" y="2290"/>
                  </a:cubicBezTo>
                  <a:cubicBezTo>
                    <a:pt x="5633" y="1331"/>
                    <a:pt x="5409" y="849"/>
                    <a:pt x="5038" y="365"/>
                  </a:cubicBezTo>
                  <a:cubicBezTo>
                    <a:pt x="4864" y="137"/>
                    <a:pt x="4633" y="1"/>
                    <a:pt x="4369" y="1"/>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0" name="Google Shape;300;p28"/>
            <p:cNvSpPr/>
            <p:nvPr/>
          </p:nvSpPr>
          <p:spPr>
            <a:xfrm>
              <a:off x="6459800" y="3958088"/>
              <a:ext cx="39400" cy="49800"/>
            </a:xfrm>
            <a:custGeom>
              <a:avLst/>
              <a:gdLst/>
              <a:ahLst/>
              <a:cxnLst/>
              <a:rect l="l" t="t" r="r" b="b"/>
              <a:pathLst>
                <a:path w="1576" h="1992" extrusionOk="0">
                  <a:moveTo>
                    <a:pt x="973" y="1"/>
                  </a:moveTo>
                  <a:cubicBezTo>
                    <a:pt x="773" y="1"/>
                    <a:pt x="572" y="78"/>
                    <a:pt x="444" y="278"/>
                  </a:cubicBezTo>
                  <a:cubicBezTo>
                    <a:pt x="1" y="972"/>
                    <a:pt x="631" y="1992"/>
                    <a:pt x="1184" y="1992"/>
                  </a:cubicBezTo>
                  <a:cubicBezTo>
                    <a:pt x="1191" y="1992"/>
                    <a:pt x="1199" y="1991"/>
                    <a:pt x="1206" y="1991"/>
                  </a:cubicBezTo>
                  <a:cubicBezTo>
                    <a:pt x="1505" y="1976"/>
                    <a:pt x="1575" y="1812"/>
                    <a:pt x="1575" y="1812"/>
                  </a:cubicBezTo>
                  <a:lnTo>
                    <a:pt x="1565" y="255"/>
                  </a:lnTo>
                  <a:cubicBezTo>
                    <a:pt x="1453" y="112"/>
                    <a:pt x="1213" y="1"/>
                    <a:pt x="973" y="1"/>
                  </a:cubicBezTo>
                  <a:close/>
                </a:path>
              </a:pathLst>
            </a:custGeom>
            <a:solidFill>
              <a:srgbClr val="A9706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1" name="Google Shape;301;p28"/>
            <p:cNvSpPr/>
            <p:nvPr/>
          </p:nvSpPr>
          <p:spPr>
            <a:xfrm>
              <a:off x="6719750" y="4494063"/>
              <a:ext cx="155575" cy="98650"/>
            </a:xfrm>
            <a:custGeom>
              <a:avLst/>
              <a:gdLst/>
              <a:ahLst/>
              <a:cxnLst/>
              <a:rect l="l" t="t" r="r" b="b"/>
              <a:pathLst>
                <a:path w="6223" h="3946" extrusionOk="0">
                  <a:moveTo>
                    <a:pt x="2012" y="0"/>
                  </a:moveTo>
                  <a:cubicBezTo>
                    <a:pt x="1680" y="0"/>
                    <a:pt x="1371" y="149"/>
                    <a:pt x="1080" y="312"/>
                  </a:cubicBezTo>
                  <a:cubicBezTo>
                    <a:pt x="898" y="414"/>
                    <a:pt x="719" y="525"/>
                    <a:pt x="532" y="610"/>
                  </a:cubicBezTo>
                  <a:cubicBezTo>
                    <a:pt x="345" y="693"/>
                    <a:pt x="148" y="795"/>
                    <a:pt x="1" y="845"/>
                  </a:cubicBezTo>
                  <a:lnTo>
                    <a:pt x="502" y="2621"/>
                  </a:lnTo>
                  <a:cubicBezTo>
                    <a:pt x="711" y="2595"/>
                    <a:pt x="908" y="2583"/>
                    <a:pt x="1097" y="2583"/>
                  </a:cubicBezTo>
                  <a:cubicBezTo>
                    <a:pt x="1920" y="2583"/>
                    <a:pt x="2582" y="2805"/>
                    <a:pt x="3269" y="3024"/>
                  </a:cubicBezTo>
                  <a:cubicBezTo>
                    <a:pt x="4019" y="3261"/>
                    <a:pt x="4737" y="3589"/>
                    <a:pt x="5471" y="3874"/>
                  </a:cubicBezTo>
                  <a:cubicBezTo>
                    <a:pt x="5561" y="3909"/>
                    <a:pt x="5655" y="3945"/>
                    <a:pt x="5749" y="3945"/>
                  </a:cubicBezTo>
                  <a:cubicBezTo>
                    <a:pt x="5772" y="3945"/>
                    <a:pt x="5795" y="3943"/>
                    <a:pt x="5818" y="3938"/>
                  </a:cubicBezTo>
                  <a:cubicBezTo>
                    <a:pt x="6184" y="3858"/>
                    <a:pt x="6223" y="3367"/>
                    <a:pt x="6143" y="3078"/>
                  </a:cubicBezTo>
                  <a:cubicBezTo>
                    <a:pt x="6066" y="2804"/>
                    <a:pt x="5989" y="2530"/>
                    <a:pt x="5870" y="2271"/>
                  </a:cubicBezTo>
                  <a:cubicBezTo>
                    <a:pt x="5646" y="1781"/>
                    <a:pt x="5299" y="1333"/>
                    <a:pt x="4781" y="1161"/>
                  </a:cubicBezTo>
                  <a:cubicBezTo>
                    <a:pt x="4199" y="967"/>
                    <a:pt x="3571" y="867"/>
                    <a:pt x="3062" y="523"/>
                  </a:cubicBezTo>
                  <a:cubicBezTo>
                    <a:pt x="2794" y="342"/>
                    <a:pt x="2557" y="94"/>
                    <a:pt x="2243" y="25"/>
                  </a:cubicBezTo>
                  <a:cubicBezTo>
                    <a:pt x="2165" y="8"/>
                    <a:pt x="2088" y="0"/>
                    <a:pt x="2012" y="0"/>
                  </a:cubicBezTo>
                  <a:close/>
                </a:path>
              </a:pathLst>
            </a:custGeom>
            <a:solidFill>
              <a:srgbClr val="2D297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2" name="Google Shape;302;p28"/>
            <p:cNvSpPr/>
            <p:nvPr/>
          </p:nvSpPr>
          <p:spPr>
            <a:xfrm>
              <a:off x="6370350" y="4514938"/>
              <a:ext cx="371275" cy="121275"/>
            </a:xfrm>
            <a:custGeom>
              <a:avLst/>
              <a:gdLst/>
              <a:ahLst/>
              <a:cxnLst/>
              <a:rect l="l" t="t" r="r" b="b"/>
              <a:pathLst>
                <a:path w="14851" h="4851" extrusionOk="0">
                  <a:moveTo>
                    <a:pt x="14127" y="0"/>
                  </a:moveTo>
                  <a:cubicBezTo>
                    <a:pt x="14127" y="0"/>
                    <a:pt x="9913" y="697"/>
                    <a:pt x="6781" y="859"/>
                  </a:cubicBezTo>
                  <a:cubicBezTo>
                    <a:pt x="3676" y="1018"/>
                    <a:pt x="2824" y="1695"/>
                    <a:pt x="2169" y="1895"/>
                  </a:cubicBezTo>
                  <a:cubicBezTo>
                    <a:pt x="1" y="2562"/>
                    <a:pt x="749" y="3830"/>
                    <a:pt x="2126" y="4376"/>
                  </a:cubicBezTo>
                  <a:cubicBezTo>
                    <a:pt x="2879" y="4674"/>
                    <a:pt x="3480" y="4850"/>
                    <a:pt x="4333" y="4850"/>
                  </a:cubicBezTo>
                  <a:cubicBezTo>
                    <a:pt x="5042" y="4850"/>
                    <a:pt x="5925" y="4728"/>
                    <a:pt x="7212" y="4451"/>
                  </a:cubicBezTo>
                  <a:cubicBezTo>
                    <a:pt x="8983" y="4072"/>
                    <a:pt x="14610" y="1786"/>
                    <a:pt x="14610" y="1786"/>
                  </a:cubicBezTo>
                  <a:cubicBezTo>
                    <a:pt x="14610" y="1786"/>
                    <a:pt x="14851" y="695"/>
                    <a:pt x="14127" y="0"/>
                  </a:cubicBezTo>
                  <a:close/>
                </a:path>
              </a:pathLst>
            </a:custGeom>
            <a:solidFill>
              <a:srgbClr val="7FA8E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3" name="Google Shape;303;p28"/>
            <p:cNvSpPr/>
            <p:nvPr/>
          </p:nvSpPr>
          <p:spPr>
            <a:xfrm>
              <a:off x="6356475" y="4094388"/>
              <a:ext cx="128050" cy="187875"/>
            </a:xfrm>
            <a:custGeom>
              <a:avLst/>
              <a:gdLst/>
              <a:ahLst/>
              <a:cxnLst/>
              <a:rect l="l" t="t" r="r" b="b"/>
              <a:pathLst>
                <a:path w="5122" h="7515" extrusionOk="0">
                  <a:moveTo>
                    <a:pt x="3815" y="0"/>
                  </a:moveTo>
                  <a:cubicBezTo>
                    <a:pt x="3028" y="0"/>
                    <a:pt x="2463" y="974"/>
                    <a:pt x="1717" y="2388"/>
                  </a:cubicBezTo>
                  <a:cubicBezTo>
                    <a:pt x="790" y="4144"/>
                    <a:pt x="1" y="6482"/>
                    <a:pt x="1" y="6482"/>
                  </a:cubicBezTo>
                  <a:cubicBezTo>
                    <a:pt x="826" y="7489"/>
                    <a:pt x="2292" y="7514"/>
                    <a:pt x="2438" y="7514"/>
                  </a:cubicBezTo>
                  <a:cubicBezTo>
                    <a:pt x="2446" y="7514"/>
                    <a:pt x="2450" y="7514"/>
                    <a:pt x="2450" y="7514"/>
                  </a:cubicBezTo>
                  <a:cubicBezTo>
                    <a:pt x="2450" y="7514"/>
                    <a:pt x="2776" y="6973"/>
                    <a:pt x="3038" y="6196"/>
                  </a:cubicBezTo>
                  <a:cubicBezTo>
                    <a:pt x="3301" y="5419"/>
                    <a:pt x="4345" y="3414"/>
                    <a:pt x="4734" y="2410"/>
                  </a:cubicBezTo>
                  <a:cubicBezTo>
                    <a:pt x="5122" y="1406"/>
                    <a:pt x="5058" y="521"/>
                    <a:pt x="4427" y="176"/>
                  </a:cubicBezTo>
                  <a:cubicBezTo>
                    <a:pt x="4206" y="57"/>
                    <a:pt x="4005" y="0"/>
                    <a:pt x="3815"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4" name="Google Shape;304;p28"/>
            <p:cNvSpPr/>
            <p:nvPr/>
          </p:nvSpPr>
          <p:spPr>
            <a:xfrm>
              <a:off x="6347175" y="4243938"/>
              <a:ext cx="80550" cy="66925"/>
            </a:xfrm>
            <a:custGeom>
              <a:avLst/>
              <a:gdLst/>
              <a:ahLst/>
              <a:cxnLst/>
              <a:rect l="l" t="t" r="r" b="b"/>
              <a:pathLst>
                <a:path w="3222" h="2677" extrusionOk="0">
                  <a:moveTo>
                    <a:pt x="548" y="0"/>
                  </a:moveTo>
                  <a:lnTo>
                    <a:pt x="548" y="0"/>
                  </a:lnTo>
                  <a:cubicBezTo>
                    <a:pt x="177" y="196"/>
                    <a:pt x="47" y="1192"/>
                    <a:pt x="25" y="1571"/>
                  </a:cubicBezTo>
                  <a:cubicBezTo>
                    <a:pt x="1" y="2034"/>
                    <a:pt x="1116" y="2677"/>
                    <a:pt x="2023" y="2677"/>
                  </a:cubicBezTo>
                  <a:cubicBezTo>
                    <a:pt x="2167" y="2677"/>
                    <a:pt x="2305" y="2661"/>
                    <a:pt x="2433" y="2625"/>
                  </a:cubicBezTo>
                  <a:cubicBezTo>
                    <a:pt x="2590" y="2580"/>
                    <a:pt x="2806" y="2246"/>
                    <a:pt x="3014" y="1648"/>
                  </a:cubicBezTo>
                  <a:cubicBezTo>
                    <a:pt x="3222" y="1048"/>
                    <a:pt x="3115" y="961"/>
                    <a:pt x="3115" y="961"/>
                  </a:cubicBezTo>
                  <a:lnTo>
                    <a:pt x="3115" y="961"/>
                  </a:lnTo>
                  <a:lnTo>
                    <a:pt x="2999" y="1200"/>
                  </a:lnTo>
                  <a:cubicBezTo>
                    <a:pt x="2999" y="1200"/>
                    <a:pt x="2862" y="1226"/>
                    <a:pt x="2646" y="1226"/>
                  </a:cubicBezTo>
                  <a:cubicBezTo>
                    <a:pt x="2392" y="1226"/>
                    <a:pt x="2030" y="1190"/>
                    <a:pt x="1653" y="1036"/>
                  </a:cubicBezTo>
                  <a:cubicBezTo>
                    <a:pt x="789" y="684"/>
                    <a:pt x="453" y="286"/>
                    <a:pt x="453" y="286"/>
                  </a:cubicBezTo>
                  <a:lnTo>
                    <a:pt x="548" y="0"/>
                  </a:ln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5" name="Google Shape;305;p28"/>
            <p:cNvSpPr/>
            <p:nvPr/>
          </p:nvSpPr>
          <p:spPr>
            <a:xfrm>
              <a:off x="6474150" y="4351113"/>
              <a:ext cx="377125" cy="216550"/>
            </a:xfrm>
            <a:custGeom>
              <a:avLst/>
              <a:gdLst/>
              <a:ahLst/>
              <a:cxnLst/>
              <a:rect l="l" t="t" r="r" b="b"/>
              <a:pathLst>
                <a:path w="15085" h="8662" extrusionOk="0">
                  <a:moveTo>
                    <a:pt x="9565" y="1"/>
                  </a:moveTo>
                  <a:cubicBezTo>
                    <a:pt x="9512" y="1"/>
                    <a:pt x="9458" y="15"/>
                    <a:pt x="9410" y="42"/>
                  </a:cubicBezTo>
                  <a:lnTo>
                    <a:pt x="1" y="5476"/>
                  </a:lnTo>
                  <a:lnTo>
                    <a:pt x="5519" y="8662"/>
                  </a:lnTo>
                  <a:lnTo>
                    <a:pt x="15084" y="3138"/>
                  </a:lnTo>
                  <a:lnTo>
                    <a:pt x="9720" y="42"/>
                  </a:lnTo>
                  <a:cubicBezTo>
                    <a:pt x="9672" y="15"/>
                    <a:pt x="9618" y="1"/>
                    <a:pt x="9565" y="1"/>
                  </a:cubicBezTo>
                  <a:close/>
                </a:path>
              </a:pathLst>
            </a:custGeom>
            <a:solidFill>
              <a:srgbClr val="EFF6F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6" name="Google Shape;306;p28"/>
            <p:cNvSpPr/>
            <p:nvPr/>
          </p:nvSpPr>
          <p:spPr>
            <a:xfrm>
              <a:off x="6538550" y="4392413"/>
              <a:ext cx="284275" cy="163850"/>
            </a:xfrm>
            <a:custGeom>
              <a:avLst/>
              <a:gdLst/>
              <a:ahLst/>
              <a:cxnLst/>
              <a:rect l="l" t="t" r="r" b="b"/>
              <a:pathLst>
                <a:path w="11371" h="6554" extrusionOk="0">
                  <a:moveTo>
                    <a:pt x="8462" y="1"/>
                  </a:moveTo>
                  <a:lnTo>
                    <a:pt x="1" y="4885"/>
                  </a:lnTo>
                  <a:lnTo>
                    <a:pt x="2893" y="6554"/>
                  </a:lnTo>
                  <a:lnTo>
                    <a:pt x="11371" y="1660"/>
                  </a:lnTo>
                  <a:lnTo>
                    <a:pt x="8462" y="1"/>
                  </a:ln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7" name="Google Shape;307;p28"/>
            <p:cNvSpPr/>
            <p:nvPr/>
          </p:nvSpPr>
          <p:spPr>
            <a:xfrm>
              <a:off x="6575325" y="4403038"/>
              <a:ext cx="101175" cy="58425"/>
            </a:xfrm>
            <a:custGeom>
              <a:avLst/>
              <a:gdLst/>
              <a:ahLst/>
              <a:cxnLst/>
              <a:rect l="l" t="t" r="r" b="b"/>
              <a:pathLst>
                <a:path w="4047" h="2337" extrusionOk="0">
                  <a:moveTo>
                    <a:pt x="2575" y="0"/>
                  </a:moveTo>
                  <a:lnTo>
                    <a:pt x="0" y="1487"/>
                  </a:lnTo>
                  <a:lnTo>
                    <a:pt x="54" y="1517"/>
                  </a:lnTo>
                  <a:lnTo>
                    <a:pt x="1472" y="2336"/>
                  </a:lnTo>
                  <a:lnTo>
                    <a:pt x="3995" y="879"/>
                  </a:lnTo>
                  <a:lnTo>
                    <a:pt x="4047" y="851"/>
                  </a:lnTo>
                  <a:lnTo>
                    <a:pt x="2575" y="0"/>
                  </a:lnTo>
                  <a:close/>
                </a:path>
              </a:pathLst>
            </a:custGeom>
            <a:solidFill>
              <a:srgbClr val="AEB5B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8" name="Google Shape;308;p28"/>
            <p:cNvSpPr/>
            <p:nvPr/>
          </p:nvSpPr>
          <p:spPr>
            <a:xfrm>
              <a:off x="6576650" y="4404538"/>
              <a:ext cx="98575" cy="56925"/>
            </a:xfrm>
            <a:custGeom>
              <a:avLst/>
              <a:gdLst/>
              <a:ahLst/>
              <a:cxnLst/>
              <a:rect l="l" t="t" r="r" b="b"/>
              <a:pathLst>
                <a:path w="3943" h="2277" extrusionOk="0">
                  <a:moveTo>
                    <a:pt x="2522" y="0"/>
                  </a:moveTo>
                  <a:lnTo>
                    <a:pt x="1" y="1457"/>
                  </a:lnTo>
                  <a:lnTo>
                    <a:pt x="1419" y="2276"/>
                  </a:lnTo>
                  <a:lnTo>
                    <a:pt x="3942" y="819"/>
                  </a:lnTo>
                  <a:lnTo>
                    <a:pt x="2522" y="0"/>
                  </a:ln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9" name="Google Shape;309;p28"/>
            <p:cNvSpPr/>
            <p:nvPr/>
          </p:nvSpPr>
          <p:spPr>
            <a:xfrm>
              <a:off x="6474150" y="4429588"/>
              <a:ext cx="377125" cy="146650"/>
            </a:xfrm>
            <a:custGeom>
              <a:avLst/>
              <a:gdLst/>
              <a:ahLst/>
              <a:cxnLst/>
              <a:rect l="l" t="t" r="r" b="b"/>
              <a:pathLst>
                <a:path w="15085" h="5866" extrusionOk="0">
                  <a:moveTo>
                    <a:pt x="15084" y="1"/>
                  </a:moveTo>
                  <a:lnTo>
                    <a:pt x="5519" y="5523"/>
                  </a:lnTo>
                  <a:lnTo>
                    <a:pt x="1" y="2337"/>
                  </a:lnTo>
                  <a:lnTo>
                    <a:pt x="1" y="2462"/>
                  </a:lnTo>
                  <a:cubicBezTo>
                    <a:pt x="1" y="2646"/>
                    <a:pt x="99" y="2818"/>
                    <a:pt x="260" y="2910"/>
                  </a:cubicBezTo>
                  <a:lnTo>
                    <a:pt x="5260" y="5797"/>
                  </a:lnTo>
                  <a:cubicBezTo>
                    <a:pt x="5340" y="5843"/>
                    <a:pt x="5429" y="5866"/>
                    <a:pt x="5518" y="5866"/>
                  </a:cubicBezTo>
                  <a:cubicBezTo>
                    <a:pt x="5607" y="5866"/>
                    <a:pt x="5696" y="5843"/>
                    <a:pt x="5776" y="5797"/>
                  </a:cubicBezTo>
                  <a:lnTo>
                    <a:pt x="14825" y="574"/>
                  </a:lnTo>
                  <a:cubicBezTo>
                    <a:pt x="14986" y="482"/>
                    <a:pt x="15084" y="310"/>
                    <a:pt x="15084" y="126"/>
                  </a:cubicBezTo>
                  <a:lnTo>
                    <a:pt x="15084" y="1"/>
                  </a:lnTo>
                  <a:close/>
                </a:path>
              </a:pathLst>
            </a:custGeom>
            <a:solidFill>
              <a:srgbClr val="C8E2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0" name="Google Shape;310;p28"/>
            <p:cNvSpPr/>
            <p:nvPr/>
          </p:nvSpPr>
          <p:spPr>
            <a:xfrm>
              <a:off x="6612125" y="4429588"/>
              <a:ext cx="239150" cy="146700"/>
            </a:xfrm>
            <a:custGeom>
              <a:avLst/>
              <a:gdLst/>
              <a:ahLst/>
              <a:cxnLst/>
              <a:rect l="l" t="t" r="r" b="b"/>
              <a:pathLst>
                <a:path w="9566" h="5868" extrusionOk="0">
                  <a:moveTo>
                    <a:pt x="9565" y="1"/>
                  </a:moveTo>
                  <a:lnTo>
                    <a:pt x="0" y="5523"/>
                  </a:lnTo>
                  <a:lnTo>
                    <a:pt x="0" y="5867"/>
                  </a:lnTo>
                  <a:cubicBezTo>
                    <a:pt x="90" y="5867"/>
                    <a:pt x="179" y="5844"/>
                    <a:pt x="257" y="5797"/>
                  </a:cubicBezTo>
                  <a:lnTo>
                    <a:pt x="9306" y="574"/>
                  </a:lnTo>
                  <a:cubicBezTo>
                    <a:pt x="9467" y="482"/>
                    <a:pt x="9565" y="310"/>
                    <a:pt x="9565" y="126"/>
                  </a:cubicBezTo>
                  <a:lnTo>
                    <a:pt x="9565" y="1"/>
                  </a:ln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1" name="Google Shape;311;p28"/>
            <p:cNvSpPr/>
            <p:nvPr/>
          </p:nvSpPr>
          <p:spPr>
            <a:xfrm>
              <a:off x="6615750" y="4267363"/>
              <a:ext cx="270725" cy="303225"/>
            </a:xfrm>
            <a:custGeom>
              <a:avLst/>
              <a:gdLst/>
              <a:ahLst/>
              <a:cxnLst/>
              <a:rect l="l" t="t" r="r" b="b"/>
              <a:pathLst>
                <a:path w="10829" h="12129" extrusionOk="0">
                  <a:moveTo>
                    <a:pt x="10648" y="1"/>
                  </a:moveTo>
                  <a:lnTo>
                    <a:pt x="1287" y="5406"/>
                  </a:lnTo>
                  <a:cubicBezTo>
                    <a:pt x="1170" y="5474"/>
                    <a:pt x="1090" y="5589"/>
                    <a:pt x="1066" y="5723"/>
                  </a:cubicBezTo>
                  <a:lnTo>
                    <a:pt x="1" y="12087"/>
                  </a:lnTo>
                  <a:cubicBezTo>
                    <a:pt x="72" y="12115"/>
                    <a:pt x="147" y="12128"/>
                    <a:pt x="222" y="12128"/>
                  </a:cubicBezTo>
                  <a:cubicBezTo>
                    <a:pt x="328" y="12128"/>
                    <a:pt x="434" y="12100"/>
                    <a:pt x="529" y="12045"/>
                  </a:cubicBezTo>
                  <a:lnTo>
                    <a:pt x="9537" y="6846"/>
                  </a:lnTo>
                  <a:cubicBezTo>
                    <a:pt x="9696" y="6754"/>
                    <a:pt x="9805" y="6597"/>
                    <a:pt x="9835" y="6418"/>
                  </a:cubicBezTo>
                  <a:lnTo>
                    <a:pt x="10821" y="537"/>
                  </a:lnTo>
                  <a:cubicBezTo>
                    <a:pt x="10827" y="504"/>
                    <a:pt x="10829" y="470"/>
                    <a:pt x="10829" y="435"/>
                  </a:cubicBezTo>
                  <a:cubicBezTo>
                    <a:pt x="10829" y="271"/>
                    <a:pt x="10764" y="116"/>
                    <a:pt x="10648" y="1"/>
                  </a:cubicBezTo>
                  <a:close/>
                </a:path>
              </a:pathLst>
            </a:custGeom>
            <a:solidFill>
              <a:srgbClr val="EFF6F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2" name="Google Shape;312;p28"/>
            <p:cNvSpPr/>
            <p:nvPr/>
          </p:nvSpPr>
          <p:spPr>
            <a:xfrm>
              <a:off x="6612125" y="4264988"/>
              <a:ext cx="269850" cy="304600"/>
            </a:xfrm>
            <a:custGeom>
              <a:avLst/>
              <a:gdLst/>
              <a:ahLst/>
              <a:cxnLst/>
              <a:rect l="l" t="t" r="r" b="b"/>
              <a:pathLst>
                <a:path w="10794" h="12184" extrusionOk="0">
                  <a:moveTo>
                    <a:pt x="10668" y="0"/>
                  </a:moveTo>
                  <a:lnTo>
                    <a:pt x="1288" y="5415"/>
                  </a:lnTo>
                  <a:cubicBezTo>
                    <a:pt x="1171" y="5484"/>
                    <a:pt x="1090" y="5599"/>
                    <a:pt x="1068" y="5733"/>
                  </a:cubicBezTo>
                  <a:lnTo>
                    <a:pt x="0" y="12107"/>
                  </a:lnTo>
                  <a:lnTo>
                    <a:pt x="62" y="12142"/>
                  </a:lnTo>
                  <a:cubicBezTo>
                    <a:pt x="89" y="12157"/>
                    <a:pt x="117" y="12172"/>
                    <a:pt x="146" y="12184"/>
                  </a:cubicBezTo>
                  <a:lnTo>
                    <a:pt x="1210" y="5820"/>
                  </a:lnTo>
                  <a:cubicBezTo>
                    <a:pt x="1233" y="5686"/>
                    <a:pt x="1313" y="5571"/>
                    <a:pt x="1430" y="5502"/>
                  </a:cubicBezTo>
                  <a:lnTo>
                    <a:pt x="10793" y="96"/>
                  </a:lnTo>
                  <a:cubicBezTo>
                    <a:pt x="10755" y="57"/>
                    <a:pt x="10713" y="25"/>
                    <a:pt x="10668" y="0"/>
                  </a:cubicBezTo>
                  <a:close/>
                </a:path>
              </a:pathLst>
            </a:custGeom>
            <a:solidFill>
              <a:srgbClr val="C8E2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3" name="Google Shape;313;p28"/>
            <p:cNvSpPr/>
            <p:nvPr/>
          </p:nvSpPr>
          <p:spPr>
            <a:xfrm>
              <a:off x="6741525" y="4401288"/>
              <a:ext cx="41575" cy="42325"/>
            </a:xfrm>
            <a:custGeom>
              <a:avLst/>
              <a:gdLst/>
              <a:ahLst/>
              <a:cxnLst/>
              <a:rect l="l" t="t" r="r" b="b"/>
              <a:pathLst>
                <a:path w="1663" h="1693" extrusionOk="0">
                  <a:moveTo>
                    <a:pt x="1356" y="1"/>
                  </a:moveTo>
                  <a:cubicBezTo>
                    <a:pt x="1246" y="1"/>
                    <a:pt x="1107" y="44"/>
                    <a:pt x="951" y="134"/>
                  </a:cubicBezTo>
                  <a:cubicBezTo>
                    <a:pt x="517" y="384"/>
                    <a:pt x="109" y="907"/>
                    <a:pt x="44" y="1302"/>
                  </a:cubicBezTo>
                  <a:cubicBezTo>
                    <a:pt x="1" y="1555"/>
                    <a:pt x="108" y="1693"/>
                    <a:pt x="306" y="1693"/>
                  </a:cubicBezTo>
                  <a:cubicBezTo>
                    <a:pt x="417" y="1693"/>
                    <a:pt x="556" y="1649"/>
                    <a:pt x="712" y="1559"/>
                  </a:cubicBezTo>
                  <a:cubicBezTo>
                    <a:pt x="1148" y="1308"/>
                    <a:pt x="1552" y="785"/>
                    <a:pt x="1619" y="391"/>
                  </a:cubicBezTo>
                  <a:cubicBezTo>
                    <a:pt x="1662" y="139"/>
                    <a:pt x="1554" y="1"/>
                    <a:pt x="1356" y="1"/>
                  </a:cubicBezTo>
                  <a:close/>
                </a:path>
              </a:pathLst>
            </a:custGeom>
            <a:solidFill>
              <a:srgbClr val="AAD1FC"/>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3" name="Rectangle 2"/>
          <p:cNvSpPr/>
          <p:nvPr/>
        </p:nvSpPr>
        <p:spPr>
          <a:xfrm>
            <a:off x="211700" y="627534"/>
            <a:ext cx="5753322" cy="2308324"/>
          </a:xfrm>
          <a:prstGeom prst="rect">
            <a:avLst/>
          </a:prstGeom>
        </p:spPr>
        <p:txBody>
          <a:bodyPr wrap="square">
            <a:spAutoFit/>
          </a:bodyPr>
          <a:lstStyle/>
          <a:p>
            <a:pPr marL="0" marR="0" lvl="0" indent="0" algn="ctr" defTabSz="2933700" rtl="0" eaLnBrk="1" fontAlgn="auto" latinLnBrk="0" hangingPunct="1">
              <a:lnSpc>
                <a:spcPct val="100000"/>
              </a:lnSpc>
              <a:spcBef>
                <a:spcPct val="0"/>
              </a:spcBef>
              <a:spcAft>
                <a:spcPts val="0"/>
              </a:spcAft>
              <a:buClr>
                <a:srgbClr val="000000"/>
              </a:buClr>
              <a:buSzTx/>
              <a:buFont typeface="Arial"/>
              <a:buNone/>
              <a:tabLst/>
              <a:defRPr/>
            </a:pPr>
            <a:r>
              <a:rPr kumimoji="0" lang="en-US" sz="1800" b="1"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Arial"/>
              </a:rPr>
              <a:t>RANCANGAN PKPU TENTANG PERUBAHAN PERATURAN KOMISI PEMILIHAN UMUM NOMOR 6 TAHUN 2020 TENTANG PELAKSANAAN PEMILIHAN GUBERNUR DAN WAKIL GUBERNUR, BUPATI DAN WAKIL BUPATI, DAN/ATAU WALI KOTA DAN WAKIL WALI KOTA SERENTAK LANJUTAN DALAM KONDISI BENCANA NONALAM CORONA VIRUS DISEASE 2019 (COVID-19)</a:t>
            </a:r>
          </a:p>
        </p:txBody>
      </p:sp>
      <p:pic>
        <p:nvPicPr>
          <p:cNvPr id="318" name="Picture 317">
            <a:extLst>
              <a:ext uri="{FF2B5EF4-FFF2-40B4-BE49-F238E27FC236}">
                <a16:creationId xmlns:a16="http://schemas.microsoft.com/office/drawing/2014/main" id="{287FF35B-9A88-4CFB-82E5-1CD1DCAA80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35154">
            <a:off x="6406104" y="3446427"/>
            <a:ext cx="528534" cy="528581"/>
          </a:xfrm>
          <a:prstGeom prst="rect">
            <a:avLst/>
          </a:prstGeom>
        </p:spPr>
      </p:pic>
      <p:pic>
        <p:nvPicPr>
          <p:cNvPr id="319" name="Picture 5" descr="Berkas:KPU Logo.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70410" y="1249911"/>
            <a:ext cx="1365765" cy="1512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8035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4044208610"/>
              </p:ext>
            </p:extLst>
          </p:nvPr>
        </p:nvGraphicFramePr>
        <p:xfrm>
          <a:off x="251520" y="411510"/>
          <a:ext cx="8640962" cy="4219952"/>
        </p:xfrm>
        <a:graphic>
          <a:graphicData uri="http://schemas.openxmlformats.org/drawingml/2006/table">
            <a:tbl>
              <a:tblPr firstRow="1" lastCol="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731338">
                  <a:extLst>
                    <a:ext uri="{9D8B030D-6E8A-4147-A177-3AD203B41FA5}">
                      <a16:colId xmlns:a16="http://schemas.microsoft.com/office/drawing/2014/main" val="375837003"/>
                    </a:ext>
                  </a:extLst>
                </a:gridCol>
                <a:gridCol w="1440162">
                  <a:extLst>
                    <a:ext uri="{9D8B030D-6E8A-4147-A177-3AD203B41FA5}">
                      <a16:colId xmlns:a16="http://schemas.microsoft.com/office/drawing/2014/main" val="837383108"/>
                    </a:ext>
                  </a:extLst>
                </a:gridCol>
              </a:tblGrid>
              <a:tr h="288032">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370840">
                <a:tc>
                  <a:txBody>
                    <a:bodyPr/>
                    <a:lstStyle/>
                    <a:p>
                      <a:pPr algn="ctr"/>
                      <a:r>
                        <a:rPr lang="en-US" sz="900" dirty="0">
                          <a:solidFill>
                            <a:schemeClr val="bg1">
                              <a:lumMod val="10000"/>
                            </a:schemeClr>
                          </a:solidFill>
                        </a:rPr>
                        <a:t>1.</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Pemeriksaan</a:t>
                      </a:r>
                      <a:r>
                        <a:rPr lang="en-US" sz="900" b="0" u="none" strike="noStrike" cap="none" dirty="0">
                          <a:solidFill>
                            <a:schemeClr val="bg1">
                              <a:lumMod val="10000"/>
                            </a:schemeClr>
                          </a:solidFill>
                          <a:effectLst/>
                          <a:sym typeface="Arial"/>
                        </a:rPr>
                        <a:t> Kesehatan </a:t>
                      </a:r>
                      <a:r>
                        <a:rPr lang="en-US" sz="900" b="0" u="none" strike="noStrike" cap="none" dirty="0" err="1">
                          <a:solidFill>
                            <a:schemeClr val="bg1">
                              <a:lumMod val="10000"/>
                            </a:schemeClr>
                          </a:solidFill>
                          <a:effectLst/>
                          <a:sym typeface="Arial"/>
                        </a:rPr>
                        <a:t>bagi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a:t>
                      </a:r>
                      <a:endParaRPr lang="en-US" sz="900" dirty="0">
                        <a:solidFill>
                          <a:schemeClr val="bg1">
                            <a:lumMod val="10000"/>
                          </a:schemeClr>
                        </a:solidFill>
                      </a:endParaRPr>
                    </a:p>
                  </a:txBody>
                  <a:tcPr>
                    <a:solidFill>
                      <a:schemeClr val="bg1"/>
                    </a:solidFill>
                  </a:tcPr>
                </a:tc>
                <a:tc>
                  <a:txBody>
                    <a:bodyPr/>
                    <a:lstStyle/>
                    <a:p>
                      <a:pPr algn="just"/>
                      <a:r>
                        <a:rPr lang="en-US" sz="900" b="0" u="none" strike="noStrike" cap="none" dirty="0">
                          <a:solidFill>
                            <a:schemeClr val="bg1">
                              <a:lumMod val="10000"/>
                            </a:schemeClr>
                          </a:solidFill>
                          <a:effectLst/>
                          <a:sym typeface="Arial"/>
                        </a:rPr>
                        <a:t>Belum </a:t>
                      </a:r>
                      <a:r>
                        <a:rPr lang="en-US" sz="900" b="0" u="none" strike="noStrike" cap="none" dirty="0" err="1">
                          <a:solidFill>
                            <a:schemeClr val="bg1">
                              <a:lumMod val="10000"/>
                            </a:schemeClr>
                          </a:solidFill>
                          <a:effectLst/>
                          <a:sym typeface="Arial"/>
                        </a:rPr>
                        <a:t>diatur</a:t>
                      </a:r>
                      <a:r>
                        <a:rPr lang="en-US" sz="900" b="0" u="none" strike="noStrike" cap="none" dirty="0">
                          <a:solidFill>
                            <a:schemeClr val="bg1">
                              <a:lumMod val="10000"/>
                            </a:schemeClr>
                          </a:solidFill>
                          <a:effectLst/>
                          <a:sym typeface="Arial"/>
                        </a:rPr>
                        <a:t>.</a:t>
                      </a:r>
                      <a:endParaRPr lang="en-US" sz="900" dirty="0">
                        <a:solidFill>
                          <a:schemeClr val="bg1">
                            <a:lumMod val="10000"/>
                          </a:schemeClr>
                        </a:solidFill>
                      </a:endParaRPr>
                    </a:p>
                  </a:txBody>
                  <a:tcPr>
                    <a:solidFill>
                      <a:schemeClr val="bg1"/>
                    </a:solidFill>
                  </a:tcPr>
                </a:tc>
                <a:tc>
                  <a:txBody>
                    <a:bodyPr/>
                    <a:lstStyle/>
                    <a:p>
                      <a:pPr algn="just"/>
                      <a:r>
                        <a:rPr lang="en-US" sz="900" b="0" u="none" strike="noStrike" cap="none" dirty="0">
                          <a:solidFill>
                            <a:schemeClr val="bg1">
                              <a:lumMod val="10000"/>
                            </a:schemeClr>
                          </a:solidFill>
                          <a:effectLst/>
                          <a:sym typeface="Arial"/>
                        </a:rPr>
                        <a:t>Di </a:t>
                      </a:r>
                      <a:r>
                        <a:rPr lang="en-US" sz="900" b="0" u="none" strike="noStrike" cap="none" dirty="0" err="1">
                          <a:solidFill>
                            <a:schemeClr val="bg1">
                              <a:lumMod val="10000"/>
                            </a:schemeClr>
                          </a:solidFill>
                          <a:effectLst/>
                          <a:sym typeface="Arial"/>
                        </a:rPr>
                        <a:t>antara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50 dan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51 </a:t>
                      </a:r>
                      <a:r>
                        <a:rPr lang="en-US" sz="900" b="0" u="none" strike="noStrike" cap="none" dirty="0" err="1">
                          <a:solidFill>
                            <a:schemeClr val="bg1">
                              <a:lumMod val="10000"/>
                            </a:schemeClr>
                          </a:solidFill>
                          <a:effectLst/>
                          <a:sym typeface="Arial"/>
                        </a:rPr>
                        <a:t>disisipkan</a:t>
                      </a:r>
                      <a:r>
                        <a:rPr lang="en-US" sz="900" b="0" u="none" strike="noStrike" cap="none" dirty="0">
                          <a:solidFill>
                            <a:schemeClr val="bg1">
                              <a:lumMod val="10000"/>
                            </a:schemeClr>
                          </a:solidFill>
                          <a:effectLst/>
                          <a:sym typeface="Arial"/>
                        </a:rPr>
                        <a:t> 3 (</a:t>
                      </a:r>
                      <a:r>
                        <a:rPr lang="en-US" sz="900" b="0" u="none" strike="noStrike" cap="none" dirty="0" err="1">
                          <a:solidFill>
                            <a:schemeClr val="bg1">
                              <a:lumMod val="10000"/>
                            </a:schemeClr>
                          </a:solidFill>
                          <a:effectLst/>
                          <a:sym typeface="Arial"/>
                        </a:rPr>
                        <a:t>tiga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yakni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50A,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50B, dan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50C, yang </a:t>
                      </a:r>
                      <a:r>
                        <a:rPr lang="en-US" altLang="zh-CN" sz="900" b="0" u="none" strike="noStrike" cap="none" dirty="0" err="1">
                          <a:solidFill>
                            <a:schemeClr val="bg1">
                              <a:lumMod val="10000"/>
                            </a:schemeClr>
                          </a:solidFill>
                          <a:effectLst/>
                          <a:sym typeface="Arial"/>
                        </a:rPr>
                        <a:t>berbunyi</a:t>
                      </a:r>
                      <a:r>
                        <a:rPr lang="en-US" altLang="zh-CN" sz="900" b="0" u="none" strike="noStrike" cap="none" dirty="0">
                          <a:solidFill>
                            <a:schemeClr val="bg1">
                              <a:lumMod val="10000"/>
                            </a:schemeClr>
                          </a:solidFill>
                          <a:effectLst/>
                          <a:sym typeface="Arial"/>
                        </a:rPr>
                        <a:t> </a:t>
                      </a:r>
                      <a:r>
                        <a:rPr lang="en-US" altLang="zh-CN" sz="900" b="0" u="none" strike="noStrike" cap="none" dirty="0" err="1">
                          <a:solidFill>
                            <a:schemeClr val="bg1">
                              <a:lumMod val="10000"/>
                            </a:schemeClr>
                          </a:solidFill>
                          <a:effectLst/>
                          <a:sym typeface="Arial"/>
                        </a:rPr>
                        <a:t>sebagai</a:t>
                      </a:r>
                      <a:r>
                        <a:rPr lang="en-US" altLang="zh-CN" sz="900" b="0" u="none" strike="noStrike" cap="none" dirty="0">
                          <a:solidFill>
                            <a:schemeClr val="bg1">
                              <a:lumMod val="10000"/>
                            </a:schemeClr>
                          </a:solidFill>
                          <a:effectLst/>
                          <a:sym typeface="Arial"/>
                        </a:rPr>
                        <a:t> </a:t>
                      </a:r>
                      <a:r>
                        <a:rPr lang="en-US" altLang="zh-CN" sz="900" b="0" u="none" strike="noStrike" cap="none" dirty="0" err="1">
                          <a:solidFill>
                            <a:schemeClr val="bg1">
                              <a:lumMod val="10000"/>
                            </a:schemeClr>
                          </a:solidFill>
                          <a:effectLst/>
                          <a:sym typeface="Arial"/>
                        </a:rPr>
                        <a:t>berikut</a:t>
                      </a:r>
                      <a:r>
                        <a:rPr lang="en-ID" sz="900" b="0" u="none" strike="noStrike" cap="none" dirty="0">
                          <a:solidFill>
                            <a:schemeClr val="bg1">
                              <a:lumMod val="10000"/>
                            </a:schemeClr>
                          </a:solidFill>
                          <a:effectLst/>
                          <a:sym typeface="Arial"/>
                        </a:rPr>
                        <a:t>:</a:t>
                      </a:r>
                    </a:p>
                    <a:p>
                      <a:pPr algn="just"/>
                      <a:endParaRPr lang="en-ID" sz="900" b="0" u="none" strike="noStrike" cap="none" dirty="0">
                        <a:solidFill>
                          <a:schemeClr val="bg1">
                            <a:lumMod val="10000"/>
                          </a:schemeClr>
                        </a:solidFill>
                        <a:effectLst/>
                        <a:sym typeface="Arial"/>
                      </a:endParaRPr>
                    </a:p>
                    <a:p>
                      <a:pPr algn="ctr"/>
                      <a:r>
                        <a:rPr lang="en-ID" sz="900" b="0" u="none" strike="noStrike" cap="none" dirty="0" err="1">
                          <a:solidFill>
                            <a:schemeClr val="bg1">
                              <a:lumMod val="10000"/>
                            </a:schemeClr>
                          </a:solidFill>
                          <a:effectLst/>
                          <a:sym typeface="Arial"/>
                        </a:rPr>
                        <a:t>Pasal</a:t>
                      </a:r>
                      <a:r>
                        <a:rPr lang="en-ID" sz="900" b="0" u="none" strike="noStrike" cap="none" dirty="0">
                          <a:solidFill>
                            <a:schemeClr val="bg1">
                              <a:lumMod val="10000"/>
                            </a:schemeClr>
                          </a:solidFill>
                          <a:effectLst/>
                          <a:sym typeface="Arial"/>
                        </a:rPr>
                        <a:t> 50A</a:t>
                      </a:r>
                      <a:endParaRPr lang="en-US" sz="900" b="0" u="none" strike="noStrike" cap="none" dirty="0">
                        <a:solidFill>
                          <a:schemeClr val="bg1">
                            <a:lumMod val="10000"/>
                          </a:schemeClr>
                        </a:solidFill>
                        <a:effectLst/>
                        <a:sym typeface="Arial"/>
                      </a:endParaRPr>
                    </a:p>
                    <a:p>
                      <a:pPr marL="265113" lvl="0" indent="-265113" algn="just">
                        <a:buAutoNum type="arabicParenBoth"/>
                      </a:pP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a:t>
                      </a:r>
                      <a:r>
                        <a:rPr lang="id-ID" sz="900" b="0" u="none" strike="noStrike" cap="none" dirty="0">
                          <a:solidFill>
                            <a:schemeClr val="bg1">
                              <a:lumMod val="10000"/>
                            </a:schemeClr>
                          </a:solidFill>
                          <a:effectLst/>
                          <a:sym typeface="Arial"/>
                        </a:rPr>
                        <a:t> melakukan pemeriksaan kesehatan </a:t>
                      </a:r>
                      <a:r>
                        <a:rPr lang="en-US" sz="900" b="0" u="none" strike="noStrike" cap="none" dirty="0" err="1">
                          <a:solidFill>
                            <a:schemeClr val="bg1">
                              <a:lumMod val="10000"/>
                            </a:schemeClr>
                          </a:solidFill>
                          <a:effectLst/>
                          <a:sym typeface="Arial"/>
                        </a:rPr>
                        <a:t>jasmani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rohani</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penyalahgunaan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narkotika</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rumah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sakit</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ditunjuk</a:t>
                      </a:r>
                      <a:r>
                        <a:rPr lang="en-US" sz="900" b="0" u="none" strike="noStrike" cap="none" dirty="0">
                          <a:solidFill>
                            <a:schemeClr val="bg1">
                              <a:lumMod val="10000"/>
                            </a:schemeClr>
                          </a:solidFill>
                          <a:effectLst/>
                          <a:sym typeface="Arial"/>
                        </a:rPr>
                        <a:t> oleh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a:t>
                      </a:r>
                    </a:p>
                    <a:p>
                      <a:pPr marL="265113" lvl="0" indent="-265113" algn="just">
                        <a:buAutoNum type="arabicParenBoth"/>
                      </a:pPr>
                      <a:r>
                        <a:rPr lang="id-ID" sz="900" b="0" u="none" strike="noStrike" cap="none" dirty="0">
                          <a:solidFill>
                            <a:schemeClr val="bg1">
                              <a:lumMod val="10000"/>
                            </a:schemeClr>
                          </a:solidFill>
                          <a:effectLst/>
                          <a:sym typeface="Arial"/>
                        </a:rPr>
                        <a:t>Sebelum dilakukan pemeriksaan kesehatan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a:t>
                      </a:r>
                      <a:r>
                        <a:rPr lang="id-ID"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pemeriksa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melakukan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pemeriksaan</a:t>
                      </a:r>
                      <a:r>
                        <a:rPr lang="en-US" sz="900" b="0" u="none" strike="noStrike" cap="none" dirty="0">
                          <a:solidFill>
                            <a:schemeClr val="bg1">
                              <a:lumMod val="10000"/>
                            </a:schemeClr>
                          </a:solidFill>
                          <a:effectLst/>
                          <a:sym typeface="Arial"/>
                        </a:rPr>
                        <a:t> Real Time Polymerase Chain Reaction (RT-PCR) </a:t>
                      </a:r>
                      <a:r>
                        <a:rPr lang="en-US" sz="900" b="0" u="none" strike="noStrike" cap="none" dirty="0" err="1">
                          <a:solidFill>
                            <a:schemeClr val="bg1">
                              <a:lumMod val="10000"/>
                            </a:schemeClr>
                          </a:solidFill>
                          <a:effectLst/>
                          <a:sym typeface="Arial"/>
                        </a:rPr>
                        <a:t>kepada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a:t>
                      </a:r>
                    </a:p>
                    <a:p>
                      <a:pPr marL="265113" lvl="0" indent="-265113" algn="just">
                        <a:buAutoNum type="arabicParenBoth"/>
                      </a:pPr>
                      <a:r>
                        <a:rPr lang="id-ID" sz="900" b="0" u="none" strike="noStrike" cap="none" dirty="0">
                          <a:solidFill>
                            <a:schemeClr val="bg1">
                              <a:lumMod val="10000"/>
                            </a:schemeClr>
                          </a:solidFill>
                          <a:effectLst/>
                          <a:sym typeface="Arial"/>
                        </a:rPr>
                        <a:t>Hasil </a:t>
                      </a:r>
                      <a:r>
                        <a:rPr lang="en-US" sz="900" b="0" u="none" strike="noStrike" cap="none" dirty="0">
                          <a:solidFill>
                            <a:schemeClr val="bg1">
                              <a:lumMod val="10000"/>
                            </a:schemeClr>
                          </a:solidFill>
                          <a:effectLst/>
                          <a:sym typeface="Arial"/>
                        </a:rPr>
                        <a:t>Real Time Polymerase Chain Reaction (RT-PCR)</a:t>
                      </a:r>
                      <a:r>
                        <a:rPr lang="id-ID" sz="900" b="0" u="none" strike="noStrike" cap="none" dirty="0">
                          <a:solidFill>
                            <a:schemeClr val="bg1">
                              <a:lumMod val="10000"/>
                            </a:schemeClr>
                          </a:solidFill>
                          <a:effectLst/>
                          <a:sym typeface="Arial"/>
                        </a:rPr>
                        <a:t> sebagaimana dimaksud </a:t>
                      </a:r>
                      <a:r>
                        <a:rPr lang="en-US" sz="900" b="0" u="none" strike="noStrike" cap="none" dirty="0">
                          <a:solidFill>
                            <a:schemeClr val="bg1">
                              <a:lumMod val="10000"/>
                            </a:schemeClr>
                          </a:solidFill>
                          <a:effectLst/>
                          <a:sym typeface="Arial"/>
                        </a:rPr>
                        <a:t>pada</a:t>
                      </a:r>
                      <a:r>
                        <a:rPr lang="id-ID" sz="900" b="0" u="none" strike="noStrike" cap="none" dirty="0">
                          <a:solidFill>
                            <a:schemeClr val="bg1">
                              <a:lumMod val="10000"/>
                            </a:schemeClr>
                          </a:solidFill>
                          <a:effectLst/>
                          <a:sym typeface="Arial"/>
                        </a:rPr>
                        <a:t> ayat (</a:t>
                      </a:r>
                      <a:r>
                        <a:rPr lang="en-US" sz="900" b="0" u="none" strike="noStrike" cap="none" dirty="0">
                          <a:solidFill>
                            <a:schemeClr val="bg1">
                              <a:lumMod val="10000"/>
                            </a:schemeClr>
                          </a:solidFill>
                          <a:effectLst/>
                          <a:sym typeface="Arial"/>
                        </a:rPr>
                        <a:t>2</a:t>
                      </a:r>
                      <a:r>
                        <a:rPr lang="id-ID" sz="900" b="0" u="none" strike="noStrike" cap="none" dirty="0">
                          <a:solidFill>
                            <a:schemeClr val="bg1">
                              <a:lumMod val="10000"/>
                            </a:schemeClr>
                          </a:solidFill>
                          <a:effectLst/>
                          <a:sym typeface="Arial"/>
                        </a:rPr>
                        <a:t>) dikeluarkan paling lambat 1 </a:t>
                      </a:r>
                      <a:r>
                        <a:rPr lang="en-US" sz="900" b="0" u="none" strike="noStrike" cap="none" dirty="0">
                          <a:solidFill>
                            <a:schemeClr val="bg1">
                              <a:lumMod val="10000"/>
                            </a:schemeClr>
                          </a:solidFill>
                          <a:effectLst/>
                          <a:sym typeface="Arial"/>
                        </a:rPr>
                        <a:t>(</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hari </a:t>
                      </a:r>
                      <a:r>
                        <a:rPr lang="en-US" sz="900" b="0" u="none" strike="noStrike" cap="none" dirty="0" err="1">
                          <a:solidFill>
                            <a:schemeClr val="bg1">
                              <a:lumMod val="10000"/>
                            </a:schemeClr>
                          </a:solidFill>
                          <a:effectLst/>
                          <a:sym typeface="Arial"/>
                        </a:rPr>
                        <a:t>setelah</a:t>
                      </a:r>
                      <a:r>
                        <a:rPr lang="id-ID" sz="900" b="0" u="none" strike="noStrike" cap="none" dirty="0">
                          <a:solidFill>
                            <a:schemeClr val="bg1">
                              <a:lumMod val="10000"/>
                            </a:schemeClr>
                          </a:solidFill>
                          <a:effectLst/>
                          <a:sym typeface="Arial"/>
                        </a:rPr>
                        <a:t> dilakukan pemeriksaan</a:t>
                      </a:r>
                      <a:r>
                        <a:rPr lang="en-ID"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a:tabLst/>
                        <a:defRPr/>
                      </a:pPr>
                      <a:r>
                        <a:rPr lang="id-ID" sz="900" b="0" u="none" strike="noStrike" cap="none" dirty="0">
                          <a:solidFill>
                            <a:schemeClr val="bg1">
                              <a:lumMod val="10000"/>
                            </a:schemeClr>
                          </a:solidFill>
                          <a:effectLst/>
                          <a:sym typeface="Arial"/>
                        </a:rPr>
                        <a:t>Dalam hal </a:t>
                      </a:r>
                      <a:r>
                        <a:rPr lang="en-US" sz="900" b="0" u="none" strike="noStrike" cap="none" dirty="0" err="1">
                          <a:solidFill>
                            <a:schemeClr val="bg1">
                              <a:lumMod val="10000"/>
                            </a:schemeClr>
                          </a:solidFill>
                          <a:effectLst/>
                          <a:sym typeface="Arial"/>
                        </a:rPr>
                        <a:t>berdasarkan</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hasil </a:t>
                      </a:r>
                      <a:r>
                        <a:rPr lang="en-US" sz="900" b="0" u="none" strike="noStrike" cap="none" dirty="0">
                          <a:solidFill>
                            <a:schemeClr val="bg1">
                              <a:lumMod val="10000"/>
                            </a:schemeClr>
                          </a:solidFill>
                          <a:effectLst/>
                          <a:sym typeface="Arial"/>
                        </a:rPr>
                        <a:t>Real Time Polymerase Chain </a:t>
                      </a:r>
                      <a:r>
                        <a:rPr lang="id-ID" sz="900" b="0" u="none" strike="noStrike" cap="none" dirty="0" err="1">
                          <a:solidFill>
                            <a:schemeClr val="bg1">
                              <a:lumMod val="10000"/>
                            </a:schemeClr>
                          </a:solidFill>
                          <a:effectLst/>
                          <a:sym typeface="Arial"/>
                        </a:rPr>
                        <a:t>Reaction</a:t>
                      </a:r>
                      <a:r>
                        <a:rPr lang="en-US" sz="900" b="0" u="none" strike="noStrike" cap="none" dirty="0">
                          <a:solidFill>
                            <a:schemeClr val="bg1">
                              <a:lumMod val="10000"/>
                            </a:schemeClr>
                          </a:solidFill>
                          <a:effectLst/>
                          <a:sym typeface="Arial"/>
                        </a:rPr>
                        <a:t> (RT-PCR) </a:t>
                      </a:r>
                      <a:r>
                        <a:rPr lang="en-US" sz="900" b="0" u="none" strike="noStrike" cap="none" dirty="0" err="1">
                          <a:solidFill>
                            <a:schemeClr val="bg1">
                              <a:lumMod val="10000"/>
                            </a:schemeClr>
                          </a:solidFill>
                          <a:effectLst/>
                          <a:sym typeface="Arial"/>
                        </a:rPr>
                        <a:t>menunjukkan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negatif</a:t>
                      </a:r>
                      <a:r>
                        <a:rPr lang="en-US" sz="900" b="0" u="none" strike="noStrike" cap="none" dirty="0">
                          <a:solidFill>
                            <a:schemeClr val="bg1">
                              <a:lumMod val="10000"/>
                            </a:schemeClr>
                          </a:solidFill>
                          <a:effectLst/>
                          <a:sym typeface="Arial"/>
                        </a:rPr>
                        <a:t> Corona Virus Disease 2019 (COVID-19),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id-ID" sz="900" b="0" u="none" strike="noStrike" cap="none" dirty="0">
                          <a:solidFill>
                            <a:schemeClr val="bg1">
                              <a:lumMod val="10000"/>
                            </a:schemeClr>
                          </a:solidFill>
                          <a:effectLst/>
                          <a:sym typeface="Arial"/>
                        </a:rPr>
                        <a:t>melanjutkan pemeriksaan kesehatan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31421510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(2)</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2456429548"/>
              </p:ext>
            </p:extLst>
          </p:nvPr>
        </p:nvGraphicFramePr>
        <p:xfrm>
          <a:off x="251520" y="411510"/>
          <a:ext cx="8640962" cy="3945632"/>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803346">
                  <a:extLst>
                    <a:ext uri="{9D8B030D-6E8A-4147-A177-3AD203B41FA5}">
                      <a16:colId xmlns:a16="http://schemas.microsoft.com/office/drawing/2014/main" val="375837003"/>
                    </a:ext>
                  </a:extLst>
                </a:gridCol>
                <a:gridCol w="1368154">
                  <a:extLst>
                    <a:ext uri="{9D8B030D-6E8A-4147-A177-3AD203B41FA5}">
                      <a16:colId xmlns:a16="http://schemas.microsoft.com/office/drawing/2014/main" val="837383108"/>
                    </a:ext>
                  </a:extLst>
                </a:gridCol>
              </a:tblGrid>
              <a:tr h="288032">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370840">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marL="265113" lvl="0" indent="-265113" algn="just">
                        <a:buAutoNum type="arabicParenBoth" startAt="5"/>
                      </a:pPr>
                      <a:r>
                        <a:rPr lang="id-ID" sz="900" b="0" u="none" strike="noStrike" cap="none" dirty="0">
                          <a:solidFill>
                            <a:schemeClr val="bg1">
                              <a:lumMod val="10000"/>
                            </a:schemeClr>
                          </a:solidFill>
                          <a:effectLst/>
                          <a:sym typeface="Arial"/>
                        </a:rPr>
                        <a:t>Dalam hal </a:t>
                      </a:r>
                      <a:r>
                        <a:rPr lang="en-US" sz="900" b="0" u="none" strike="noStrike" cap="none" dirty="0" err="1">
                          <a:solidFill>
                            <a:schemeClr val="bg1">
                              <a:lumMod val="10000"/>
                            </a:schemeClr>
                          </a:solidFill>
                          <a:effectLst/>
                          <a:sym typeface="Arial"/>
                        </a:rPr>
                        <a:t>berdasarkan</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hasil </a:t>
                      </a:r>
                      <a:r>
                        <a:rPr lang="en-US" sz="900" b="0" u="none" strike="noStrike" cap="none" dirty="0">
                          <a:solidFill>
                            <a:schemeClr val="bg1">
                              <a:lumMod val="10000"/>
                            </a:schemeClr>
                          </a:solidFill>
                          <a:effectLst/>
                          <a:sym typeface="Arial"/>
                        </a:rPr>
                        <a:t>Real Time Polymerase Chain Reaction (RT-PCR) </a:t>
                      </a:r>
                      <a:r>
                        <a:rPr lang="en-US" sz="900" b="0" u="none" strike="noStrike" cap="none" dirty="0" err="1">
                          <a:solidFill>
                            <a:schemeClr val="bg1">
                              <a:lumMod val="10000"/>
                            </a:schemeClr>
                          </a:solidFill>
                          <a:effectLst/>
                          <a:sym typeface="Arial"/>
                        </a:rPr>
                        <a:t>menunjukan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positif</a:t>
                      </a:r>
                      <a:r>
                        <a:rPr lang="en-US" sz="900" b="0" u="none" strike="noStrike" cap="none" dirty="0">
                          <a:solidFill>
                            <a:schemeClr val="bg1">
                              <a:lumMod val="10000"/>
                            </a:schemeClr>
                          </a:solidFill>
                          <a:effectLst/>
                          <a:sym typeface="Arial"/>
                        </a:rPr>
                        <a:t> Corona Virus Disease 2019 (COVID-19</a:t>
                      </a:r>
                      <a:r>
                        <a:rPr lang="id-ID"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id-ID" sz="900" b="0" u="none" strike="noStrike" cap="none" dirty="0">
                          <a:solidFill>
                            <a:schemeClr val="bg1">
                              <a:lumMod val="10000"/>
                            </a:schemeClr>
                          </a:solidFill>
                          <a:effectLst/>
                          <a:sym typeface="Arial"/>
                        </a:rPr>
                        <a:t>melakukan </a:t>
                      </a:r>
                      <a:r>
                        <a:rPr lang="en-US" sz="900" b="0" u="none" strike="noStrike" cap="none" dirty="0" err="1">
                          <a:solidFill>
                            <a:schemeClr val="bg1">
                              <a:lumMod val="10000"/>
                            </a:schemeClr>
                          </a:solidFill>
                          <a:effectLst/>
                          <a:sym typeface="Arial"/>
                        </a:rPr>
                        <a:t>Isolasi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Mandiri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perundang-undangan</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mengatur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mengenai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a:t>
                      </a:r>
                    </a:p>
                    <a:p>
                      <a:pPr marL="265113" lvl="0" indent="-265113" algn="just">
                        <a:buAutoNum type="arabicParenBoth" startAt="5"/>
                      </a:pPr>
                      <a:r>
                        <a:rPr lang="en-US" sz="900" b="0" u="none" strike="noStrike" cap="none" dirty="0">
                          <a:solidFill>
                            <a:schemeClr val="bg1">
                              <a:lumMod val="10000"/>
                            </a:schemeClr>
                          </a:solidFill>
                          <a:effectLst/>
                          <a:sym typeface="Arial"/>
                        </a:rPr>
                        <a:t>Setelah </a:t>
                      </a:r>
                      <a:r>
                        <a:rPr lang="id-ID" sz="900" b="0" u="none" strike="noStrike" cap="none" dirty="0">
                          <a:solidFill>
                            <a:schemeClr val="bg1">
                              <a:lumMod val="10000"/>
                            </a:schemeClr>
                          </a:solidFill>
                          <a:effectLst/>
                          <a:sym typeface="Arial"/>
                        </a:rPr>
                        <a:t>menjalani </a:t>
                      </a:r>
                      <a:r>
                        <a:rPr lang="en-US" sz="900" b="0" u="none" strike="noStrike" cap="none" dirty="0" err="1">
                          <a:solidFill>
                            <a:schemeClr val="bg1">
                              <a:lumMod val="10000"/>
                            </a:schemeClr>
                          </a:solidFill>
                          <a:effectLst/>
                          <a:sym typeface="Arial"/>
                        </a:rPr>
                        <a:t>isolasi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mandiri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(5)</a:t>
                      </a:r>
                      <a:r>
                        <a:rPr lang="id-ID"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melakukan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pemeriksaan</a:t>
                      </a:r>
                      <a:r>
                        <a:rPr lang="en-US" sz="900" b="0" u="none" strike="noStrike" cap="none" dirty="0">
                          <a:solidFill>
                            <a:schemeClr val="bg1">
                              <a:lumMod val="10000"/>
                            </a:schemeClr>
                          </a:solidFill>
                          <a:effectLst/>
                          <a:sym typeface="Arial"/>
                        </a:rPr>
                        <a:t> Real Time Polymerase Chain Reaction (RT-PCR)</a:t>
                      </a:r>
                      <a:r>
                        <a:rPr lang="id-ID" sz="900" b="0" u="none" strike="noStrike" cap="none" dirty="0">
                          <a:solidFill>
                            <a:schemeClr val="bg1">
                              <a:lumMod val="10000"/>
                            </a:schemeClr>
                          </a:solidFill>
                          <a:effectLst/>
                          <a:sym typeface="Arial"/>
                        </a:rPr>
                        <a:t>.</a:t>
                      </a:r>
                      <a:endParaRPr lang="en-US" sz="900" b="0" u="none" strike="noStrike" cap="none" dirty="0">
                        <a:solidFill>
                          <a:schemeClr val="bg1">
                            <a:lumMod val="10000"/>
                          </a:schemeClr>
                        </a:solidFill>
                        <a:effectLst/>
                        <a:sym typeface="Arial"/>
                      </a:endParaRPr>
                    </a:p>
                    <a:p>
                      <a:pPr marL="265113" lvl="0" indent="-265113" algn="just">
                        <a:buAutoNum type="arabicParenBoth" startAt="5"/>
                      </a:pPr>
                      <a:r>
                        <a:rPr lang="en-US" sz="900" b="0" u="none" strike="noStrike" cap="none" dirty="0">
                          <a:solidFill>
                            <a:schemeClr val="bg1">
                              <a:lumMod val="10000"/>
                            </a:schemeClr>
                          </a:solidFill>
                          <a:effectLst/>
                          <a:sym typeface="Arial"/>
                        </a:rPr>
                        <a:t>Hasil Real Time Polymerase Chain Reaction (RT-PCR)</a:t>
                      </a:r>
                      <a:r>
                        <a:rPr lang="id-ID" sz="900" b="0" u="none" strike="noStrike" cap="none" dirty="0">
                          <a:solidFill>
                            <a:schemeClr val="bg1">
                              <a:lumMod val="10000"/>
                            </a:schemeClr>
                          </a:solidFill>
                          <a:effectLst/>
                          <a:sym typeface="Arial"/>
                        </a:rPr>
                        <a:t> sebagaimana dimaksud pada ayat (6) dikeluarkan paling lambat 1 (satu) hari </a:t>
                      </a:r>
                      <a:r>
                        <a:rPr lang="en-US" sz="900" b="0" u="none" strike="noStrike" cap="none" dirty="0" err="1">
                          <a:solidFill>
                            <a:schemeClr val="bg1">
                              <a:lumMod val="10000"/>
                            </a:schemeClr>
                          </a:solidFill>
                          <a:effectLst/>
                          <a:sym typeface="Arial"/>
                        </a:rPr>
                        <a:t>setelah</a:t>
                      </a:r>
                      <a:r>
                        <a:rPr lang="id-ID" sz="900" b="0" u="none" strike="noStrike" cap="none" dirty="0">
                          <a:solidFill>
                            <a:schemeClr val="bg1">
                              <a:lumMod val="10000"/>
                            </a:schemeClr>
                          </a:solidFill>
                          <a:effectLst/>
                          <a:sym typeface="Arial"/>
                        </a:rPr>
                        <a:t> dilakukan pemeriksaan</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startAt="5"/>
                        <a:tabLst/>
                        <a:defRPr/>
                      </a:pPr>
                      <a:r>
                        <a:rPr lang="id-ID" sz="900" b="0" u="none" strike="noStrike" cap="none" dirty="0">
                          <a:solidFill>
                            <a:schemeClr val="bg1">
                              <a:lumMod val="10000"/>
                            </a:schemeClr>
                          </a:solidFill>
                          <a:effectLst/>
                          <a:sym typeface="Arial"/>
                        </a:rPr>
                        <a:t>Dalam hal hasil </a:t>
                      </a:r>
                      <a:r>
                        <a:rPr lang="en-US" sz="900" b="0" u="none" strike="noStrike" cap="none" dirty="0">
                          <a:solidFill>
                            <a:schemeClr val="bg1">
                              <a:lumMod val="10000"/>
                            </a:schemeClr>
                          </a:solidFill>
                          <a:effectLst/>
                          <a:sym typeface="Arial"/>
                        </a:rPr>
                        <a:t>Real Time Polymerase Chain Reaction (RT-PCR)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(7) </a:t>
                      </a:r>
                      <a:r>
                        <a:rPr lang="en-US" sz="900" b="0" u="none" strike="noStrike" cap="none" dirty="0" err="1">
                          <a:solidFill>
                            <a:schemeClr val="bg1">
                              <a:lumMod val="10000"/>
                            </a:schemeClr>
                          </a:solidFill>
                          <a:effectLst/>
                          <a:sym typeface="Arial"/>
                        </a:rPr>
                        <a:t>menunjukan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negatif</a:t>
                      </a:r>
                      <a:r>
                        <a:rPr lang="en-US" sz="900" b="0" u="none" strike="noStrike" cap="none" dirty="0">
                          <a:solidFill>
                            <a:schemeClr val="bg1">
                              <a:lumMod val="10000"/>
                            </a:schemeClr>
                          </a:solidFill>
                          <a:effectLst/>
                          <a:sym typeface="Arial"/>
                        </a:rPr>
                        <a:t> Corona Virus Disease 2019 (COVID-19</a:t>
                      </a:r>
                      <a:r>
                        <a:rPr lang="id-ID"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id-ID" sz="900" b="0" u="none" strike="noStrike" cap="none" dirty="0">
                          <a:solidFill>
                            <a:schemeClr val="bg1">
                              <a:lumMod val="10000"/>
                            </a:schemeClr>
                          </a:solidFill>
                          <a:effectLst/>
                          <a:sym typeface="Arial"/>
                        </a:rPr>
                        <a:t>melanjutkan pemeriksaan kesehatan </a:t>
                      </a:r>
                      <a:r>
                        <a:rPr lang="en-US" sz="900" b="0" u="none" strike="noStrike" cap="none" dirty="0" err="1">
                          <a:solidFill>
                            <a:schemeClr val="bg1">
                              <a:lumMod val="10000"/>
                            </a:schemeClr>
                          </a:solidFill>
                          <a:effectLst/>
                          <a:sym typeface="Arial"/>
                        </a:rPr>
                        <a:t>jasmani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rohani</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penyalahgunaan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narkotika</a:t>
                      </a:r>
                      <a:r>
                        <a:rPr lang="en-US" sz="900" b="0" u="none" strike="noStrike" cap="none" dirty="0">
                          <a:solidFill>
                            <a:schemeClr val="bg1">
                              <a:lumMod val="10000"/>
                            </a:schemeClr>
                          </a:solidFill>
                          <a:effectLst/>
                          <a:sym typeface="Arial"/>
                        </a:rPr>
                        <a: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30214487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(3)</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1059359222"/>
              </p:ext>
            </p:extLst>
          </p:nvPr>
        </p:nvGraphicFramePr>
        <p:xfrm>
          <a:off x="251520" y="339503"/>
          <a:ext cx="8640962" cy="467868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803346">
                  <a:extLst>
                    <a:ext uri="{9D8B030D-6E8A-4147-A177-3AD203B41FA5}">
                      <a16:colId xmlns:a16="http://schemas.microsoft.com/office/drawing/2014/main" val="375837003"/>
                    </a:ext>
                  </a:extLst>
                </a:gridCol>
                <a:gridCol w="1368154">
                  <a:extLst>
                    <a:ext uri="{9D8B030D-6E8A-4147-A177-3AD203B41FA5}">
                      <a16:colId xmlns:a16="http://schemas.microsoft.com/office/drawing/2014/main" val="837383108"/>
                    </a:ext>
                  </a:extLst>
                </a:gridCol>
              </a:tblGrid>
              <a:tr h="227807">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2940855">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algn="ctr"/>
                      <a:r>
                        <a:rPr lang="en-ID" sz="900" b="0" u="none" strike="noStrike" cap="none" dirty="0" err="1">
                          <a:solidFill>
                            <a:schemeClr val="bg1">
                              <a:lumMod val="10000"/>
                            </a:schemeClr>
                          </a:solidFill>
                          <a:effectLst/>
                          <a:sym typeface="Arial"/>
                        </a:rPr>
                        <a:t>Pasal</a:t>
                      </a:r>
                      <a:r>
                        <a:rPr lang="en-ID" sz="900" b="0" u="none" strike="noStrike" cap="none" dirty="0">
                          <a:solidFill>
                            <a:schemeClr val="bg1">
                              <a:lumMod val="10000"/>
                            </a:schemeClr>
                          </a:solidFill>
                          <a:effectLst/>
                          <a:sym typeface="Arial"/>
                        </a:rPr>
                        <a:t> 50B</a:t>
                      </a:r>
                      <a:endParaRPr lang="en-US" sz="900" b="0" u="none" strike="noStrike" cap="none" dirty="0">
                        <a:solidFill>
                          <a:schemeClr val="bg1">
                            <a:lumMod val="10000"/>
                          </a:schemeClr>
                        </a:solidFill>
                        <a:effectLst/>
                        <a:sym typeface="Arial"/>
                      </a:endParaRPr>
                    </a:p>
                    <a:p>
                      <a:pPr algn="just"/>
                      <a:r>
                        <a:rPr lang="id-ID" sz="900" b="0" u="none" strike="noStrike" cap="none" dirty="0">
                          <a:solidFill>
                            <a:schemeClr val="bg1">
                              <a:lumMod val="10000"/>
                            </a:schemeClr>
                          </a:solidFill>
                          <a:effectLst/>
                          <a:sym typeface="Arial"/>
                        </a:rPr>
                        <a:t>Dalam hal terdapat kondisi sebagaimana dimaksud dalam Pasal 50A ayat (4), KPU </a:t>
                      </a:r>
                      <a:r>
                        <a:rPr lang="id-ID" sz="900" b="0" u="none" strike="noStrike" cap="none" dirty="0" err="1">
                          <a:solidFill>
                            <a:schemeClr val="bg1">
                              <a:lumMod val="10000"/>
                            </a:schemeClr>
                          </a:solidFill>
                          <a:effectLst/>
                          <a:sym typeface="Arial"/>
                        </a:rPr>
                        <a:t>Prov</a:t>
                      </a:r>
                      <a:r>
                        <a:rPr lang="en-US" sz="900" b="0" u="none" strike="noStrike" cap="none" dirty="0" err="1">
                          <a:solidFill>
                            <a:schemeClr val="bg1">
                              <a:lumMod val="10000"/>
                            </a:schemeClr>
                          </a:solidFill>
                          <a:effectLst/>
                          <a:sym typeface="Arial"/>
                        </a:rPr>
                        <a:t>insi</a:t>
                      </a:r>
                      <a:r>
                        <a:rPr lang="id-ID" sz="900" b="0" u="none" strike="noStrike" cap="none" dirty="0">
                          <a:solidFill>
                            <a:schemeClr val="bg1">
                              <a:lumMod val="10000"/>
                            </a:schemeClr>
                          </a:solidFill>
                          <a:effectLst/>
                          <a:sym typeface="Arial"/>
                        </a:rPr>
                        <a:t> atau KPU Kab</a:t>
                      </a:r>
                      <a:r>
                        <a:rPr lang="en-US" sz="900" b="0" u="none" strike="noStrike" cap="none" dirty="0" err="1">
                          <a:solidFill>
                            <a:schemeClr val="bg1">
                              <a:lumMod val="10000"/>
                            </a:schemeClr>
                          </a:solidFill>
                          <a:effectLst/>
                          <a:sym typeface="Arial"/>
                        </a:rPr>
                        <a:t>upaten</a:t>
                      </a:r>
                      <a:r>
                        <a:rPr lang="id-ID" sz="900" b="0" u="none" strike="noStrike" cap="none" dirty="0">
                          <a:solidFill>
                            <a:schemeClr val="bg1">
                              <a:lumMod val="10000"/>
                            </a:schemeClr>
                          </a:solidFill>
                          <a:effectLst/>
                          <a:sym typeface="Arial"/>
                        </a:rPr>
                        <a:t>/Kota menetapkan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id-ID" sz="900" b="0" u="none" strike="noStrike" cap="none" dirty="0">
                          <a:solidFill>
                            <a:schemeClr val="bg1">
                              <a:lumMod val="10000"/>
                            </a:schemeClr>
                          </a:solidFill>
                          <a:effectLst/>
                          <a:sym typeface="Arial"/>
                        </a:rPr>
                        <a:t>bagi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a:t>
                      </a:r>
                      <a:r>
                        <a:rPr lang="id-ID" sz="900" b="0" u="none" strike="noStrike" cap="none" dirty="0">
                          <a:solidFill>
                            <a:schemeClr val="bg1">
                              <a:lumMod val="10000"/>
                            </a:schemeClr>
                          </a:solidFill>
                          <a:effectLst/>
                          <a:sym typeface="Arial"/>
                        </a:rPr>
                        <a:t> yang memenuhi persyaratan calon dan kesehatan jasmani, rohani, dan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penyalahgunaan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narkotika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penetapan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KPU yang </a:t>
                      </a:r>
                      <a:r>
                        <a:rPr lang="en-US" sz="900" b="0" u="none" strike="noStrike" cap="none" dirty="0" err="1">
                          <a:solidFill>
                            <a:schemeClr val="bg1">
                              <a:lumMod val="10000"/>
                            </a:schemeClr>
                          </a:solidFill>
                          <a:effectLst/>
                          <a:sym typeface="Arial"/>
                        </a:rPr>
                        <a:t>mengatur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mengenai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tahapan</a:t>
                      </a:r>
                      <a:r>
                        <a:rPr lang="en-US" sz="900" b="0" u="none" strike="noStrike" cap="none" dirty="0">
                          <a:solidFill>
                            <a:schemeClr val="bg1">
                              <a:lumMod val="10000"/>
                            </a:schemeClr>
                          </a:solidFill>
                          <a:effectLst/>
                          <a:sym typeface="Arial"/>
                        </a:rPr>
                        <a:t>, program dan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penyelenggaraan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a:t>
                      </a:r>
                    </a:p>
                    <a:p>
                      <a:pPr algn="just"/>
                      <a:endParaRPr lang="en-US" sz="5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50C</a:t>
                      </a:r>
                    </a:p>
                    <a:p>
                      <a:pPr marL="265113" lvl="0" indent="-265113" algn="just">
                        <a:buAutoNum type="arabicParenBoth"/>
                      </a:pPr>
                      <a:r>
                        <a:rPr lang="id-ID" sz="900" b="0" u="none" strike="noStrike" cap="none" dirty="0">
                          <a:solidFill>
                            <a:schemeClr val="bg1">
                              <a:lumMod val="10000"/>
                            </a:schemeClr>
                          </a:solidFill>
                          <a:effectLst/>
                          <a:sym typeface="Arial"/>
                        </a:rPr>
                        <a:t>Dalam hal terdapat kondisi sebagaimana dimaksud dalam P</a:t>
                      </a:r>
                      <a:r>
                        <a:rPr lang="en-US" sz="900" b="0" u="none" strike="noStrike" cap="none" dirty="0" err="1">
                          <a:solidFill>
                            <a:schemeClr val="bg1">
                              <a:lumMod val="10000"/>
                            </a:schemeClr>
                          </a:solidFill>
                          <a:effectLst/>
                          <a:sym typeface="Arial"/>
                        </a:rPr>
                        <a:t>asal</a:t>
                      </a:r>
                      <a:r>
                        <a:rPr lang="id-ID" sz="900" b="0" u="none" strike="noStrike" cap="none" dirty="0">
                          <a:solidFill>
                            <a:schemeClr val="bg1">
                              <a:lumMod val="10000"/>
                            </a:schemeClr>
                          </a:solidFill>
                          <a:effectLst/>
                          <a:sym typeface="Arial"/>
                        </a:rPr>
                        <a:t> 50A ayat (5), KPU </a:t>
                      </a:r>
                      <a:r>
                        <a:rPr lang="id-ID" sz="900" b="0" u="none" strike="noStrike" cap="none" dirty="0" err="1">
                          <a:solidFill>
                            <a:schemeClr val="bg1">
                              <a:lumMod val="10000"/>
                            </a:schemeClr>
                          </a:solidFill>
                          <a:effectLst/>
                          <a:sym typeface="Arial"/>
                        </a:rPr>
                        <a:t>Prov</a:t>
                      </a:r>
                      <a:r>
                        <a:rPr lang="en-US" sz="900" b="0" u="none" strike="noStrike" cap="none" dirty="0" err="1">
                          <a:solidFill>
                            <a:schemeClr val="bg1">
                              <a:lumMod val="10000"/>
                            </a:schemeClr>
                          </a:solidFill>
                          <a:effectLst/>
                          <a:sym typeface="Arial"/>
                        </a:rPr>
                        <a:t>insi</a:t>
                      </a:r>
                      <a:r>
                        <a:rPr lang="id-ID" sz="900" b="0" u="none" strike="noStrike" cap="none" dirty="0">
                          <a:solidFill>
                            <a:schemeClr val="bg1">
                              <a:lumMod val="10000"/>
                            </a:schemeClr>
                          </a:solidFill>
                          <a:effectLst/>
                          <a:sym typeface="Arial"/>
                        </a:rPr>
                        <a:t> atau KPU Kab</a:t>
                      </a:r>
                      <a:r>
                        <a:rPr lang="en-US" sz="900" b="0" u="none" strike="noStrike" cap="none" dirty="0" err="1">
                          <a:solidFill>
                            <a:schemeClr val="bg1">
                              <a:lumMod val="10000"/>
                            </a:schemeClr>
                          </a:solidFill>
                          <a:effectLst/>
                          <a:sym typeface="Arial"/>
                        </a:rPr>
                        <a:t>upaten</a:t>
                      </a:r>
                      <a:r>
                        <a:rPr lang="id-ID" sz="900" b="0" u="none" strike="noStrike" cap="none" dirty="0">
                          <a:solidFill>
                            <a:schemeClr val="bg1">
                              <a:lumMod val="10000"/>
                            </a:schemeClr>
                          </a:solidFill>
                          <a:effectLst/>
                          <a:sym typeface="Arial"/>
                        </a:rPr>
                        <a:t>/Kota melakukan penundaan tahapan penelitian </a:t>
                      </a:r>
                      <a:r>
                        <a:rPr lang="en-US" sz="900" b="0" u="none" strike="noStrike" cap="none" dirty="0" err="1">
                          <a:solidFill>
                            <a:schemeClr val="bg1">
                              <a:lumMod val="10000"/>
                            </a:schemeClr>
                          </a:solidFill>
                          <a:effectLst/>
                          <a:sym typeface="Arial"/>
                        </a:rPr>
                        <a:t>administrasi</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dokumen </a:t>
                      </a:r>
                      <a:r>
                        <a:rPr lang="en-US" sz="900" b="0" u="none" strike="noStrike" cap="none" dirty="0" err="1">
                          <a:solidFill>
                            <a:schemeClr val="bg1">
                              <a:lumMod val="10000"/>
                            </a:schemeClr>
                          </a:solidFill>
                          <a:effectLst/>
                          <a:sym typeface="Arial"/>
                        </a:rPr>
                        <a:t>persyaratan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calon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bagi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yang </a:t>
                      </a:r>
                      <a:r>
                        <a:rPr lang="en-US" sz="900" b="0" u="none" strike="noStrike" cap="none" dirty="0" err="1">
                          <a:solidFill>
                            <a:schemeClr val="bg1">
                              <a:lumMod val="10000"/>
                            </a:schemeClr>
                          </a:solidFill>
                          <a:effectLst/>
                          <a:sym typeface="Arial"/>
                        </a:rPr>
                        <a:t>dinyatakan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positif</a:t>
                      </a:r>
                      <a:r>
                        <a:rPr lang="en-US" sz="900" b="0" u="none" strike="noStrike" cap="none" dirty="0">
                          <a:solidFill>
                            <a:schemeClr val="bg1">
                              <a:lumMod val="10000"/>
                            </a:schemeClr>
                          </a:solidFill>
                          <a:effectLst/>
                          <a:sym typeface="Arial"/>
                        </a:rPr>
                        <a:t> Corona Virus Disease 2019 (COVID-19</a:t>
                      </a:r>
                      <a:r>
                        <a:rPr lang="id-ID" sz="900" b="0" u="none" strike="noStrike" cap="none" dirty="0">
                          <a:solidFill>
                            <a:schemeClr val="bg1">
                              <a:lumMod val="10000"/>
                            </a:schemeClr>
                          </a:solidFill>
                          <a:effectLst/>
                          <a:sym typeface="Arial"/>
                        </a:rPr>
                        <a:t>)</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a:tabLst/>
                        <a:defRPr/>
                      </a:pPr>
                      <a:r>
                        <a:rPr lang="id-ID" sz="900" b="0" u="none" strike="noStrike" cap="none" dirty="0">
                          <a:solidFill>
                            <a:schemeClr val="bg1">
                              <a:lumMod val="10000"/>
                            </a:schemeClr>
                          </a:solidFill>
                          <a:effectLst/>
                          <a:sym typeface="Arial"/>
                        </a:rPr>
                        <a:t>KPU </a:t>
                      </a:r>
                      <a:r>
                        <a:rPr lang="id-ID" sz="900" b="0" u="none" strike="noStrike" cap="none" dirty="0" err="1">
                          <a:solidFill>
                            <a:schemeClr val="bg1">
                              <a:lumMod val="10000"/>
                            </a:schemeClr>
                          </a:solidFill>
                          <a:effectLst/>
                          <a:sym typeface="Arial"/>
                        </a:rPr>
                        <a:t>Prov</a:t>
                      </a:r>
                      <a:r>
                        <a:rPr lang="en-US" sz="900" b="0" u="none" strike="noStrike" cap="none" dirty="0" err="1">
                          <a:solidFill>
                            <a:schemeClr val="bg1">
                              <a:lumMod val="10000"/>
                            </a:schemeClr>
                          </a:solidFill>
                          <a:effectLst/>
                          <a:sym typeface="Arial"/>
                        </a:rPr>
                        <a:t>insi</a:t>
                      </a:r>
                      <a:r>
                        <a:rPr lang="id-ID" sz="900" b="0" u="none" strike="noStrike" cap="none" dirty="0">
                          <a:solidFill>
                            <a:schemeClr val="bg1">
                              <a:lumMod val="10000"/>
                            </a:schemeClr>
                          </a:solidFill>
                          <a:effectLst/>
                          <a:sym typeface="Arial"/>
                        </a:rPr>
                        <a:t> atau KPU Kab</a:t>
                      </a:r>
                      <a:r>
                        <a:rPr lang="en-US" sz="900" b="0" u="none" strike="noStrike" cap="none" dirty="0" err="1">
                          <a:solidFill>
                            <a:schemeClr val="bg1">
                              <a:lumMod val="10000"/>
                            </a:schemeClr>
                          </a:solidFill>
                          <a:effectLst/>
                          <a:sym typeface="Arial"/>
                        </a:rPr>
                        <a:t>upaten</a:t>
                      </a:r>
                      <a:r>
                        <a:rPr lang="id-ID"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melakukan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penelitian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administrasi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kelengkapan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keabsahan</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dokumen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persyaratan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calon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bagi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setelah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pemeriksaan</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kesehatan </a:t>
                      </a:r>
                      <a:r>
                        <a:rPr lang="en-US" sz="900" b="0" u="none" strike="noStrike" cap="none" dirty="0" err="1">
                          <a:solidFill>
                            <a:schemeClr val="bg1">
                              <a:lumMod val="10000"/>
                            </a:schemeClr>
                          </a:solidFill>
                          <a:effectLst/>
                          <a:sym typeface="Arial"/>
                        </a:rPr>
                        <a:t>jasmani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rohani</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penyalahgunaan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narkotika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50A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(7),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berpedoman</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KPU yang </a:t>
                      </a:r>
                      <a:r>
                        <a:rPr lang="en-US" sz="900" b="0" u="none" strike="noStrike" cap="none" dirty="0" err="1">
                          <a:solidFill>
                            <a:schemeClr val="bg1">
                              <a:lumMod val="10000"/>
                            </a:schemeClr>
                          </a:solidFill>
                          <a:effectLst/>
                          <a:sym typeface="Arial"/>
                        </a:rPr>
                        <a:t>mengatur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mengenai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Pencalonan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a:t>
                      </a: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153994739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(4)</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661699582"/>
              </p:ext>
            </p:extLst>
          </p:nvPr>
        </p:nvGraphicFramePr>
        <p:xfrm>
          <a:off x="251520" y="339503"/>
          <a:ext cx="8640962" cy="460248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216023">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4285216">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startAt="3"/>
                        <a:tabLst/>
                        <a:defRPr/>
                      </a:pPr>
                      <a:r>
                        <a:rPr lang="id-ID" sz="900" b="0" u="none" strike="noStrike" cap="none" dirty="0">
                          <a:solidFill>
                            <a:schemeClr val="bg1">
                              <a:lumMod val="10000"/>
                            </a:schemeClr>
                          </a:solidFill>
                          <a:effectLst/>
                          <a:sym typeface="Arial"/>
                        </a:rPr>
                        <a:t>Jangka waktu penelitian </a:t>
                      </a:r>
                      <a:r>
                        <a:rPr lang="en-US" sz="900" b="0" u="none" strike="noStrike" cap="none" dirty="0" err="1">
                          <a:solidFill>
                            <a:schemeClr val="bg1">
                              <a:lumMod val="10000"/>
                            </a:schemeClr>
                          </a:solidFill>
                          <a:effectLst/>
                          <a:sym typeface="Arial"/>
                        </a:rPr>
                        <a:t>administrasi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(2) </a:t>
                      </a:r>
                      <a:r>
                        <a:rPr lang="id-ID" sz="900" b="0" u="none" strike="noStrike" cap="none" dirty="0">
                          <a:solidFill>
                            <a:schemeClr val="bg1">
                              <a:lumMod val="10000"/>
                            </a:schemeClr>
                          </a:solidFill>
                          <a:effectLst/>
                          <a:sym typeface="Arial"/>
                        </a:rPr>
                        <a:t>paling lama 20</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dua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puluh</a:t>
                      </a:r>
                      <a:r>
                        <a:rPr lang="en-US" sz="900" b="0" u="none" strike="noStrike" cap="none" dirty="0">
                          <a:solidFill>
                            <a:schemeClr val="bg1">
                              <a:lumMod val="10000"/>
                            </a:schemeClr>
                          </a:solidFill>
                          <a:effectLst/>
                          <a:sym typeface="Arial"/>
                        </a:rPr>
                        <a:t>) Ha</a:t>
                      </a:r>
                      <a:r>
                        <a:rPr lang="id-ID" sz="900" b="0" u="none" strike="noStrike" cap="none" dirty="0" err="1">
                          <a:solidFill>
                            <a:schemeClr val="bg1">
                              <a:lumMod val="10000"/>
                            </a:schemeClr>
                          </a:solidFill>
                          <a:effectLst/>
                          <a:sym typeface="Arial"/>
                        </a:rPr>
                        <a:t>ri</a:t>
                      </a:r>
                      <a:r>
                        <a:rPr lang="id-ID" sz="900" b="0" u="none" strike="noStrike" cap="none" dirty="0">
                          <a:solidFill>
                            <a:schemeClr val="bg1">
                              <a:lumMod val="10000"/>
                            </a:schemeClr>
                          </a:solidFill>
                          <a:effectLst/>
                          <a:sym typeface="Arial"/>
                        </a:rPr>
                        <a:t> sejak dilakukan pemeriksaan kesehatan jasmani, rohani, dan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penyalahgunaan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narkotika</a:t>
                      </a:r>
                      <a:r>
                        <a:rPr lang="en-ID"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startAt="3"/>
                        <a:tabLst/>
                        <a:defRPr/>
                      </a:pPr>
                      <a:r>
                        <a:rPr lang="id-ID" sz="900" b="0" u="none" strike="noStrike" cap="none" dirty="0">
                          <a:solidFill>
                            <a:schemeClr val="bg1">
                              <a:lumMod val="10000"/>
                            </a:schemeClr>
                          </a:solidFill>
                          <a:effectLst/>
                          <a:sym typeface="Arial"/>
                        </a:rPr>
                        <a:t>Dalam hal jangka waktu penelitian sebagaimana dimaksud pada ayat (</a:t>
                      </a:r>
                      <a:r>
                        <a:rPr lang="en-US" sz="900" b="0" u="none" strike="noStrike" cap="none" dirty="0">
                          <a:solidFill>
                            <a:schemeClr val="bg1">
                              <a:lumMod val="10000"/>
                            </a:schemeClr>
                          </a:solidFill>
                          <a:effectLst/>
                          <a:sym typeface="Arial"/>
                        </a:rPr>
                        <a:t>3</a:t>
                      </a:r>
                      <a:r>
                        <a:rPr lang="id-ID" sz="900" b="0" u="none" strike="noStrike" cap="none" dirty="0">
                          <a:solidFill>
                            <a:schemeClr val="bg1">
                              <a:lumMod val="10000"/>
                            </a:schemeClr>
                          </a:solidFill>
                          <a:effectLst/>
                          <a:sym typeface="Arial"/>
                        </a:rPr>
                        <a:t>) melewati jadwal </a:t>
                      </a:r>
                      <a:r>
                        <a:rPr lang="en-US" sz="900" b="0" u="none" strike="noStrike" cap="none" dirty="0" err="1">
                          <a:solidFill>
                            <a:schemeClr val="bg1">
                              <a:lumMod val="10000"/>
                            </a:schemeClr>
                          </a:solidFill>
                          <a:effectLst/>
                          <a:sym typeface="Arial"/>
                        </a:rPr>
                        <a:t>penetapan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KPU yang </a:t>
                      </a:r>
                      <a:r>
                        <a:rPr lang="en-US" sz="900" b="0" u="none" strike="noStrike" cap="none" dirty="0" err="1">
                          <a:solidFill>
                            <a:schemeClr val="bg1">
                              <a:lumMod val="10000"/>
                            </a:schemeClr>
                          </a:solidFill>
                          <a:effectLst/>
                          <a:sym typeface="Arial"/>
                        </a:rPr>
                        <a:t>mengatur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mengenai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tahapan</a:t>
                      </a:r>
                      <a:r>
                        <a:rPr lang="en-US" sz="900" b="0" u="none" strike="noStrike" cap="none" dirty="0">
                          <a:solidFill>
                            <a:schemeClr val="bg1">
                              <a:lumMod val="10000"/>
                            </a:schemeClr>
                          </a:solidFill>
                          <a:effectLst/>
                          <a:sym typeface="Arial"/>
                        </a:rPr>
                        <a:t>, program dan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penyelenggaraan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 KPU </a:t>
                      </a:r>
                      <a:r>
                        <a:rPr lang="id-ID" sz="900" b="0" u="none" strike="noStrike" cap="none" dirty="0" err="1">
                          <a:solidFill>
                            <a:schemeClr val="bg1">
                              <a:lumMod val="10000"/>
                            </a:schemeClr>
                          </a:solidFill>
                          <a:effectLst/>
                          <a:sym typeface="Arial"/>
                        </a:rPr>
                        <a:t>Prov</a:t>
                      </a:r>
                      <a:r>
                        <a:rPr lang="en-US" sz="900" b="0" u="none" strike="noStrike" cap="none" dirty="0" err="1">
                          <a:solidFill>
                            <a:schemeClr val="bg1">
                              <a:lumMod val="10000"/>
                            </a:schemeClr>
                          </a:solidFill>
                          <a:effectLst/>
                          <a:sym typeface="Arial"/>
                        </a:rPr>
                        <a:t>insi</a:t>
                      </a:r>
                      <a:r>
                        <a:rPr lang="id-ID" sz="900" b="0" u="none" strike="noStrike" cap="none" dirty="0">
                          <a:solidFill>
                            <a:schemeClr val="bg1">
                              <a:lumMod val="10000"/>
                            </a:schemeClr>
                          </a:solidFill>
                          <a:effectLst/>
                          <a:sym typeface="Arial"/>
                        </a:rPr>
                        <a:t> atau KPU Kab</a:t>
                      </a:r>
                      <a:r>
                        <a:rPr lang="en-US" sz="900" b="0" u="none" strike="noStrike" cap="none" dirty="0" err="1">
                          <a:solidFill>
                            <a:schemeClr val="bg1">
                              <a:lumMod val="10000"/>
                            </a:schemeClr>
                          </a:solidFill>
                          <a:effectLst/>
                          <a:sym typeface="Arial"/>
                        </a:rPr>
                        <a:t>upaten</a:t>
                      </a:r>
                      <a:r>
                        <a:rPr lang="id-ID" sz="900" b="0" u="none" strike="noStrike" cap="none" dirty="0">
                          <a:solidFill>
                            <a:schemeClr val="bg1">
                              <a:lumMod val="10000"/>
                            </a:schemeClr>
                          </a:solidFill>
                          <a:effectLst/>
                          <a:sym typeface="Arial"/>
                        </a:rPr>
                        <a:t>/Kota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tingkatannya</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menetapkan </a:t>
                      </a:r>
                      <a:r>
                        <a:rPr lang="en-US" sz="900" b="0" u="none" strike="noStrike" cap="none" dirty="0" err="1">
                          <a:solidFill>
                            <a:schemeClr val="bg1">
                              <a:lumMod val="10000"/>
                            </a:schemeClr>
                          </a:solidFill>
                          <a:effectLst/>
                          <a:sym typeface="Arial"/>
                        </a:rPr>
                        <a:t>Bakal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yang </a:t>
                      </a:r>
                      <a:r>
                        <a:rPr lang="en-US" sz="900" b="0" u="none" strike="noStrike" cap="none" dirty="0" err="1">
                          <a:solidFill>
                            <a:schemeClr val="bg1">
                              <a:lumMod val="10000"/>
                            </a:schemeClr>
                          </a:solidFill>
                          <a:effectLst/>
                          <a:sym typeface="Arial"/>
                        </a:rPr>
                        <a:t>memenuhi</a:t>
                      </a:r>
                      <a:r>
                        <a:rPr lang="en-US" sz="900" b="0" u="none" strike="noStrike" cap="none" dirty="0">
                          <a:solidFill>
                            <a:schemeClr val="bg1">
                              <a:lumMod val="10000"/>
                            </a:schemeClr>
                          </a:solidFill>
                          <a:effectLst/>
                          <a:sym typeface="Arial"/>
                        </a:rPr>
                        <a:t> </a:t>
                      </a:r>
                      <a:r>
                        <a:rPr lang="id-ID" sz="900" b="0" u="none" strike="noStrike" cap="none" dirty="0">
                          <a:solidFill>
                            <a:schemeClr val="bg1">
                              <a:lumMod val="10000"/>
                            </a:schemeClr>
                          </a:solidFill>
                          <a:effectLst/>
                          <a:sym typeface="Arial"/>
                        </a:rPr>
                        <a:t>persyaratan calon dan kesehatan jasmani, rohani, </a:t>
                      </a:r>
                      <a:r>
                        <a:rPr lang="en-US" sz="900" b="0" u="none" strike="noStrike" cap="none" dirty="0" err="1">
                          <a:solidFill>
                            <a:schemeClr val="bg1">
                              <a:lumMod val="10000"/>
                            </a:schemeClr>
                          </a:solidFill>
                          <a:effectLst/>
                          <a:sym typeface="Arial"/>
                        </a:rPr>
                        <a:t>serta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penyalahgunaan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narkotika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peserta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startAt="3"/>
                        <a:tabLst/>
                        <a:defRPr/>
                      </a:pP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penetapan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(4) </a:t>
                      </a:r>
                      <a:r>
                        <a:rPr lang="en-US" sz="900" b="0" u="none" strike="noStrike" cap="none" dirty="0" err="1">
                          <a:solidFill>
                            <a:schemeClr val="bg1">
                              <a:lumMod val="10000"/>
                            </a:schemeClr>
                          </a:solidFill>
                          <a:effectLst/>
                          <a:sym typeface="Arial"/>
                        </a:rPr>
                        <a:t>melewati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pengundian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KPU yang </a:t>
                      </a:r>
                      <a:r>
                        <a:rPr lang="en-US" sz="900" b="0" u="none" strike="noStrike" cap="none" dirty="0" err="1">
                          <a:solidFill>
                            <a:schemeClr val="bg1">
                              <a:lumMod val="10000"/>
                            </a:schemeClr>
                          </a:solidFill>
                          <a:effectLst/>
                          <a:sym typeface="Arial"/>
                        </a:rPr>
                        <a:t>mengatur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mengenai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tahapan</a:t>
                      </a:r>
                      <a:r>
                        <a:rPr lang="en-US" sz="900" b="0" u="none" strike="noStrike" cap="none" dirty="0">
                          <a:solidFill>
                            <a:schemeClr val="bg1">
                              <a:lumMod val="10000"/>
                            </a:schemeClr>
                          </a:solidFill>
                          <a:effectLst/>
                          <a:sym typeface="Arial"/>
                        </a:rPr>
                        <a:t>, program dan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penyelenggaraan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melakukan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penetapan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yang </a:t>
                      </a:r>
                      <a:r>
                        <a:rPr lang="en-US" sz="900" b="0" u="none" strike="noStrike" cap="none" dirty="0" err="1">
                          <a:solidFill>
                            <a:schemeClr val="bg1">
                              <a:lumMod val="10000"/>
                            </a:schemeClr>
                          </a:solidFill>
                          <a:effectLst/>
                          <a:sym typeface="Arial"/>
                        </a:rPr>
                        <a:t>bersangkutan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50178152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(5)</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496508110"/>
              </p:ext>
            </p:extLst>
          </p:nvPr>
        </p:nvGraphicFramePr>
        <p:xfrm>
          <a:off x="251520" y="339503"/>
          <a:ext cx="8640962" cy="4295643"/>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288031">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4007612">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terdapat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maka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yang </a:t>
                      </a:r>
                      <a:r>
                        <a:rPr lang="en-US" sz="900" b="0" u="none" strike="noStrike" cap="none" dirty="0" err="1">
                          <a:solidFill>
                            <a:schemeClr val="bg1">
                              <a:lumMod val="10000"/>
                            </a:schemeClr>
                          </a:solidFill>
                          <a:effectLst/>
                          <a:sym typeface="Arial"/>
                        </a:rPr>
                        <a:t>bersangkutan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mengikuti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berikutnya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yang </a:t>
                      </a:r>
                      <a:r>
                        <a:rPr lang="en-US" sz="900" b="0" u="none" strike="noStrike" cap="none" dirty="0" err="1">
                          <a:solidFill>
                            <a:schemeClr val="bg1">
                              <a:lumMod val="10000"/>
                            </a:schemeClr>
                          </a:solidFill>
                          <a:effectLst/>
                          <a:sym typeface="Arial"/>
                        </a:rPr>
                        <a:t>sudah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ditetapkan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tahapan</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ditentukan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Komisi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tentang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Tahapan</a:t>
                      </a:r>
                      <a:r>
                        <a:rPr lang="en-US" sz="900" b="0" u="none" strike="noStrike" cap="none" dirty="0">
                          <a:solidFill>
                            <a:schemeClr val="bg1">
                              <a:lumMod val="10000"/>
                            </a:schemeClr>
                          </a:solidFill>
                          <a:effectLst/>
                          <a:sym typeface="Arial"/>
                        </a:rPr>
                        <a:t>, Program dan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Penyelenggaraan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Gubernur</a:t>
                      </a:r>
                      <a:r>
                        <a:rPr lang="en-US" sz="900" b="0" u="none" strike="noStrike" cap="none" dirty="0">
                          <a:solidFill>
                            <a:schemeClr val="bg1">
                              <a:lumMod val="10000"/>
                            </a:schemeClr>
                          </a:solidFill>
                          <a:effectLst/>
                          <a:sym typeface="Arial"/>
                        </a:rPr>
                        <a:t> dan Wakil </a:t>
                      </a:r>
                      <a:r>
                        <a:rPr lang="en-US" sz="900" b="0" u="none" strike="noStrike" cap="none" dirty="0" err="1">
                          <a:solidFill>
                            <a:schemeClr val="bg1">
                              <a:lumMod val="10000"/>
                            </a:schemeClr>
                          </a:solidFill>
                          <a:effectLst/>
                          <a:sym typeface="Arial"/>
                        </a:rPr>
                        <a:t>Gubernur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Bupati</a:t>
                      </a:r>
                      <a:r>
                        <a:rPr lang="en-US" sz="900" b="0" u="none" strike="noStrike" cap="none" dirty="0">
                          <a:solidFill>
                            <a:schemeClr val="bg1">
                              <a:lumMod val="10000"/>
                            </a:schemeClr>
                          </a:solidFill>
                          <a:effectLst/>
                          <a:sym typeface="Arial"/>
                        </a:rPr>
                        <a:t> dan Wakil </a:t>
                      </a:r>
                      <a:r>
                        <a:rPr lang="en-US" sz="900" b="0" u="none" strike="noStrike" cap="none" dirty="0" err="1">
                          <a:solidFill>
                            <a:schemeClr val="bg1">
                              <a:lumMod val="10000"/>
                            </a:schemeClr>
                          </a:solidFill>
                          <a:effectLst/>
                          <a:sym typeface="Arial"/>
                        </a:rPr>
                        <a:t>Bupati</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Walikota</a:t>
                      </a:r>
                      <a:r>
                        <a:rPr lang="en-US" sz="900" b="0" u="none" strike="noStrike" cap="none" dirty="0">
                          <a:solidFill>
                            <a:schemeClr val="bg1">
                              <a:lumMod val="10000"/>
                            </a:schemeClr>
                          </a:solidFill>
                          <a:effectLst/>
                          <a:sym typeface="Arial"/>
                        </a:rPr>
                        <a:t> dan Wakil </a:t>
                      </a:r>
                      <a:r>
                        <a:rPr lang="en-US" sz="900" b="0" u="none" strike="noStrike" cap="none" dirty="0" err="1">
                          <a:solidFill>
                            <a:schemeClr val="bg1">
                              <a:lumMod val="10000"/>
                            </a:schemeClr>
                          </a:solidFill>
                          <a:effectLst/>
                          <a:sym typeface="Arial"/>
                        </a:rPr>
                        <a:t>Walikota</a:t>
                      </a:r>
                      <a:r>
                        <a:rPr lang="en-US" sz="900" b="0" u="none" strike="noStrike" cap="none" dirty="0">
                          <a:solidFill>
                            <a:schemeClr val="bg1">
                              <a:lumMod val="10000"/>
                            </a:schemeClr>
                          </a:solidFill>
                          <a:effectLst/>
                          <a:sym typeface="Arial"/>
                        </a:rPr>
                        <a:t>;</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lebih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dari</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maka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pengundian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antara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yang </a:t>
                      </a:r>
                      <a:r>
                        <a:rPr lang="en-US" sz="900" b="0" u="none" strike="noStrike" cap="none" dirty="0" err="1">
                          <a:solidFill>
                            <a:schemeClr val="bg1">
                              <a:lumMod val="10000"/>
                            </a:schemeClr>
                          </a:solidFill>
                          <a:effectLst/>
                          <a:sym typeface="Arial"/>
                        </a:rPr>
                        <a:t>bersangkutan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mengikuti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berikutnya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nomor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yang </a:t>
                      </a:r>
                      <a:r>
                        <a:rPr lang="en-US" sz="900" b="0" u="none" strike="noStrike" cap="none" dirty="0" err="1">
                          <a:solidFill>
                            <a:schemeClr val="bg1">
                              <a:lumMod val="10000"/>
                            </a:schemeClr>
                          </a:solidFill>
                          <a:effectLst/>
                          <a:sym typeface="Arial"/>
                        </a:rPr>
                        <a:t>sudah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ditetapkan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tahapan</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ditentukan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Komisi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tentang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Tahapan</a:t>
                      </a:r>
                      <a:r>
                        <a:rPr lang="en-US" sz="900" b="0" u="none" strike="noStrike" cap="none" dirty="0">
                          <a:solidFill>
                            <a:schemeClr val="bg1">
                              <a:lumMod val="10000"/>
                            </a:schemeClr>
                          </a:solidFill>
                          <a:effectLst/>
                          <a:sym typeface="Arial"/>
                        </a:rPr>
                        <a:t>, Program dan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Penyelenggaraan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Gubernur</a:t>
                      </a:r>
                      <a:r>
                        <a:rPr lang="en-US" sz="900" b="0" u="none" strike="noStrike" cap="none" dirty="0">
                          <a:solidFill>
                            <a:schemeClr val="bg1">
                              <a:lumMod val="10000"/>
                            </a:schemeClr>
                          </a:solidFill>
                          <a:effectLst/>
                          <a:sym typeface="Arial"/>
                        </a:rPr>
                        <a:t> dan Wakil </a:t>
                      </a:r>
                      <a:r>
                        <a:rPr lang="en-US" sz="900" b="0" u="none" strike="noStrike" cap="none" dirty="0" err="1">
                          <a:solidFill>
                            <a:schemeClr val="bg1">
                              <a:lumMod val="10000"/>
                            </a:schemeClr>
                          </a:solidFill>
                          <a:effectLst/>
                          <a:sym typeface="Arial"/>
                        </a:rPr>
                        <a:t>Gubernur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Bupati</a:t>
                      </a:r>
                      <a:r>
                        <a:rPr lang="en-US" sz="900" b="0" u="none" strike="noStrike" cap="none" dirty="0">
                          <a:solidFill>
                            <a:schemeClr val="bg1">
                              <a:lumMod val="10000"/>
                            </a:schemeClr>
                          </a:solidFill>
                          <a:effectLst/>
                          <a:sym typeface="Arial"/>
                        </a:rPr>
                        <a:t> dan Wakil </a:t>
                      </a:r>
                      <a:r>
                        <a:rPr lang="en-US" sz="900" b="0" u="none" strike="noStrike" cap="none" dirty="0" err="1">
                          <a:solidFill>
                            <a:schemeClr val="bg1">
                              <a:lumMod val="10000"/>
                            </a:schemeClr>
                          </a:solidFill>
                          <a:effectLst/>
                          <a:sym typeface="Arial"/>
                        </a:rPr>
                        <a:t>Bupati</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Walikota</a:t>
                      </a:r>
                      <a:r>
                        <a:rPr lang="en-US" sz="900" b="0" u="none" strike="noStrike" cap="none" dirty="0">
                          <a:solidFill>
                            <a:schemeClr val="bg1">
                              <a:lumMod val="10000"/>
                            </a:schemeClr>
                          </a:solidFill>
                          <a:effectLst/>
                          <a:sym typeface="Arial"/>
                        </a:rPr>
                        <a:t> dan Wakil </a:t>
                      </a:r>
                      <a:r>
                        <a:rPr lang="en-US" sz="900" b="0" u="none" strike="noStrike" cap="none" dirty="0" err="1">
                          <a:solidFill>
                            <a:schemeClr val="bg1">
                              <a:lumMod val="10000"/>
                            </a:schemeClr>
                          </a:solidFill>
                          <a:effectLst/>
                          <a:sym typeface="Arial"/>
                        </a:rPr>
                        <a:t>Walikota</a:t>
                      </a:r>
                      <a:r>
                        <a:rPr lang="en-US" sz="900" b="0" u="none" strike="noStrike" cap="none" dirty="0">
                          <a:solidFill>
                            <a:schemeClr val="bg1">
                              <a:lumMod val="10000"/>
                            </a:schemeClr>
                          </a:solidFill>
                          <a:effectLst/>
                          <a:sym typeface="Arial"/>
                        </a:rPr>
                        <a:t>.</a:t>
                      </a: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300627549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(6)</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3230667918"/>
              </p:ext>
            </p:extLst>
          </p:nvPr>
        </p:nvGraphicFramePr>
        <p:xfrm>
          <a:off x="251520" y="411510"/>
          <a:ext cx="8640962" cy="4357112"/>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731338">
                  <a:extLst>
                    <a:ext uri="{9D8B030D-6E8A-4147-A177-3AD203B41FA5}">
                      <a16:colId xmlns:a16="http://schemas.microsoft.com/office/drawing/2014/main" val="375837003"/>
                    </a:ext>
                  </a:extLst>
                </a:gridCol>
                <a:gridCol w="1440162">
                  <a:extLst>
                    <a:ext uri="{9D8B030D-6E8A-4147-A177-3AD203B41FA5}">
                      <a16:colId xmlns:a16="http://schemas.microsoft.com/office/drawing/2014/main" val="837383108"/>
                    </a:ext>
                  </a:extLst>
                </a:gridCol>
              </a:tblGrid>
              <a:tr h="288032">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370840">
                <a:tc>
                  <a:txBody>
                    <a:bodyPr/>
                    <a:lstStyle/>
                    <a:p>
                      <a:pPr algn="ctr"/>
                      <a:r>
                        <a:rPr lang="en-US" sz="900" dirty="0">
                          <a:solidFill>
                            <a:schemeClr val="bg1">
                              <a:lumMod val="10000"/>
                            </a:schemeClr>
                          </a:solidFill>
                        </a:rPr>
                        <a:t>2.</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Debat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publik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terbuka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antar-Pasangan</a:t>
                      </a:r>
                      <a:r>
                        <a:rPr lang="en-US" sz="900" b="0" u="none" strike="noStrike" cap="none" dirty="0">
                          <a:solidFill>
                            <a:schemeClr val="bg1">
                              <a:lumMod val="10000"/>
                            </a:schemeClr>
                          </a:solidFill>
                          <a:effectLst/>
                          <a:sym typeface="Arial"/>
                        </a:rPr>
                        <a:t> Calon</a:t>
                      </a:r>
                      <a:endParaRPr lang="en-US" sz="900" dirty="0">
                        <a:solidFill>
                          <a:schemeClr val="bg1">
                            <a:lumMod val="10000"/>
                          </a:schemeClr>
                        </a:solidFill>
                      </a:endParaRPr>
                    </a:p>
                  </a:txBody>
                  <a:tcPr>
                    <a:solidFill>
                      <a:schemeClr val="bg1"/>
                    </a:solidFill>
                  </a:tcPr>
                </a:tc>
                <a:tc>
                  <a:txBody>
                    <a:bodyPr/>
                    <a:lstStyle/>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59</a:t>
                      </a:r>
                    </a:p>
                    <a:p>
                      <a:pPr algn="just"/>
                      <a:r>
                        <a:rPr lang="en-US" sz="900" b="0" u="none" strike="noStrike" cap="none" dirty="0" err="1">
                          <a:solidFill>
                            <a:schemeClr val="bg1">
                              <a:lumMod val="10000"/>
                            </a:schemeClr>
                          </a:solidFill>
                          <a:effectLst/>
                          <a:sym typeface="Arial"/>
                        </a:rPr>
                        <a:t>Debat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publik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terbuka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antar-Pasangan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c </a:t>
                      </a:r>
                      <a:r>
                        <a:rPr lang="en-US" sz="900" b="0" u="none" strike="noStrike" cap="none" dirty="0" err="1">
                          <a:solidFill>
                            <a:schemeClr val="bg1">
                              <a:lumMod val="10000"/>
                            </a:schemeClr>
                          </a:solidFill>
                          <a:effectLst/>
                          <a:sym typeface="Arial"/>
                        </a:rPr>
                        <a:t>diselenggarakan</a:t>
                      </a:r>
                      <a:r>
                        <a:rPr lang="en-US" sz="900" b="0" u="none" strike="noStrike" cap="none" dirty="0">
                          <a:solidFill>
                            <a:schemeClr val="bg1">
                              <a:lumMod val="10000"/>
                            </a:schemeClr>
                          </a:solidFill>
                          <a:effectLst/>
                          <a:sym typeface="Arial"/>
                        </a:rPr>
                        <a:t> oleh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diselenggarakan</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studio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Publik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Swasta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tempat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lainnya</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hanya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dihadiri</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calon</a:t>
                      </a:r>
                      <a:r>
                        <a:rPr lang="en-US" sz="900" b="0" u="none" strike="noStrike" cap="none" dirty="0">
                          <a:solidFill>
                            <a:schemeClr val="bg1">
                              <a:lumMod val="10000"/>
                            </a:schemeClr>
                          </a:solidFill>
                          <a:effectLst/>
                          <a:sym typeface="Arial"/>
                        </a:rPr>
                        <a:t>/</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anggota</a:t>
                      </a:r>
                      <a:r>
                        <a:rPr lang="en-US" sz="900" b="0" u="none" strike="noStrike" cap="none" dirty="0">
                          <a:solidFill>
                            <a:schemeClr val="bg1">
                              <a:lumMod val="10000"/>
                            </a:schemeClr>
                          </a:solidFill>
                          <a:effectLst/>
                          <a:sym typeface="Arial"/>
                        </a:rPr>
                        <a:t> Tim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terbatas</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dan </a:t>
                      </a:r>
                      <a:r>
                        <a:rPr lang="en-US" sz="900" b="0" u="none" strike="noStrike" cap="none" dirty="0" err="1">
                          <a:solidFill>
                            <a:schemeClr val="bg1">
                              <a:lumMod val="10000"/>
                            </a:schemeClr>
                          </a:solidFill>
                          <a:effectLst/>
                          <a:sym typeface="Arial"/>
                        </a:rPr>
                        <a:t>Bawaslu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Bawaslu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wilayah </a:t>
                      </a:r>
                      <a:r>
                        <a:rPr lang="en-US" sz="900" b="0" u="none" strike="noStrike" cap="none" dirty="0" err="1">
                          <a:solidFill>
                            <a:schemeClr val="bg1">
                              <a:lumMod val="10000"/>
                            </a:schemeClr>
                          </a:solidFill>
                          <a:effectLst/>
                          <a:sym typeface="Arial"/>
                        </a:rPr>
                        <a:t>kerja</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menghadirkan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undangan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penonton</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pendukung</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secara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standar</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ditetapkan</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dan</a:t>
                      </a:r>
                    </a:p>
                    <a:p>
                      <a:pPr algn="just"/>
                      <a:endParaRPr lang="en-US" sz="900" dirty="0">
                        <a:solidFill>
                          <a:schemeClr val="bg1">
                            <a:lumMod val="10000"/>
                          </a:schemeClr>
                        </a:solidFill>
                      </a:endParaRPr>
                    </a:p>
                  </a:txBody>
                  <a:tcPr>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d dan e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59 </a:t>
                      </a:r>
                      <a:r>
                        <a:rPr lang="en-US" sz="900" b="0" u="none" strike="noStrike" cap="none" dirty="0" err="1">
                          <a:solidFill>
                            <a:schemeClr val="bg1">
                              <a:lumMod val="10000"/>
                            </a:schemeClr>
                          </a:solidFill>
                          <a:effectLst/>
                          <a:sym typeface="Arial"/>
                        </a:rPr>
                        <a:t>diubah</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setelah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e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59 </a:t>
                      </a:r>
                      <a:r>
                        <a:rPr lang="en-US" sz="900" b="0" u="none" strike="noStrike" cap="none" dirty="0" err="1">
                          <a:solidFill>
                            <a:schemeClr val="bg1">
                              <a:lumMod val="10000"/>
                            </a:schemeClr>
                          </a:solidFill>
                          <a:effectLst/>
                          <a:sym typeface="Arial"/>
                        </a:rPr>
                        <a:t>ditambahkan</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yakni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f, </a:t>
                      </a:r>
                      <a:r>
                        <a:rPr lang="en-US" sz="900" b="0" u="none" strike="noStrike" cap="none" dirty="0" err="1">
                          <a:solidFill>
                            <a:schemeClr val="bg1">
                              <a:lumMod val="10000"/>
                            </a:schemeClr>
                          </a:solidFill>
                          <a:effectLst/>
                          <a:sym typeface="Arial"/>
                        </a:rPr>
                        <a:t>sehingga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59 </a:t>
                      </a:r>
                      <a:r>
                        <a:rPr lang="en-US" sz="900" b="0" u="none" strike="noStrike" cap="none" dirty="0" err="1">
                          <a:solidFill>
                            <a:schemeClr val="bg1">
                              <a:lumMod val="10000"/>
                            </a:schemeClr>
                          </a:solidFill>
                          <a:effectLst/>
                          <a:sym typeface="Arial"/>
                        </a:rPr>
                        <a:t>berbunyi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algn="just"/>
                      <a:endParaRPr lang="en-ID"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59</a:t>
                      </a:r>
                    </a:p>
                    <a:p>
                      <a:pPr algn="just"/>
                      <a:r>
                        <a:rPr lang="en-US" sz="900" b="0" u="none" strike="noStrike" cap="none" dirty="0" err="1">
                          <a:solidFill>
                            <a:schemeClr val="bg1">
                              <a:lumMod val="10000"/>
                            </a:schemeClr>
                          </a:solidFill>
                          <a:effectLst/>
                          <a:sym typeface="Arial"/>
                        </a:rPr>
                        <a:t>Debat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publik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terbuka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antar-Pasangan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c </a:t>
                      </a:r>
                      <a:r>
                        <a:rPr lang="en-US" sz="900" b="0" u="none" strike="noStrike" cap="none" dirty="0" err="1">
                          <a:solidFill>
                            <a:schemeClr val="bg1">
                              <a:lumMod val="10000"/>
                            </a:schemeClr>
                          </a:solidFill>
                          <a:effectLst/>
                          <a:sym typeface="Arial"/>
                        </a:rPr>
                        <a:t>diselenggarakan</a:t>
                      </a:r>
                      <a:r>
                        <a:rPr lang="en-US" sz="900" b="0" u="none" strike="noStrike" cap="none" dirty="0">
                          <a:solidFill>
                            <a:schemeClr val="bg1">
                              <a:lumMod val="10000"/>
                            </a:schemeClr>
                          </a:solidFill>
                          <a:effectLst/>
                          <a:sym typeface="Arial"/>
                        </a:rPr>
                        <a:t> oleh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diselenggarakan</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studio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Publik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Swasta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tempat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lainnya</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hanya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dihadiri</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calon</a:t>
                      </a:r>
                      <a:r>
                        <a:rPr lang="en-US" sz="900" b="0" u="none" strike="noStrike" cap="none" dirty="0">
                          <a:solidFill>
                            <a:schemeClr val="bg1">
                              <a:lumMod val="10000"/>
                            </a:schemeClr>
                          </a:solidFill>
                          <a:effectLst/>
                          <a:sym typeface="Arial"/>
                        </a:rPr>
                        <a:t>/</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anggota</a:t>
                      </a:r>
                      <a:r>
                        <a:rPr lang="en-US" sz="900" b="0" u="none" strike="noStrike" cap="none" dirty="0">
                          <a:solidFill>
                            <a:schemeClr val="bg1">
                              <a:lumMod val="10000"/>
                            </a:schemeClr>
                          </a:solidFill>
                          <a:effectLst/>
                          <a:sym typeface="Arial"/>
                        </a:rPr>
                        <a:t> Tim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terbatas</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dan </a:t>
                      </a:r>
                      <a:r>
                        <a:rPr lang="en-US" sz="900" b="0" u="none" strike="noStrike" cap="none" dirty="0" err="1">
                          <a:solidFill>
                            <a:schemeClr val="bg1">
                              <a:lumMod val="10000"/>
                            </a:schemeClr>
                          </a:solidFill>
                          <a:effectLst/>
                          <a:sym typeface="Arial"/>
                        </a:rPr>
                        <a:t>Bawaslu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Bawaslu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wilayah </a:t>
                      </a:r>
                      <a:r>
                        <a:rPr lang="en-US" sz="900" b="0" u="none" strike="noStrike" cap="none" dirty="0" err="1">
                          <a:solidFill>
                            <a:schemeClr val="bg1">
                              <a:lumMod val="10000"/>
                            </a:schemeClr>
                          </a:solidFill>
                          <a:effectLst/>
                          <a:sym typeface="Arial"/>
                        </a:rPr>
                        <a:t>kerja</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menghadirkan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undangan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penonton</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pendukung</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secara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 </a:t>
                      </a:r>
                      <a:r>
                        <a:rPr lang="en-US" sz="900" b="0" u="none" strike="noStrike" cap="none" dirty="0" err="1">
                          <a:solidFill>
                            <a:schemeClr val="bg1">
                              <a:lumMod val="10000"/>
                            </a:schemeClr>
                          </a:solidFill>
                          <a:effectLst/>
                          <a:sym typeface="Arial"/>
                        </a:rPr>
                        <a:t>sesuai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standar</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ditetapkan</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142081264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(7)</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245544147"/>
              </p:ext>
            </p:extLst>
          </p:nvPr>
        </p:nvGraphicFramePr>
        <p:xfrm>
          <a:off x="251520" y="339503"/>
          <a:ext cx="8640962" cy="1731957"/>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marL="177800" marR="0" lvl="0" indent="-17780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900" b="0" u="none" strike="noStrike" cap="none" dirty="0">
                          <a:solidFill>
                            <a:schemeClr val="bg1">
                              <a:lumMod val="10000"/>
                            </a:schemeClr>
                          </a:solidFill>
                          <a:effectLst/>
                          <a:sym typeface="Arial"/>
                        </a:rPr>
                        <a:t>e. </a:t>
                      </a:r>
                      <a:r>
                        <a:rPr lang="en-US" sz="900" b="0" u="none" strike="noStrike" cap="none" dirty="0" err="1">
                          <a:solidFill>
                            <a:schemeClr val="bg1">
                              <a:lumMod val="10000"/>
                            </a:schemeClr>
                          </a:solidFill>
                          <a:effectLst/>
                          <a:sym typeface="Arial"/>
                        </a:rPr>
                        <a:t>siaran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secara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tunda</a:t>
                      </a:r>
                      <a:r>
                        <a:rPr lang="en-US" sz="900" b="0" u="none" strike="noStrike" cap="none" dirty="0">
                          <a:solidFill>
                            <a:schemeClr val="bg1">
                              <a:lumMod val="10000"/>
                            </a:schemeClr>
                          </a:solidFill>
                          <a:effectLst/>
                          <a:sym typeface="Arial"/>
                        </a:rPr>
                        <a:t> oleh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Publik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Swasta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apabila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langsung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a:t>
                      </a:r>
                    </a:p>
                    <a:p>
                      <a:pPr algn="just"/>
                      <a:endParaRPr lang="en-US" sz="1000" dirty="0">
                        <a:solidFill>
                          <a:schemeClr val="bg1">
                            <a:lumMod val="10000"/>
                          </a:schemeClr>
                        </a:solidFill>
                      </a:endParaRPr>
                    </a:p>
                  </a:txBody>
                  <a:tcPr>
                    <a:solidFill>
                      <a:schemeClr val="bg1"/>
                    </a:solidFill>
                  </a:tcPr>
                </a:tc>
                <a:tc>
                  <a:txBody>
                    <a:bodyPr/>
                    <a:lstStyle/>
                    <a:p>
                      <a:pPr marL="263525" marR="0" lvl="0" indent="-263525" algn="just" defTabSz="914400" rtl="0" eaLnBrk="1" fontAlgn="auto" latinLnBrk="0" hangingPunct="1">
                        <a:lnSpc>
                          <a:spcPct val="100000"/>
                        </a:lnSpc>
                        <a:spcBef>
                          <a:spcPts val="0"/>
                        </a:spcBef>
                        <a:spcAft>
                          <a:spcPts val="0"/>
                        </a:spcAft>
                        <a:buClr>
                          <a:srgbClr val="000000"/>
                        </a:buClr>
                        <a:buSzTx/>
                        <a:buFont typeface="Arial"/>
                        <a:buAutoNum type="alphaLcPeriod" startAt="5"/>
                        <a:tabLst/>
                        <a:defRPr/>
                      </a:pPr>
                      <a:r>
                        <a:rPr lang="en-US" sz="900" b="0" u="none" strike="noStrike" cap="none" dirty="0" err="1">
                          <a:solidFill>
                            <a:schemeClr val="bg1">
                              <a:lumMod val="10000"/>
                            </a:schemeClr>
                          </a:solidFill>
                          <a:effectLst/>
                          <a:sym typeface="Arial"/>
                        </a:rPr>
                        <a:t>siaran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secara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tunda</a:t>
                      </a:r>
                      <a:r>
                        <a:rPr lang="en-US" sz="900" b="0" u="none" strike="noStrike" cap="none" dirty="0">
                          <a:solidFill>
                            <a:schemeClr val="bg1">
                              <a:lumMod val="10000"/>
                            </a:schemeClr>
                          </a:solidFill>
                          <a:effectLst/>
                          <a:sym typeface="Arial"/>
                        </a:rPr>
                        <a:t> oleh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Publik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Lembaga </a:t>
                      </a:r>
                      <a:r>
                        <a:rPr lang="en-US" sz="900" b="0" u="none" strike="noStrike" cap="none" dirty="0" err="1">
                          <a:solidFill>
                            <a:schemeClr val="bg1">
                              <a:lumMod val="10000"/>
                            </a:schemeClr>
                          </a:solidFill>
                          <a:effectLst/>
                          <a:sym typeface="Arial"/>
                        </a:rPr>
                        <a:t>Penyiaran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Swasta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apabila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siaran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langsung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1" u="none" strike="noStrike" cap="none" dirty="0">
                          <a:solidFill>
                            <a:schemeClr val="bg1">
                              <a:lumMod val="10000"/>
                            </a:schemeClr>
                          </a:solidFill>
                          <a:effectLst/>
                          <a:sym typeface="Arial"/>
                        </a:rPr>
                        <a:t>dan</a:t>
                      </a:r>
                    </a:p>
                    <a:p>
                      <a:pPr marL="263525" marR="0" lvl="0" indent="-263525" algn="just" defTabSz="914400" rtl="0" eaLnBrk="1" fontAlgn="auto" latinLnBrk="0" hangingPunct="1">
                        <a:lnSpc>
                          <a:spcPct val="100000"/>
                        </a:lnSpc>
                        <a:spcBef>
                          <a:spcPts val="0"/>
                        </a:spcBef>
                        <a:spcAft>
                          <a:spcPts val="0"/>
                        </a:spcAft>
                        <a:buClr>
                          <a:srgbClr val="000000"/>
                        </a:buClr>
                        <a:buSzTx/>
                        <a:buFont typeface="Arial"/>
                        <a:buAutoNum type="alphaLcPeriod" startAt="5"/>
                        <a:tabLst/>
                        <a:defRPr/>
                      </a:pPr>
                      <a:r>
                        <a:rPr lang="en-US" sz="900" b="1" u="none" strike="noStrike" cap="none" dirty="0" err="1">
                          <a:solidFill>
                            <a:schemeClr val="bg1">
                              <a:lumMod val="10000"/>
                            </a:schemeClr>
                          </a:solidFill>
                          <a:effectLst/>
                          <a:sym typeface="Arial"/>
                        </a:rPr>
                        <a:t>selain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visi</a:t>
                      </a:r>
                      <a:r>
                        <a:rPr lang="en-US" sz="900" b="1" u="none" strike="noStrike" cap="none" dirty="0">
                          <a:solidFill>
                            <a:schemeClr val="bg1">
                              <a:lumMod val="10000"/>
                            </a:schemeClr>
                          </a:solidFill>
                          <a:effectLst/>
                          <a:sym typeface="Arial"/>
                        </a:rPr>
                        <a:t> dan </a:t>
                      </a:r>
                      <a:r>
                        <a:rPr lang="en-US" sz="900" b="1" u="none" strike="noStrike" cap="none" dirty="0" err="1">
                          <a:solidFill>
                            <a:schemeClr val="bg1">
                              <a:lumMod val="10000"/>
                            </a:schemeClr>
                          </a:solidFill>
                          <a:effectLst/>
                          <a:sym typeface="Arial"/>
                        </a:rPr>
                        <a:t>misi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Pasangan</a:t>
                      </a:r>
                      <a:r>
                        <a:rPr lang="en-US" sz="900" b="1" u="none" strike="noStrike" cap="none" dirty="0">
                          <a:solidFill>
                            <a:schemeClr val="bg1">
                              <a:lumMod val="10000"/>
                            </a:schemeClr>
                          </a:solidFill>
                          <a:effectLst/>
                          <a:sym typeface="Arial"/>
                        </a:rPr>
                        <a:t> Calon, </a:t>
                      </a:r>
                      <a:r>
                        <a:rPr lang="en-US" sz="900" b="1" u="none" strike="noStrike" cap="none" dirty="0" err="1">
                          <a:solidFill>
                            <a:schemeClr val="bg1">
                              <a:lumMod val="10000"/>
                            </a:schemeClr>
                          </a:solidFill>
                          <a:effectLst/>
                          <a:sym typeface="Arial"/>
                        </a:rPr>
                        <a:t>materi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debat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publik</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debat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terbuka</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dapat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membahas</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kebijakan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penanganan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pencegahan</a:t>
                      </a:r>
                      <a:r>
                        <a:rPr lang="en-US" sz="900" b="1" u="none" strike="noStrike" cap="none" dirty="0">
                          <a:solidFill>
                            <a:schemeClr val="bg1">
                              <a:lumMod val="10000"/>
                            </a:schemeClr>
                          </a:solidFill>
                          <a:effectLst/>
                          <a:sym typeface="Arial"/>
                        </a:rPr>
                        <a:t> dan </a:t>
                      </a:r>
                      <a:r>
                        <a:rPr lang="en-US" sz="900" b="1" u="none" strike="noStrike" cap="none" dirty="0" err="1">
                          <a:solidFill>
                            <a:schemeClr val="bg1">
                              <a:lumMod val="10000"/>
                            </a:schemeClr>
                          </a:solidFill>
                          <a:effectLst/>
                          <a:sym typeface="Arial"/>
                        </a:rPr>
                        <a:t>pengendalian</a:t>
                      </a:r>
                      <a:r>
                        <a:rPr lang="en-US" sz="900" b="1" u="none" strike="noStrike" cap="none" dirty="0">
                          <a:solidFill>
                            <a:schemeClr val="bg1">
                              <a:lumMod val="10000"/>
                            </a:schemeClr>
                          </a:solidFill>
                          <a:effectLst/>
                          <a:sym typeface="Arial"/>
                        </a:rPr>
                        <a:t> Corona Virus Disease 2019 (COVID-19).</a:t>
                      </a:r>
                      <a:endParaRPr lang="en-US" sz="900" b="1"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167148056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(8)</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1796151234"/>
              </p:ext>
            </p:extLst>
          </p:nvPr>
        </p:nvGraphicFramePr>
        <p:xfrm>
          <a:off x="251520" y="411510"/>
          <a:ext cx="8640962" cy="4219952"/>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731338">
                  <a:extLst>
                    <a:ext uri="{9D8B030D-6E8A-4147-A177-3AD203B41FA5}">
                      <a16:colId xmlns:a16="http://schemas.microsoft.com/office/drawing/2014/main" val="375837003"/>
                    </a:ext>
                  </a:extLst>
                </a:gridCol>
                <a:gridCol w="1440162">
                  <a:extLst>
                    <a:ext uri="{9D8B030D-6E8A-4147-A177-3AD203B41FA5}">
                      <a16:colId xmlns:a16="http://schemas.microsoft.com/office/drawing/2014/main" val="837383108"/>
                    </a:ext>
                  </a:extLst>
                </a:gridCol>
              </a:tblGrid>
              <a:tr h="288032">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370840">
                <a:tc>
                  <a:txBody>
                    <a:bodyPr/>
                    <a:lstStyle/>
                    <a:p>
                      <a:pPr algn="ctr"/>
                      <a:r>
                        <a:rPr lang="en-US" sz="900" dirty="0">
                          <a:solidFill>
                            <a:schemeClr val="bg1">
                              <a:lumMod val="10000"/>
                            </a:schemeClr>
                          </a:solidFill>
                        </a:rPr>
                        <a:t>3.</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endParaRPr lang="en-US" sz="900" dirty="0">
                        <a:solidFill>
                          <a:schemeClr val="bg1">
                            <a:lumMod val="10000"/>
                          </a:schemeClr>
                        </a:solidFill>
                      </a:endParaRPr>
                    </a:p>
                  </a:txBody>
                  <a:tcPr>
                    <a:solidFill>
                      <a:schemeClr val="bg1"/>
                    </a:solidFill>
                  </a:tcPr>
                </a:tc>
                <a:tc>
                  <a:txBody>
                    <a:bodyPr/>
                    <a:lstStyle/>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60</a:t>
                      </a:r>
                    </a:p>
                    <a:p>
                      <a:pPr marL="265113" lvl="0" indent="-265113" algn="just">
                        <a:buAutoNum type="arabicParenBoth"/>
                      </a:pPr>
                      <a:r>
                        <a:rPr lang="en-US" sz="900" b="0" u="none" strike="noStrike" cap="none" dirty="0" err="1">
                          <a:solidFill>
                            <a:schemeClr val="bg1">
                              <a:lumMod val="10000"/>
                            </a:schemeClr>
                          </a:solidFill>
                          <a:effectLst/>
                          <a:sym typeface="Arial"/>
                        </a:rPr>
                        <a:t>Penyebaran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kepada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d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disebarkan</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Gabungan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Tim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a:tabLst/>
                        <a:defRPr/>
                      </a:pPr>
                      <a:r>
                        <a:rPr lang="en-US" sz="900" b="0" u="none" strike="noStrike" cap="none" dirty="0" err="1">
                          <a:solidFill>
                            <a:schemeClr val="bg1">
                              <a:lumMod val="10000"/>
                            </a:schemeClr>
                          </a:solidFill>
                          <a:effectLst/>
                          <a:sym typeface="Arial"/>
                        </a:rPr>
                        <a:t>Penyebaran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kepada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sebelum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dibagikan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dibagikan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keadaan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bersih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dibungkus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tahan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terhadap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zat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cair</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disterilisasi</a:t>
                      </a:r>
                      <a:r>
                        <a:rPr lang="en-US" sz="900" b="0" u="none" strike="noStrike" cap="none" dirty="0">
                          <a:solidFill>
                            <a:schemeClr val="bg1">
                              <a:lumMod val="10000"/>
                            </a:schemeClr>
                          </a:solidFill>
                          <a:effectLst/>
                          <a:sym typeface="Arial"/>
                        </a:rPr>
                        <a:t>;</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petugas</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membagikan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mengggunakan</a:t>
                      </a:r>
                      <a:r>
                        <a:rPr lang="en-US" sz="900" b="0" u="none" strike="noStrike" cap="none" dirty="0">
                          <a:solidFill>
                            <a:schemeClr val="bg1">
                              <a:lumMod val="10000"/>
                            </a:schemeClr>
                          </a:solidFill>
                          <a:effectLst/>
                          <a:sym typeface="Arial"/>
                        </a:rPr>
                        <a:t> masker yang </a:t>
                      </a:r>
                      <a:r>
                        <a:rPr lang="en-US" sz="900" b="0" u="none" strike="noStrike" cap="none" dirty="0" err="1">
                          <a:solidFill>
                            <a:schemeClr val="bg1">
                              <a:lumMod val="10000"/>
                            </a:schemeClr>
                          </a:solidFill>
                          <a:effectLst/>
                          <a:sym typeface="Arial"/>
                        </a:rPr>
                        <a:t>menutupi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hidung</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mulut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dagu</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sarung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tangan</a:t>
                      </a:r>
                      <a:r>
                        <a:rPr lang="en-US" sz="900" b="0" u="none" strike="noStrike" cap="none" dirty="0">
                          <a:solidFill>
                            <a:schemeClr val="bg1">
                              <a:lumMod val="10000"/>
                            </a:schemeClr>
                          </a:solidFill>
                          <a:effectLst/>
                          <a:sym typeface="Arial"/>
                        </a:rPr>
                        <a:t>; dan</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pembagian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menimbulkan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kerumunan</a:t>
                      </a:r>
                      <a:r>
                        <a:rPr lang="en-US" sz="900" b="0" u="none" strike="noStrike" cap="none" dirty="0">
                          <a:solidFill>
                            <a:schemeClr val="bg1">
                              <a:lumMod val="10000"/>
                            </a:schemeClr>
                          </a:solidFill>
                          <a:effectLst/>
                          <a:sym typeface="Arial"/>
                        </a:rPr>
                        <a:t>.</a:t>
                      </a:r>
                    </a:p>
                    <a:p>
                      <a:pPr algn="just"/>
                      <a:endParaRPr lang="en-US" sz="900" dirty="0">
                        <a:solidFill>
                          <a:schemeClr val="bg1">
                            <a:lumMod val="10000"/>
                          </a:schemeClr>
                        </a:solidFill>
                      </a:endParaRPr>
                    </a:p>
                  </a:txBody>
                  <a:tcPr>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60 </a:t>
                      </a:r>
                      <a:r>
                        <a:rPr lang="en-US" sz="900" b="0" u="none" strike="noStrike" cap="none" dirty="0" err="1">
                          <a:solidFill>
                            <a:schemeClr val="bg1">
                              <a:lumMod val="10000"/>
                            </a:schemeClr>
                          </a:solidFill>
                          <a:effectLst/>
                          <a:sym typeface="Arial"/>
                        </a:rPr>
                        <a:t>ditambahkan</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yakni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(3), </a:t>
                      </a:r>
                      <a:r>
                        <a:rPr lang="en-US" sz="900" b="0" u="none" strike="noStrike" cap="none" dirty="0" err="1">
                          <a:solidFill>
                            <a:schemeClr val="bg1">
                              <a:lumMod val="10000"/>
                            </a:schemeClr>
                          </a:solidFill>
                          <a:effectLst/>
                          <a:sym typeface="Arial"/>
                        </a:rPr>
                        <a:t>sehingga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60 </a:t>
                      </a:r>
                      <a:r>
                        <a:rPr lang="en-US" sz="900" b="0" u="none" strike="noStrike" cap="none" dirty="0" err="1">
                          <a:solidFill>
                            <a:schemeClr val="bg1">
                              <a:lumMod val="10000"/>
                            </a:schemeClr>
                          </a:solidFill>
                          <a:effectLst/>
                          <a:sym typeface="Arial"/>
                        </a:rPr>
                        <a:t>berbunyi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60</a:t>
                      </a:r>
                    </a:p>
                    <a:p>
                      <a:pPr marL="265113" lvl="0" indent="-265113" algn="just">
                        <a:buAutoNum type="arabicParenBoth"/>
                      </a:pPr>
                      <a:r>
                        <a:rPr lang="en-US" sz="900" b="0" u="none" strike="noStrike" cap="none" dirty="0" err="1">
                          <a:solidFill>
                            <a:schemeClr val="bg1">
                              <a:lumMod val="10000"/>
                            </a:schemeClr>
                          </a:solidFill>
                          <a:effectLst/>
                          <a:sym typeface="Arial"/>
                        </a:rPr>
                        <a:t>Penyebaran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kepada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d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disebarkan</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Gabungan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Tim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rabicParenBoth"/>
                        <a:tabLst/>
                        <a:defRPr/>
                      </a:pPr>
                      <a:r>
                        <a:rPr lang="en-US" sz="900" b="0" u="none" strike="noStrike" cap="none" dirty="0" err="1">
                          <a:solidFill>
                            <a:schemeClr val="bg1">
                              <a:lumMod val="10000"/>
                            </a:schemeClr>
                          </a:solidFill>
                          <a:effectLst/>
                          <a:sym typeface="Arial"/>
                        </a:rPr>
                        <a:t>Penyebaran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kepada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sebelum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dibagikan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dibagikan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keadaan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bersih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dibungkus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tahan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terhadap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zat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cair</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disterilisasi</a:t>
                      </a:r>
                      <a:r>
                        <a:rPr lang="en-US" sz="900" b="0" u="none" strike="noStrike" cap="none" dirty="0">
                          <a:solidFill>
                            <a:schemeClr val="bg1">
                              <a:lumMod val="10000"/>
                            </a:schemeClr>
                          </a:solidFill>
                          <a:effectLst/>
                          <a:sym typeface="Arial"/>
                        </a:rPr>
                        <a:t>;</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petugas</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membagikan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mengggunakan</a:t>
                      </a:r>
                      <a:r>
                        <a:rPr lang="en-US" sz="900" b="0" u="none" strike="noStrike" cap="none" dirty="0">
                          <a:solidFill>
                            <a:schemeClr val="bg1">
                              <a:lumMod val="10000"/>
                            </a:schemeClr>
                          </a:solidFill>
                          <a:effectLst/>
                          <a:sym typeface="Arial"/>
                        </a:rPr>
                        <a:t> masker yang </a:t>
                      </a:r>
                      <a:r>
                        <a:rPr lang="en-US" sz="900" b="0" u="none" strike="noStrike" cap="none" dirty="0" err="1">
                          <a:solidFill>
                            <a:schemeClr val="bg1">
                              <a:lumMod val="10000"/>
                            </a:schemeClr>
                          </a:solidFill>
                          <a:effectLst/>
                          <a:sym typeface="Arial"/>
                        </a:rPr>
                        <a:t>menutupi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hidung</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mulut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dagu</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sarung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tangan</a:t>
                      </a:r>
                      <a:r>
                        <a:rPr lang="en-US" sz="900" b="0" u="none" strike="noStrike" cap="none" dirty="0">
                          <a:solidFill>
                            <a:schemeClr val="bg1">
                              <a:lumMod val="10000"/>
                            </a:schemeClr>
                          </a:solidFill>
                          <a:effectLst/>
                          <a:sym typeface="Arial"/>
                        </a:rPr>
                        <a:t>; dan</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pembagian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menimbulkan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kerumunan</a:t>
                      </a:r>
                      <a:r>
                        <a:rPr lang="en-US" sz="900" b="0" u="none" strike="noStrike" cap="none" dirty="0">
                          <a:solidFill>
                            <a:schemeClr val="bg1">
                              <a:lumMod val="10000"/>
                            </a:schemeClr>
                          </a:solidFill>
                          <a:effectLst/>
                          <a:sym typeface="Arial"/>
                        </a:rPr>
                        <a:t>.</a:t>
                      </a: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Berdasarkan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masukan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dari</a:t>
                      </a:r>
                      <a:r>
                        <a:rPr lang="en-US" sz="900" b="0" u="none" strike="noStrike" cap="none" dirty="0">
                          <a:solidFill>
                            <a:schemeClr val="bg1">
                              <a:lumMod val="10000"/>
                            </a:schemeClr>
                          </a:solidFill>
                          <a:effectLst/>
                          <a:sym typeface="Arial"/>
                        </a:rPr>
                        <a:t> Kementerian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Negeri</a:t>
                      </a:r>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22051739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(9)</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1609666829"/>
              </p:ext>
            </p:extLst>
          </p:nvPr>
        </p:nvGraphicFramePr>
        <p:xfrm>
          <a:off x="251520" y="339503"/>
          <a:ext cx="8640962" cy="227076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1000" dirty="0">
                        <a:solidFill>
                          <a:schemeClr val="bg1">
                            <a:lumMod val="10000"/>
                          </a:schemeClr>
                        </a:solidFill>
                      </a:endParaRPr>
                    </a:p>
                  </a:txBody>
                  <a:tcPr>
                    <a:solidFill>
                      <a:schemeClr val="bg1"/>
                    </a:solidFill>
                  </a:tcPr>
                </a:tc>
                <a:tc>
                  <a:txBody>
                    <a:bodyPr/>
                    <a:lstStyle/>
                    <a:p>
                      <a:pPr marL="265113" marR="0" lvl="0" indent="-265113"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1000" dirty="0">
                        <a:solidFill>
                          <a:schemeClr val="bg1">
                            <a:lumMod val="10000"/>
                          </a:schemeClr>
                        </a:solidFill>
                      </a:endParaRPr>
                    </a:p>
                  </a:txBody>
                  <a:tcPr>
                    <a:solidFill>
                      <a:schemeClr val="bg1"/>
                    </a:solidFill>
                  </a:tcPr>
                </a:tc>
                <a:tc>
                  <a:txBody>
                    <a:bodyPr/>
                    <a:lstStyle/>
                    <a:p>
                      <a:pPr marL="265113" lvl="0" indent="-265113" algn="just"/>
                      <a:r>
                        <a:rPr lang="en-US" sz="900" b="1" u="none" strike="noStrike" cap="none" dirty="0">
                          <a:solidFill>
                            <a:schemeClr val="bg1">
                              <a:lumMod val="10000"/>
                            </a:schemeClr>
                          </a:solidFill>
                          <a:effectLst/>
                          <a:sym typeface="Arial"/>
                        </a:rPr>
                        <a:t>(3) </a:t>
                      </a:r>
                      <a:r>
                        <a:rPr lang="en-US" sz="900" b="1" u="none" strike="noStrike" cap="none" dirty="0" err="1">
                          <a:solidFill>
                            <a:schemeClr val="bg1">
                              <a:lumMod val="10000"/>
                            </a:schemeClr>
                          </a:solidFill>
                          <a:effectLst/>
                          <a:sym typeface="Arial"/>
                        </a:rPr>
                        <a:t>Selain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Bahan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Kampanye</a:t>
                      </a:r>
                      <a:r>
                        <a:rPr lang="en-US" sz="900" b="1" u="none" strike="noStrike" cap="none" dirty="0">
                          <a:solidFill>
                            <a:schemeClr val="bg1">
                              <a:lumMod val="10000"/>
                            </a:schemeClr>
                          </a:solidFill>
                          <a:effectLst/>
                          <a:sym typeface="Arial"/>
                        </a:rPr>
                        <a:t> yang </a:t>
                      </a:r>
                      <a:r>
                        <a:rPr lang="en-US" sz="900" b="1" u="none" strike="noStrike" cap="none" dirty="0" err="1">
                          <a:solidFill>
                            <a:schemeClr val="bg1">
                              <a:lumMod val="10000"/>
                            </a:schemeClr>
                          </a:solidFill>
                          <a:effectLst/>
                          <a:sym typeface="Arial"/>
                        </a:rPr>
                        <a:t>telah</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ditentukan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dalam</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Peraturan</a:t>
                      </a:r>
                      <a:r>
                        <a:rPr lang="en-US" sz="900" b="1" u="none" strike="noStrike" cap="none" dirty="0">
                          <a:solidFill>
                            <a:schemeClr val="bg1">
                              <a:lumMod val="10000"/>
                            </a:schemeClr>
                          </a:solidFill>
                          <a:effectLst/>
                          <a:sym typeface="Arial"/>
                        </a:rPr>
                        <a:t> KPU yang </a:t>
                      </a:r>
                      <a:r>
                        <a:rPr lang="en-US" sz="900" b="1" u="none" strike="noStrike" cap="none" dirty="0" err="1">
                          <a:solidFill>
                            <a:schemeClr val="bg1">
                              <a:lumMod val="10000"/>
                            </a:schemeClr>
                          </a:solidFill>
                          <a:effectLst/>
                          <a:sym typeface="Arial"/>
                        </a:rPr>
                        <a:t>mengatur</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mengenai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Kampanye</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Pemilihan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Partai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Politik</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Gabungan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Partai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Politik</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Pasangan</a:t>
                      </a:r>
                      <a:r>
                        <a:rPr lang="en-US" sz="900" b="1" u="none" strike="noStrike" cap="none" dirty="0">
                          <a:solidFill>
                            <a:schemeClr val="bg1">
                              <a:lumMod val="10000"/>
                            </a:schemeClr>
                          </a:solidFill>
                          <a:effectLst/>
                          <a:sym typeface="Arial"/>
                        </a:rPr>
                        <a:t> Calon dan/</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Tim </a:t>
                      </a:r>
                      <a:r>
                        <a:rPr lang="en-US" sz="900" b="1" u="none" strike="noStrike" cap="none" dirty="0" err="1">
                          <a:solidFill>
                            <a:schemeClr val="bg1">
                              <a:lumMod val="10000"/>
                            </a:schemeClr>
                          </a:solidFill>
                          <a:effectLst/>
                          <a:sym typeface="Arial"/>
                        </a:rPr>
                        <a:t>Kampanye</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dapat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membuat</a:t>
                      </a:r>
                      <a:r>
                        <a:rPr lang="en-US" sz="900" b="1" u="none" strike="noStrike" cap="none" dirty="0">
                          <a:solidFill>
                            <a:schemeClr val="bg1">
                              <a:lumMod val="10000"/>
                            </a:schemeClr>
                          </a:solidFill>
                          <a:effectLst/>
                          <a:sym typeface="Arial"/>
                        </a:rPr>
                        <a:t> dan </a:t>
                      </a:r>
                      <a:r>
                        <a:rPr lang="en-US" sz="900" b="1" u="none" strike="noStrike" cap="none" dirty="0" err="1">
                          <a:solidFill>
                            <a:schemeClr val="bg1">
                              <a:lumMod val="10000"/>
                            </a:schemeClr>
                          </a:solidFill>
                          <a:effectLst/>
                          <a:sym typeface="Arial"/>
                        </a:rPr>
                        <a:t>mencetak</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Bahan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Kampanye</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berupa</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alat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pelindung</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diri</a:t>
                      </a:r>
                      <a:r>
                        <a:rPr lang="en-US" sz="900" b="1" u="none" strike="noStrike" cap="none" dirty="0">
                          <a:solidFill>
                            <a:schemeClr val="bg1">
                              <a:lumMod val="10000"/>
                            </a:schemeClr>
                          </a:solidFill>
                          <a:effectLst/>
                          <a:sym typeface="Arial"/>
                        </a:rPr>
                        <a:t> yang </a:t>
                      </a:r>
                      <a:r>
                        <a:rPr lang="en-US" sz="900" b="1" u="none" strike="noStrike" cap="none" dirty="0" err="1">
                          <a:solidFill>
                            <a:schemeClr val="bg1">
                              <a:lumMod val="10000"/>
                            </a:schemeClr>
                          </a:solidFill>
                          <a:effectLst/>
                          <a:sym typeface="Arial"/>
                        </a:rPr>
                        <a:t>terdiri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atas</a:t>
                      </a:r>
                      <a:r>
                        <a:rPr lang="en-US" sz="900" b="1" u="none" strike="noStrike" cap="none" dirty="0">
                          <a:solidFill>
                            <a:schemeClr val="bg1">
                              <a:lumMod val="10000"/>
                            </a:schemeClr>
                          </a:solidFill>
                          <a:effectLst/>
                          <a:sym typeface="Arial"/>
                        </a:rPr>
                        <a:t>:</a:t>
                      </a:r>
                    </a:p>
                    <a:p>
                      <a:pPr marL="493712" lvl="0" indent="-228600" algn="just">
                        <a:buAutoNum type="alphaLcPeriod"/>
                      </a:pPr>
                      <a:r>
                        <a:rPr lang="en-US" sz="900" b="1" u="none" strike="noStrike" cap="none" dirty="0">
                          <a:solidFill>
                            <a:schemeClr val="bg1">
                              <a:lumMod val="10000"/>
                            </a:schemeClr>
                          </a:solidFill>
                          <a:effectLst/>
                          <a:sym typeface="Arial"/>
                        </a:rPr>
                        <a:t>masker;</a:t>
                      </a:r>
                    </a:p>
                    <a:p>
                      <a:pPr marL="493712" lvl="0" indent="-228600" algn="just">
                        <a:buAutoNum type="alphaLcPeriod"/>
                      </a:pPr>
                      <a:r>
                        <a:rPr lang="en-US" sz="900" b="1" u="none" strike="noStrike" cap="none" dirty="0" err="1">
                          <a:solidFill>
                            <a:schemeClr val="bg1">
                              <a:lumMod val="10000"/>
                            </a:schemeClr>
                          </a:solidFill>
                          <a:effectLst/>
                          <a:sym typeface="Arial"/>
                        </a:rPr>
                        <a:t>sarung</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tangan</a:t>
                      </a:r>
                      <a:r>
                        <a:rPr lang="en-US" sz="900" b="1" u="none" strike="noStrike" cap="none" dirty="0">
                          <a:solidFill>
                            <a:schemeClr val="bg1">
                              <a:lumMod val="10000"/>
                            </a:schemeClr>
                          </a:solidFill>
                          <a:effectLst/>
                          <a:sym typeface="Arial"/>
                        </a:rPr>
                        <a:t>;</a:t>
                      </a:r>
                    </a:p>
                    <a:p>
                      <a:pPr marL="493712" lvl="0" indent="-228600" algn="just">
                        <a:buAutoNum type="alphaLcPeriod"/>
                      </a:pPr>
                      <a:r>
                        <a:rPr lang="en-US" sz="900" b="1" u="none" strike="noStrike" cap="none" dirty="0" err="1">
                          <a:solidFill>
                            <a:schemeClr val="bg1">
                              <a:lumMod val="10000"/>
                            </a:schemeClr>
                          </a:solidFill>
                          <a:effectLst/>
                          <a:sym typeface="Arial"/>
                        </a:rPr>
                        <a:t>pelindung</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wajah</a:t>
                      </a:r>
                      <a:r>
                        <a:rPr lang="en-US" sz="900" b="1" u="none" strike="noStrike" cap="none" dirty="0">
                          <a:solidFill>
                            <a:schemeClr val="bg1">
                              <a:lumMod val="10000"/>
                            </a:schemeClr>
                          </a:solidFill>
                          <a:effectLst/>
                          <a:sym typeface="Arial"/>
                        </a:rPr>
                        <a:t> (face shield); dan/</a:t>
                      </a:r>
                      <a:r>
                        <a:rPr lang="en-US" sz="900" b="1" u="none" strike="noStrike" cap="none" dirty="0" err="1">
                          <a:solidFill>
                            <a:schemeClr val="bg1">
                              <a:lumMod val="10000"/>
                            </a:schemeClr>
                          </a:solidFill>
                          <a:effectLst/>
                          <a:sym typeface="Arial"/>
                        </a:rPr>
                        <a:t>ataucairan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antiseptik</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berbasis</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alkohol</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handsanitizer</a:t>
                      </a:r>
                      <a:r>
                        <a:rPr lang="en-US" sz="900" b="1" u="none" strike="noStrike" cap="none" dirty="0">
                          <a:solidFill>
                            <a:schemeClr val="bg1">
                              <a:lumMod val="10000"/>
                            </a:schemeClr>
                          </a:solidFill>
                          <a:effectLst/>
                          <a:sym typeface="Arial"/>
                        </a:rPr>
                        <a:t>)</a:t>
                      </a:r>
                    </a:p>
                    <a:p>
                      <a:pPr marL="265112" lvl="0" indent="0" algn="just">
                        <a:buNone/>
                      </a:pPr>
                      <a:endParaRPr lang="en-US" sz="900" b="1"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61840427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(10)</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2915059910"/>
              </p:ext>
            </p:extLst>
          </p:nvPr>
        </p:nvGraphicFramePr>
        <p:xfrm>
          <a:off x="251520" y="339503"/>
          <a:ext cx="8640962" cy="446532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r>
                        <a:rPr lang="en-US" sz="1000" dirty="0">
                          <a:solidFill>
                            <a:schemeClr val="bg1">
                              <a:lumMod val="10000"/>
                            </a:schemeClr>
                          </a:solidFill>
                        </a:rPr>
                        <a:t>4.</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Pemasangan</a:t>
                      </a:r>
                      <a:r>
                        <a:rPr lang="en-US" sz="900" b="0" u="none" strike="noStrike" cap="none" dirty="0">
                          <a:solidFill>
                            <a:schemeClr val="bg1">
                              <a:lumMod val="10000"/>
                            </a:schemeClr>
                          </a:solidFill>
                          <a:effectLst/>
                          <a:sym typeface="Arial"/>
                        </a:rPr>
                        <a:t> Alat </a:t>
                      </a:r>
                      <a:r>
                        <a:rPr lang="en-US" sz="900" b="0" u="none" strike="noStrike" cap="none" dirty="0" err="1">
                          <a:solidFill>
                            <a:schemeClr val="bg1">
                              <a:lumMod val="10000"/>
                            </a:schemeClr>
                          </a:solidFill>
                          <a:effectLst/>
                          <a:sym typeface="Arial"/>
                        </a:rPr>
                        <a:t>Peraga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endParaRPr lang="en-US" sz="900" dirty="0">
                        <a:solidFill>
                          <a:schemeClr val="bg1">
                            <a:lumMod val="10000"/>
                          </a:schemeClr>
                        </a:solidFill>
                      </a:endParaRPr>
                    </a:p>
                  </a:txBody>
                  <a:tcPr>
                    <a:solidFill>
                      <a:schemeClr val="bg1"/>
                    </a:solidFill>
                  </a:tcPr>
                </a:tc>
                <a:tc>
                  <a:txBody>
                    <a:bodyPr/>
                    <a:lstStyle/>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61</a:t>
                      </a:r>
                    </a:p>
                    <a:p>
                      <a:pPr algn="just"/>
                      <a:r>
                        <a:rPr lang="en-US" sz="900" b="0" u="none" strike="noStrike" cap="none" dirty="0" err="1">
                          <a:solidFill>
                            <a:schemeClr val="bg1">
                              <a:lumMod val="10000"/>
                            </a:schemeClr>
                          </a:solidFill>
                          <a:effectLst/>
                          <a:sym typeface="Arial"/>
                        </a:rPr>
                        <a:t>Pemasangan</a:t>
                      </a:r>
                      <a:r>
                        <a:rPr lang="en-US" sz="900" b="0" u="none" strike="noStrike" cap="none" dirty="0">
                          <a:solidFill>
                            <a:schemeClr val="bg1">
                              <a:lumMod val="10000"/>
                            </a:schemeClr>
                          </a:solidFill>
                          <a:effectLst/>
                          <a:sym typeface="Arial"/>
                        </a:rPr>
                        <a:t> Alat </a:t>
                      </a:r>
                      <a:r>
                        <a:rPr lang="en-US" sz="900" b="0" u="none" strike="noStrike" cap="none" dirty="0" err="1">
                          <a:solidFill>
                            <a:schemeClr val="bg1">
                              <a:lumMod val="10000"/>
                            </a:schemeClr>
                          </a:solidFill>
                          <a:effectLst/>
                          <a:sym typeface="Arial"/>
                        </a:rPr>
                        <a:t>Peraga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e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1" u="none" strike="noStrike" cap="none" dirty="0" err="1">
                          <a:solidFill>
                            <a:schemeClr val="bg1">
                              <a:lumMod val="10000"/>
                            </a:schemeClr>
                          </a:solidFill>
                          <a:effectLst/>
                          <a:sym typeface="Arial"/>
                        </a:rPr>
                        <a:t>jumlah</a:t>
                      </a:r>
                      <a:r>
                        <a:rPr lang="en-US" sz="900" b="1" u="none" strike="noStrike" cap="none" dirty="0">
                          <a:solidFill>
                            <a:schemeClr val="bg1">
                              <a:lumMod val="10000"/>
                            </a:schemeClr>
                          </a:solidFill>
                          <a:effectLst/>
                          <a:sym typeface="Arial"/>
                        </a:rPr>
                        <a:t> Alat </a:t>
                      </a:r>
                      <a:r>
                        <a:rPr lang="en-US" sz="900" b="1" u="none" strike="noStrike" cap="none" dirty="0" err="1">
                          <a:solidFill>
                            <a:schemeClr val="bg1">
                              <a:lumMod val="10000"/>
                            </a:schemeClr>
                          </a:solidFill>
                          <a:effectLst/>
                          <a:sym typeface="Arial"/>
                        </a:rPr>
                        <a:t>Peraga</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Kampanye</a:t>
                      </a:r>
                      <a:r>
                        <a:rPr lang="en-US" sz="900" b="1" u="none" strike="noStrike" cap="none" dirty="0">
                          <a:solidFill>
                            <a:schemeClr val="bg1">
                              <a:lumMod val="10000"/>
                            </a:schemeClr>
                          </a:solidFill>
                          <a:effectLst/>
                          <a:sym typeface="Arial"/>
                        </a:rPr>
                        <a:t> yang </a:t>
                      </a:r>
                      <a:r>
                        <a:rPr lang="en-US" sz="900" b="1" u="none" strike="noStrike" cap="none" dirty="0" err="1">
                          <a:solidFill>
                            <a:schemeClr val="bg1">
                              <a:lumMod val="10000"/>
                            </a:schemeClr>
                          </a:solidFill>
                          <a:effectLst/>
                          <a:sym typeface="Arial"/>
                        </a:rPr>
                        <a:t>dibuat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dicetak</a:t>
                      </a:r>
                      <a:r>
                        <a:rPr lang="en-US" sz="900" b="1" u="none" strike="noStrike" cap="none" dirty="0">
                          <a:solidFill>
                            <a:schemeClr val="bg1">
                              <a:lumMod val="10000"/>
                            </a:schemeClr>
                          </a:solidFill>
                          <a:effectLst/>
                          <a:sym typeface="Arial"/>
                        </a:rPr>
                        <a:t> oleh KPU </a:t>
                      </a:r>
                      <a:r>
                        <a:rPr lang="en-US" sz="900" b="1" u="none" strike="noStrike" cap="none" dirty="0" err="1">
                          <a:solidFill>
                            <a:schemeClr val="bg1">
                              <a:lumMod val="10000"/>
                            </a:schemeClr>
                          </a:solidFill>
                          <a:effectLst/>
                          <a:sym typeface="Arial"/>
                        </a:rPr>
                        <a:t>Provinsi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KPU </a:t>
                      </a:r>
                      <a:r>
                        <a:rPr lang="en-US" sz="900" b="1" u="none" strike="noStrike" cap="none" dirty="0" err="1">
                          <a:solidFill>
                            <a:schemeClr val="bg1">
                              <a:lumMod val="10000"/>
                            </a:schemeClr>
                          </a:solidFill>
                          <a:effectLst/>
                          <a:sym typeface="Arial"/>
                        </a:rPr>
                        <a:t>Kabupaten</a:t>
                      </a:r>
                      <a:r>
                        <a:rPr lang="en-US" sz="900" b="1" u="none" strike="noStrike" cap="none" dirty="0">
                          <a:solidFill>
                            <a:schemeClr val="bg1">
                              <a:lumMod val="10000"/>
                            </a:schemeClr>
                          </a:solidFill>
                          <a:effectLst/>
                          <a:sym typeface="Arial"/>
                        </a:rPr>
                        <a:t>/Kota </a:t>
                      </a:r>
                      <a:r>
                        <a:rPr lang="en-US" sz="900" b="1" u="none" strike="noStrike" cap="none" dirty="0" err="1">
                          <a:solidFill>
                            <a:schemeClr val="bg1">
                              <a:lumMod val="10000"/>
                            </a:schemeClr>
                          </a:solidFill>
                          <a:effectLst/>
                          <a:sym typeface="Arial"/>
                        </a:rPr>
                        <a:t>meliputi</a:t>
                      </a:r>
                      <a:r>
                        <a:rPr lang="en-US" sz="900" b="1" u="none" strike="noStrike" cap="none" dirty="0">
                          <a:solidFill>
                            <a:schemeClr val="bg1">
                              <a:lumMod val="10000"/>
                            </a:schemeClr>
                          </a:solidFill>
                          <a:effectLst/>
                          <a:sym typeface="Arial"/>
                        </a:rPr>
                        <a:t>:</a:t>
                      </a:r>
                    </a:p>
                    <a:p>
                      <a:pPr marL="493712" lvl="0" indent="-228600" algn="just">
                        <a:buAutoNum type="arabicPeriod"/>
                      </a:pPr>
                      <a:r>
                        <a:rPr lang="en-US" sz="900" b="0" u="none" strike="noStrike" cap="none" dirty="0" err="1">
                          <a:solidFill>
                            <a:schemeClr val="bg1">
                              <a:lumMod val="10000"/>
                            </a:schemeClr>
                          </a:solidFill>
                          <a:effectLst/>
                          <a:sym typeface="Arial"/>
                        </a:rPr>
                        <a:t>baliho</a:t>
                      </a:r>
                      <a:r>
                        <a:rPr lang="en-US" sz="900" b="0" u="none" strike="noStrike" cap="none" dirty="0">
                          <a:solidFill>
                            <a:schemeClr val="bg1">
                              <a:lumMod val="10000"/>
                            </a:schemeClr>
                          </a:solidFill>
                          <a:effectLst/>
                          <a:sym typeface="Arial"/>
                        </a:rPr>
                        <a:t>/billboard/</a:t>
                      </a:r>
                      <a:r>
                        <a:rPr lang="en-US" sz="900" b="0" u="none" strike="noStrike" cap="none" dirty="0" err="1">
                          <a:solidFill>
                            <a:schemeClr val="bg1">
                              <a:lumMod val="10000"/>
                            </a:schemeClr>
                          </a:solidFill>
                          <a:effectLst/>
                          <a:sym typeface="Arial"/>
                        </a:rPr>
                        <a:t>videotron</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3 (</a:t>
                      </a:r>
                      <a:r>
                        <a:rPr lang="en-US" sz="900" b="0" u="none" strike="noStrike" cap="none" dirty="0" err="1">
                          <a:solidFill>
                            <a:schemeClr val="bg1">
                              <a:lumMod val="10000"/>
                            </a:schemeClr>
                          </a:solidFill>
                          <a:effectLst/>
                          <a:sym typeface="Arial"/>
                        </a:rPr>
                        <a:t>tiga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untuk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a:t>
                      </a:r>
                      <a:r>
                        <a:rPr lang="en-US" sz="900" b="0" u="none" strike="noStrike" cap="none" dirty="0" err="1">
                          <a:solidFill>
                            <a:schemeClr val="bg1">
                              <a:lumMod val="10000"/>
                            </a:schemeClr>
                          </a:solidFill>
                          <a:effectLst/>
                          <a:sym typeface="Arial"/>
                        </a:rPr>
                        <a:t>kota</a:t>
                      </a:r>
                      <a:r>
                        <a:rPr lang="en-US" sz="900" b="0" u="none" strike="noStrike" cap="none" dirty="0">
                          <a:solidFill>
                            <a:schemeClr val="bg1">
                              <a:lumMod val="10000"/>
                            </a:schemeClr>
                          </a:solidFill>
                          <a:effectLst/>
                          <a:sym typeface="Arial"/>
                        </a:rPr>
                        <a:t>;</a:t>
                      </a:r>
                    </a:p>
                    <a:p>
                      <a:pPr marL="493712" lvl="0" indent="-228600" algn="just">
                        <a:buAutoNum type="arabicPeriod"/>
                      </a:pPr>
                      <a:r>
                        <a:rPr lang="en-US" sz="900" b="0" u="none" strike="noStrike" cap="none" dirty="0" err="1">
                          <a:solidFill>
                            <a:schemeClr val="bg1">
                              <a:lumMod val="10000"/>
                            </a:schemeClr>
                          </a:solidFill>
                          <a:effectLst/>
                          <a:sym typeface="Arial"/>
                        </a:rPr>
                        <a:t>umbul-umbul</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10 (</a:t>
                      </a:r>
                      <a:r>
                        <a:rPr lang="en-US" sz="900" b="0" u="none" strike="noStrike" cap="none" dirty="0" err="1">
                          <a:solidFill>
                            <a:schemeClr val="bg1">
                              <a:lumMod val="10000"/>
                            </a:schemeClr>
                          </a:solidFill>
                          <a:effectLst/>
                          <a:sym typeface="Arial"/>
                        </a:rPr>
                        <a:t>sepuluh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untuk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kecamatan</a:t>
                      </a:r>
                      <a:r>
                        <a:rPr lang="en-US" sz="900" b="0" u="none" strike="noStrike" cap="none" dirty="0">
                          <a:solidFill>
                            <a:schemeClr val="bg1">
                              <a:lumMod val="10000"/>
                            </a:schemeClr>
                          </a:solidFill>
                          <a:effectLst/>
                          <a:sym typeface="Arial"/>
                        </a:rPr>
                        <a:t>; </a:t>
                      </a:r>
                      <a:r>
                        <a:rPr lang="en-US" sz="900" b="1" u="none" strike="noStrike" cap="none" dirty="0">
                          <a:solidFill>
                            <a:schemeClr val="bg1">
                              <a:lumMod val="10000"/>
                            </a:schemeClr>
                          </a:solidFill>
                          <a:effectLst/>
                          <a:sym typeface="Arial"/>
                        </a:rPr>
                        <a:t>dan</a:t>
                      </a:r>
                    </a:p>
                    <a:p>
                      <a:pPr marL="493712" lvl="0" indent="-228600" algn="just">
                        <a:buAutoNum type="arabicPeriod"/>
                      </a:pPr>
                      <a:r>
                        <a:rPr lang="en-US" sz="900" b="0" u="none" strike="noStrike" cap="none" dirty="0" err="1">
                          <a:solidFill>
                            <a:schemeClr val="bg1">
                              <a:lumMod val="10000"/>
                            </a:schemeClr>
                          </a:solidFill>
                          <a:effectLst/>
                          <a:sym typeface="Arial"/>
                        </a:rPr>
                        <a:t>spanduk</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untuk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desa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sebutan</a:t>
                      </a:r>
                      <a:r>
                        <a:rPr lang="en-US" sz="900" b="0" u="none" strike="noStrike" cap="none" dirty="0">
                          <a:solidFill>
                            <a:schemeClr val="bg1">
                              <a:lumMod val="10000"/>
                            </a:schemeClr>
                          </a:solidFill>
                          <a:effectLst/>
                          <a:sym typeface="Arial"/>
                        </a:rPr>
                        <a:t> lain/</a:t>
                      </a:r>
                      <a:r>
                        <a:rPr lang="en-US" sz="900" b="0" u="none" strike="noStrike" cap="none" dirty="0" err="1">
                          <a:solidFill>
                            <a:schemeClr val="bg1">
                              <a:lumMod val="10000"/>
                            </a:schemeClr>
                          </a:solidFill>
                          <a:effectLst/>
                          <a:sym typeface="Arial"/>
                        </a:rPr>
                        <a:t>kelurahan</a:t>
                      </a:r>
                      <a:r>
                        <a:rPr lang="en-US" sz="900" b="0" u="none" strike="noStrike" cap="none" dirty="0">
                          <a:solidFill>
                            <a:schemeClr val="bg1">
                              <a:lumMod val="10000"/>
                            </a:schemeClr>
                          </a:solidFill>
                          <a:effectLst/>
                          <a:sym typeface="Arial"/>
                        </a:rPr>
                        <a:t>.</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None/>
                        <a:tabLst/>
                        <a:defRPr/>
                      </a:pPr>
                      <a:r>
                        <a:rPr lang="en-US" sz="900" b="0" u="none" strike="noStrike" cap="none" dirty="0">
                          <a:solidFill>
                            <a:schemeClr val="bg1">
                              <a:lumMod val="10000"/>
                            </a:schemeClr>
                          </a:solidFill>
                          <a:effectLst/>
                          <a:sym typeface="Arial"/>
                        </a:rPr>
                        <a:t>b.   </a:t>
                      </a: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Alat </a:t>
                      </a:r>
                      <a:r>
                        <a:rPr lang="en-US" sz="900" b="0" u="none" strike="noStrike" cap="none" dirty="0" err="1">
                          <a:solidFill>
                            <a:schemeClr val="bg1">
                              <a:lumMod val="10000"/>
                            </a:schemeClr>
                          </a:solidFill>
                          <a:effectLst/>
                          <a:sym typeface="Arial"/>
                        </a:rPr>
                        <a:t>Peraga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yang </a:t>
                      </a:r>
                      <a:r>
                        <a:rPr lang="en-US" sz="900" b="1" u="none" strike="noStrike" cap="none" dirty="0" err="1">
                          <a:solidFill>
                            <a:schemeClr val="bg1">
                              <a:lumMod val="10000"/>
                            </a:schemeClr>
                          </a:solidFill>
                          <a:effectLst/>
                          <a:sym typeface="Arial"/>
                        </a:rPr>
                        <a:t>dibuat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dicetak</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200% (</a:t>
                      </a:r>
                      <a:r>
                        <a:rPr lang="en-US" sz="900" b="0" u="none" strike="noStrike" cap="none" dirty="0" err="1">
                          <a:solidFill>
                            <a:schemeClr val="bg1">
                              <a:lumMod val="10000"/>
                            </a:schemeClr>
                          </a:solidFill>
                          <a:effectLst/>
                          <a:sym typeface="Arial"/>
                        </a:rPr>
                        <a:t>dua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ratus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persen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a:t>
                      </a: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900" b="0" u="none" strike="noStrike" cap="none" dirty="0">
                        <a:solidFill>
                          <a:schemeClr val="bg1">
                            <a:lumMod val="10000"/>
                          </a:schemeClr>
                        </a:solidFill>
                        <a:effectLst/>
                        <a:sym typeface="Arial"/>
                      </a:endParaRP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900" b="0" u="none" strike="noStrike" cap="none" dirty="0">
                        <a:solidFill>
                          <a:schemeClr val="bg1">
                            <a:lumMod val="10000"/>
                          </a:schemeClr>
                        </a:solidFill>
                        <a:effectLst/>
                        <a:sym typeface="Arial"/>
                      </a:endParaRP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900" b="0" u="none" strike="noStrike" cap="none" dirty="0">
                        <a:solidFill>
                          <a:schemeClr val="bg1">
                            <a:lumMod val="10000"/>
                          </a:schemeClr>
                        </a:solidFill>
                        <a:effectLst/>
                        <a:sym typeface="Arial"/>
                      </a:endParaRPr>
                    </a:p>
                    <a:p>
                      <a:pPr algn="just"/>
                      <a:endParaRPr lang="en-US" sz="900" b="0" u="none" strike="noStrike" cap="none" dirty="0">
                        <a:solidFill>
                          <a:schemeClr val="bg1">
                            <a:lumMod val="10000"/>
                          </a:schemeClr>
                        </a:solidFill>
                        <a:effectLst/>
                        <a:sym typeface="Arial"/>
                      </a:endParaRPr>
                    </a:p>
                    <a:p>
                      <a:pPr marL="265113" marR="0" lvl="0" indent="-265113"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900" dirty="0">
                        <a:solidFill>
                          <a:schemeClr val="bg1">
                            <a:lumMod val="10000"/>
                          </a:schemeClr>
                        </a:solidFill>
                      </a:endParaRPr>
                    </a:p>
                  </a:txBody>
                  <a:tcPr>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61 </a:t>
                      </a:r>
                      <a:r>
                        <a:rPr lang="en-US" sz="900" b="0" u="none" strike="noStrike" cap="none" dirty="0" err="1">
                          <a:solidFill>
                            <a:schemeClr val="bg1">
                              <a:lumMod val="10000"/>
                            </a:schemeClr>
                          </a:solidFill>
                          <a:effectLst/>
                          <a:sym typeface="Arial"/>
                        </a:rPr>
                        <a:t>diubah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berbunyi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0" lvl="0" indent="0" algn="just"/>
                      <a:endParaRPr lang="en-US" sz="900" b="1"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61</a:t>
                      </a:r>
                    </a:p>
                    <a:p>
                      <a:pPr algn="just"/>
                      <a:r>
                        <a:rPr lang="en-US" sz="900" b="0" u="none" strike="noStrike" cap="none" dirty="0" err="1">
                          <a:solidFill>
                            <a:schemeClr val="bg1">
                              <a:lumMod val="10000"/>
                            </a:schemeClr>
                          </a:solidFill>
                          <a:effectLst/>
                          <a:sym typeface="Arial"/>
                        </a:rPr>
                        <a:t>Pemasangan</a:t>
                      </a:r>
                      <a:r>
                        <a:rPr lang="en-US" sz="900" b="0" u="none" strike="noStrike" cap="none" dirty="0">
                          <a:solidFill>
                            <a:schemeClr val="bg1">
                              <a:lumMod val="10000"/>
                            </a:schemeClr>
                          </a:solidFill>
                          <a:effectLst/>
                          <a:sym typeface="Arial"/>
                        </a:rPr>
                        <a:t> Alat </a:t>
                      </a:r>
                      <a:r>
                        <a:rPr lang="en-US" sz="900" b="0" u="none" strike="noStrike" cap="none" dirty="0" err="1">
                          <a:solidFill>
                            <a:schemeClr val="bg1">
                              <a:lumMod val="10000"/>
                            </a:schemeClr>
                          </a:solidFill>
                          <a:effectLst/>
                          <a:sym typeface="Arial"/>
                        </a:rPr>
                        <a:t>Peraga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e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265113" lvl="0" indent="-265113" algn="just">
                        <a:buAutoNum type="alphaLcPeriod"/>
                      </a:pPr>
                      <a:r>
                        <a:rPr lang="en-US" sz="900" b="1" u="none" strike="noStrike" cap="none" dirty="0">
                          <a:solidFill>
                            <a:schemeClr val="bg1">
                              <a:lumMod val="10000"/>
                            </a:schemeClr>
                          </a:solidFill>
                          <a:effectLst/>
                          <a:sym typeface="Arial"/>
                        </a:rPr>
                        <a:t>KPU </a:t>
                      </a:r>
                      <a:r>
                        <a:rPr lang="en-US" sz="900" b="1" u="none" strike="noStrike" cap="none" dirty="0" err="1">
                          <a:solidFill>
                            <a:schemeClr val="bg1">
                              <a:lumMod val="10000"/>
                            </a:schemeClr>
                          </a:solidFill>
                          <a:effectLst/>
                          <a:sym typeface="Arial"/>
                        </a:rPr>
                        <a:t>Provinsi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KPU </a:t>
                      </a:r>
                      <a:r>
                        <a:rPr lang="en-US" sz="900" b="1" u="none" strike="noStrike" cap="none" dirty="0" err="1">
                          <a:solidFill>
                            <a:schemeClr val="bg1">
                              <a:lumMod val="10000"/>
                            </a:schemeClr>
                          </a:solidFill>
                          <a:effectLst/>
                          <a:sym typeface="Arial"/>
                        </a:rPr>
                        <a:t>Kabupaten</a:t>
                      </a:r>
                      <a:r>
                        <a:rPr lang="en-US" sz="900" b="1" u="none" strike="noStrike" cap="none" dirty="0">
                          <a:solidFill>
                            <a:schemeClr val="bg1">
                              <a:lumMod val="10000"/>
                            </a:schemeClr>
                          </a:solidFill>
                          <a:effectLst/>
                          <a:sym typeface="Arial"/>
                        </a:rPr>
                        <a:t>/Kota </a:t>
                      </a:r>
                      <a:r>
                        <a:rPr lang="en-US" sz="900" b="1" u="none" strike="noStrike" cap="none" dirty="0" err="1">
                          <a:solidFill>
                            <a:schemeClr val="bg1">
                              <a:lumMod val="10000"/>
                            </a:schemeClr>
                          </a:solidFill>
                          <a:effectLst/>
                          <a:sym typeface="Arial"/>
                        </a:rPr>
                        <a:t>memfasilitasi</a:t>
                      </a:r>
                      <a:r>
                        <a:rPr lang="en-US" sz="900" b="1" u="none" strike="noStrike" cap="none" dirty="0">
                          <a:solidFill>
                            <a:schemeClr val="bg1">
                              <a:lumMod val="10000"/>
                            </a:schemeClr>
                          </a:solidFill>
                          <a:effectLst/>
                          <a:sym typeface="Arial"/>
                        </a:rPr>
                        <a:t>:</a:t>
                      </a:r>
                      <a:endParaRPr lang="en-US" sz="900" b="0" u="none" strike="noStrike" cap="none" dirty="0">
                        <a:solidFill>
                          <a:schemeClr val="bg1">
                            <a:lumMod val="10000"/>
                          </a:schemeClr>
                        </a:solidFill>
                        <a:effectLst/>
                        <a:sym typeface="Arial"/>
                      </a:endParaRPr>
                    </a:p>
                    <a:p>
                      <a:pPr marL="493712" lvl="0" indent="-228600" algn="just">
                        <a:buAutoNum type="arabicPeriod"/>
                      </a:pPr>
                      <a:r>
                        <a:rPr lang="en-US" sz="900" b="1" u="none" strike="noStrike" cap="none" dirty="0" err="1">
                          <a:solidFill>
                            <a:schemeClr val="bg1">
                              <a:lumMod val="10000"/>
                            </a:schemeClr>
                          </a:solidFill>
                          <a:effectLst/>
                          <a:sym typeface="Arial"/>
                        </a:rPr>
                        <a:t>pencetakan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baliho</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umbul-umbul</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spanduk</a:t>
                      </a:r>
                      <a:r>
                        <a:rPr lang="en-US" sz="900" b="1" u="none" strike="noStrike" cap="none" dirty="0">
                          <a:solidFill>
                            <a:schemeClr val="bg1">
                              <a:lumMod val="10000"/>
                            </a:schemeClr>
                          </a:solidFill>
                          <a:effectLst/>
                          <a:sym typeface="Arial"/>
                        </a:rPr>
                        <a:t>; dan/</a:t>
                      </a:r>
                      <a:r>
                        <a:rPr lang="en-US" sz="900" b="1" u="none" strike="noStrike" cap="none" dirty="0" err="1">
                          <a:solidFill>
                            <a:schemeClr val="bg1">
                              <a:lumMod val="10000"/>
                            </a:schemeClr>
                          </a:solidFill>
                          <a:effectLst/>
                          <a:sym typeface="Arial"/>
                        </a:rPr>
                        <a:t>atau</a:t>
                      </a:r>
                      <a:endParaRPr lang="en-US" sz="900" b="1" u="none" strike="noStrike" cap="none" dirty="0">
                        <a:solidFill>
                          <a:schemeClr val="bg1">
                            <a:lumMod val="10000"/>
                          </a:schemeClr>
                        </a:solidFill>
                        <a:effectLst/>
                        <a:sym typeface="Arial"/>
                      </a:endParaRPr>
                    </a:p>
                    <a:p>
                      <a:pPr marL="493712" lvl="0" indent="-228600" algn="just">
                        <a:buAutoNum type="arabicPeriod"/>
                      </a:pPr>
                      <a:r>
                        <a:rPr lang="en-US" sz="900" b="1" u="none" strike="noStrike" cap="none" dirty="0" err="1">
                          <a:solidFill>
                            <a:schemeClr val="bg1">
                              <a:lumMod val="10000"/>
                            </a:schemeClr>
                          </a:solidFill>
                          <a:effectLst/>
                          <a:sym typeface="Arial"/>
                        </a:rPr>
                        <a:t>pemasangan</a:t>
                      </a:r>
                      <a:r>
                        <a:rPr lang="en-US" sz="900" b="1" u="none" strike="noStrike" cap="none" dirty="0">
                          <a:solidFill>
                            <a:schemeClr val="bg1">
                              <a:lumMod val="10000"/>
                            </a:schemeClr>
                          </a:solidFill>
                          <a:effectLst/>
                          <a:sym typeface="Arial"/>
                        </a:rPr>
                        <a:t> billboard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penayangan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videotron</a:t>
                      </a:r>
                      <a:r>
                        <a:rPr lang="en-US" sz="900" b="1" u="none" strike="noStrike" cap="none" dirty="0">
                          <a:solidFill>
                            <a:schemeClr val="bg1">
                              <a:lumMod val="10000"/>
                            </a:schemeClr>
                          </a:solidFill>
                          <a:effectLst/>
                          <a:sym typeface="Arial"/>
                        </a:rPr>
                        <a:t>;</a:t>
                      </a:r>
                    </a:p>
                    <a:p>
                      <a:pPr marL="265113" lvl="0" indent="-265113" algn="just"/>
                      <a:r>
                        <a:rPr lang="en-US" sz="900" b="0" u="none" strike="noStrike" cap="none" dirty="0">
                          <a:solidFill>
                            <a:schemeClr val="bg1">
                              <a:lumMod val="10000"/>
                            </a:schemeClr>
                          </a:solidFill>
                          <a:effectLst/>
                          <a:sym typeface="Arial"/>
                        </a:rPr>
                        <a:t>b.</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fasilitasi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sebagaimana</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dimaksud</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dalam</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huruf</a:t>
                      </a:r>
                      <a:r>
                        <a:rPr lang="en-US" sz="900" b="1" u="none" strike="noStrike" cap="none" dirty="0">
                          <a:solidFill>
                            <a:schemeClr val="bg1">
                              <a:lumMod val="10000"/>
                            </a:schemeClr>
                          </a:solidFill>
                          <a:effectLst/>
                          <a:sym typeface="Arial"/>
                        </a:rPr>
                        <a:t> a </a:t>
                      </a:r>
                      <a:r>
                        <a:rPr lang="en-US" sz="900" b="1" u="none" strike="noStrike" cap="none" dirty="0" err="1">
                          <a:solidFill>
                            <a:schemeClr val="bg1">
                              <a:lumMod val="10000"/>
                            </a:schemeClr>
                          </a:solidFill>
                          <a:effectLst/>
                          <a:sym typeface="Arial"/>
                        </a:rPr>
                        <a:t>meliputi</a:t>
                      </a:r>
                      <a:r>
                        <a:rPr lang="en-US" sz="900" b="0" u="none" strike="noStrike" cap="none" dirty="0">
                          <a:solidFill>
                            <a:schemeClr val="bg1">
                              <a:lumMod val="10000"/>
                            </a:schemeClr>
                          </a:solidFill>
                          <a:effectLst/>
                          <a:sym typeface="Arial"/>
                        </a:rPr>
                        <a:t>:</a:t>
                      </a:r>
                    </a:p>
                    <a:p>
                      <a:pPr marL="493712" lvl="0" indent="-228600" algn="just">
                        <a:buAutoNum type="arabicPeriod"/>
                      </a:pPr>
                      <a:r>
                        <a:rPr lang="en-US" sz="900" b="0" u="none" strike="noStrike" cap="none" dirty="0" err="1">
                          <a:solidFill>
                            <a:schemeClr val="bg1">
                              <a:lumMod val="10000"/>
                            </a:schemeClr>
                          </a:solidFill>
                          <a:effectLst/>
                          <a:sym typeface="Arial"/>
                        </a:rPr>
                        <a:t>baliho</a:t>
                      </a:r>
                      <a:r>
                        <a:rPr lang="en-US" sz="900" b="0" u="none" strike="noStrike" cap="none" dirty="0">
                          <a:solidFill>
                            <a:schemeClr val="bg1">
                              <a:lumMod val="10000"/>
                            </a:schemeClr>
                          </a:solidFill>
                          <a:effectLst/>
                          <a:sym typeface="Arial"/>
                        </a:rPr>
                        <a:t>/billboard/</a:t>
                      </a:r>
                      <a:r>
                        <a:rPr lang="en-US" sz="900" b="0" u="none" strike="noStrike" cap="none" dirty="0" err="1">
                          <a:solidFill>
                            <a:schemeClr val="bg1">
                              <a:lumMod val="10000"/>
                            </a:schemeClr>
                          </a:solidFill>
                          <a:effectLst/>
                          <a:sym typeface="Arial"/>
                        </a:rPr>
                        <a:t>videotron</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3 (</a:t>
                      </a:r>
                      <a:r>
                        <a:rPr lang="en-US" sz="900" b="0" u="none" strike="noStrike" cap="none" dirty="0" err="1">
                          <a:solidFill>
                            <a:schemeClr val="bg1">
                              <a:lumMod val="10000"/>
                            </a:schemeClr>
                          </a:solidFill>
                          <a:effectLst/>
                          <a:sym typeface="Arial"/>
                        </a:rPr>
                        <a:t>tiga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untuk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a:t>
                      </a:r>
                      <a:r>
                        <a:rPr lang="en-US" sz="900" b="0" u="none" strike="noStrike" cap="none" dirty="0" err="1">
                          <a:solidFill>
                            <a:schemeClr val="bg1">
                              <a:lumMod val="10000"/>
                            </a:schemeClr>
                          </a:solidFill>
                          <a:effectLst/>
                          <a:sym typeface="Arial"/>
                        </a:rPr>
                        <a:t>kota</a:t>
                      </a:r>
                      <a:r>
                        <a:rPr lang="en-US" sz="900" b="0" u="none" strike="noStrike" cap="none" dirty="0">
                          <a:solidFill>
                            <a:schemeClr val="bg1">
                              <a:lumMod val="10000"/>
                            </a:schemeClr>
                          </a:solidFill>
                          <a:effectLst/>
                          <a:sym typeface="Arial"/>
                        </a:rPr>
                        <a:t>;</a:t>
                      </a:r>
                    </a:p>
                    <a:p>
                      <a:pPr marL="493712" lvl="0" indent="-228600" algn="just">
                        <a:buAutoNum type="arabicPeriod"/>
                      </a:pPr>
                      <a:r>
                        <a:rPr lang="en-US" sz="900" b="0" u="none" strike="noStrike" cap="none" dirty="0" err="1">
                          <a:solidFill>
                            <a:schemeClr val="bg1">
                              <a:lumMod val="10000"/>
                            </a:schemeClr>
                          </a:solidFill>
                          <a:effectLst/>
                          <a:sym typeface="Arial"/>
                        </a:rPr>
                        <a:t>umbul-umbul</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10 (</a:t>
                      </a:r>
                      <a:r>
                        <a:rPr lang="en-US" sz="900" b="0" u="none" strike="noStrike" cap="none" dirty="0" err="1">
                          <a:solidFill>
                            <a:schemeClr val="bg1">
                              <a:lumMod val="10000"/>
                            </a:schemeClr>
                          </a:solidFill>
                          <a:effectLst/>
                          <a:sym typeface="Arial"/>
                        </a:rPr>
                        <a:t>sepuluh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untuk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kecamatan</a:t>
                      </a:r>
                      <a:r>
                        <a:rPr lang="en-US" sz="900" b="0" u="none" strike="noStrike" cap="none" dirty="0">
                          <a:solidFill>
                            <a:schemeClr val="bg1">
                              <a:lumMod val="10000"/>
                            </a:schemeClr>
                          </a:solidFill>
                          <a:effectLst/>
                          <a:sym typeface="Arial"/>
                        </a:rPr>
                        <a:t>; dan</a:t>
                      </a:r>
                      <a:r>
                        <a:rPr lang="en-US" sz="900" b="1" u="none" strike="noStrike" cap="none" dirty="0">
                          <a:solidFill>
                            <a:schemeClr val="bg1">
                              <a:lumMod val="10000"/>
                            </a:schemeClr>
                          </a:solidFill>
                          <a:effectLst/>
                          <a:sym typeface="Arial"/>
                        </a:rPr>
                        <a:t>/</a:t>
                      </a:r>
                      <a:r>
                        <a:rPr lang="en-US" sz="900" b="1" u="none" strike="noStrike" cap="none" dirty="0" err="1">
                          <a:solidFill>
                            <a:schemeClr val="bg1">
                              <a:lumMod val="10000"/>
                            </a:schemeClr>
                          </a:solidFill>
                          <a:effectLst/>
                          <a:sym typeface="Arial"/>
                        </a:rPr>
                        <a:t>atau</a:t>
                      </a:r>
                      <a:endParaRPr lang="en-US" sz="900" b="1" u="none" strike="noStrike" cap="none" dirty="0">
                        <a:solidFill>
                          <a:schemeClr val="bg1">
                            <a:lumMod val="10000"/>
                          </a:schemeClr>
                        </a:solidFill>
                        <a:effectLst/>
                        <a:sym typeface="Arial"/>
                      </a:endParaRPr>
                    </a:p>
                    <a:p>
                      <a:pPr marL="493712" lvl="0" indent="-228600" algn="just">
                        <a:buAutoNum type="arabicPeriod"/>
                      </a:pPr>
                      <a:r>
                        <a:rPr lang="en-US" sz="900" b="0" u="none" strike="noStrike" cap="none" dirty="0" err="1">
                          <a:solidFill>
                            <a:schemeClr val="bg1">
                              <a:lumMod val="10000"/>
                            </a:schemeClr>
                          </a:solidFill>
                          <a:effectLst/>
                          <a:sym typeface="Arial"/>
                        </a:rPr>
                        <a:t>spanduk</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buah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a:t>
                      </a:r>
                      <a:r>
                        <a:rPr lang="en-US" sz="900" b="0" u="none" strike="noStrike" cap="none" dirty="0" err="1">
                          <a:solidFill>
                            <a:schemeClr val="bg1">
                              <a:lumMod val="10000"/>
                            </a:schemeClr>
                          </a:solidFill>
                          <a:effectLst/>
                          <a:sym typeface="Arial"/>
                        </a:rPr>
                        <a:t>untuk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setiap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desa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sebutan</a:t>
                      </a:r>
                      <a:r>
                        <a:rPr lang="en-US" sz="900" b="0" u="none" strike="noStrike" cap="none" dirty="0">
                          <a:solidFill>
                            <a:schemeClr val="bg1">
                              <a:lumMod val="10000"/>
                            </a:schemeClr>
                          </a:solidFill>
                          <a:effectLst/>
                          <a:sym typeface="Arial"/>
                        </a:rPr>
                        <a:t> lain/</a:t>
                      </a:r>
                      <a:r>
                        <a:rPr lang="en-US" sz="900" b="0" u="none" strike="noStrike" cap="none" dirty="0" err="1">
                          <a:solidFill>
                            <a:schemeClr val="bg1">
                              <a:lumMod val="10000"/>
                            </a:schemeClr>
                          </a:solidFill>
                          <a:effectLst/>
                          <a:sym typeface="Arial"/>
                        </a:rPr>
                        <a:t>kelurahan</a:t>
                      </a:r>
                      <a:r>
                        <a:rPr lang="en-US" sz="900" b="0" u="none" strike="noStrike" cap="none" dirty="0">
                          <a:solidFill>
                            <a:schemeClr val="bg1">
                              <a:lumMod val="10000"/>
                            </a:schemeClr>
                          </a:solidFill>
                          <a:effectLst/>
                          <a:sym typeface="Arial"/>
                        </a:rPr>
                        <a:t>; dan</a:t>
                      </a:r>
                    </a:p>
                    <a:p>
                      <a:pPr marL="265113" lvl="0" indent="-265113" algn="just">
                        <a:buAutoNum type="alphaLcPeriod" startAt="3"/>
                      </a:pP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Alat </a:t>
                      </a:r>
                      <a:r>
                        <a:rPr lang="en-US" sz="900" b="0" u="none" strike="noStrike" cap="none" dirty="0" err="1">
                          <a:solidFill>
                            <a:schemeClr val="bg1">
                              <a:lumMod val="10000"/>
                            </a:schemeClr>
                          </a:solidFill>
                          <a:effectLst/>
                          <a:sym typeface="Arial"/>
                        </a:rPr>
                        <a:t>Peraga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dicetak</a:t>
                      </a:r>
                      <a:r>
                        <a:rPr lang="en-US" sz="900" b="0"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dipasang</a:t>
                      </a:r>
                      <a:r>
                        <a:rPr lang="en-US" sz="900" b="1" u="none" strike="noStrike" cap="none" dirty="0">
                          <a:solidFill>
                            <a:schemeClr val="bg1">
                              <a:lumMod val="10000"/>
                            </a:schemeClr>
                          </a:solidFill>
                          <a:effectLst/>
                          <a:sym typeface="Arial"/>
                        </a:rPr>
                        <a:t> dan/</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ditayangkan</a:t>
                      </a:r>
                      <a:r>
                        <a:rPr lang="en-US" sz="900" b="0" u="none" strike="noStrike" cap="none" dirty="0">
                          <a:solidFill>
                            <a:schemeClr val="bg1">
                              <a:lumMod val="10000"/>
                            </a:schemeClr>
                          </a:solidFill>
                          <a:effectLst/>
                          <a:sym typeface="Arial"/>
                        </a:rPr>
                        <a:t> oleh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200% (</a:t>
                      </a:r>
                      <a:r>
                        <a:rPr lang="en-US" sz="900" b="0" u="none" strike="noStrike" cap="none" dirty="0" err="1">
                          <a:solidFill>
                            <a:schemeClr val="bg1">
                              <a:lumMod val="10000"/>
                            </a:schemeClr>
                          </a:solidFill>
                          <a:effectLst/>
                          <a:sym typeface="Arial"/>
                        </a:rPr>
                        <a:t>dua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ratus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persen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b.</a:t>
                      </a:r>
                    </a:p>
                    <a:p>
                      <a:pPr marL="0" lvl="0" indent="0" algn="just">
                        <a:buNone/>
                      </a:pPr>
                      <a:endParaRPr lang="en-US" sz="900" b="1"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404075745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(11)</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3346871325"/>
              </p:ext>
            </p:extLst>
          </p:nvPr>
        </p:nvGraphicFramePr>
        <p:xfrm>
          <a:off x="251520" y="339503"/>
          <a:ext cx="8640962" cy="213360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r>
                        <a:rPr lang="en-US" sz="1000" dirty="0">
                          <a:solidFill>
                            <a:schemeClr val="bg1">
                              <a:lumMod val="10000"/>
                            </a:schemeClr>
                          </a:solidFill>
                        </a:rPr>
                        <a:t>5.</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Penayangan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Iklan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endParaRPr lang="en-US" sz="900" dirty="0">
                        <a:solidFill>
                          <a:schemeClr val="bg1">
                            <a:lumMod val="10000"/>
                          </a:schemeClr>
                        </a:solidFill>
                      </a:endParaRPr>
                    </a:p>
                  </a:txBody>
                  <a:tcPr>
                    <a:solidFill>
                      <a:schemeClr val="bg1"/>
                    </a:solidFill>
                  </a:tcPr>
                </a:tc>
                <a:tc>
                  <a:txBody>
                    <a:bodyPr/>
                    <a:lstStyle/>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62</a:t>
                      </a:r>
                    </a:p>
                    <a:p>
                      <a:pPr marL="265113" lvl="0" indent="-265113" algn="just">
                        <a:buAutoNum type="arabicParenBoth"/>
                      </a:pPr>
                      <a:r>
                        <a:rPr lang="en-US" sz="900" b="0" u="none" strike="noStrike" cap="none" dirty="0" err="1">
                          <a:solidFill>
                            <a:schemeClr val="bg1">
                              <a:lumMod val="10000"/>
                            </a:schemeClr>
                          </a:solidFill>
                          <a:effectLst/>
                          <a:sym typeface="Arial"/>
                        </a:rPr>
                        <a:t>Penayangan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Iklan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selain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f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Media Daring.</a:t>
                      </a:r>
                    </a:p>
                    <a:p>
                      <a:pPr marL="265113" lvl="0" indent="-265113" algn="just">
                        <a:buAutoNum type="arabicParenBoth"/>
                      </a:pPr>
                      <a:r>
                        <a:rPr lang="en-US" sz="900" b="0" u="none" strike="noStrike" cap="none" dirty="0" err="1">
                          <a:solidFill>
                            <a:schemeClr val="bg1">
                              <a:lumMod val="10000"/>
                            </a:schemeClr>
                          </a:solidFill>
                          <a:effectLst/>
                          <a:sym typeface="Arial"/>
                        </a:rPr>
                        <a:t>Penayangan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Iklan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selama</a:t>
                      </a:r>
                      <a:r>
                        <a:rPr lang="en-US" sz="900" b="1" u="none" strike="noStrike" cap="none" dirty="0">
                          <a:solidFill>
                            <a:schemeClr val="bg1">
                              <a:lumMod val="10000"/>
                            </a:schemeClr>
                          </a:solidFill>
                          <a:effectLst/>
                          <a:sym typeface="Arial"/>
                        </a:rPr>
                        <a:t> masa </a:t>
                      </a:r>
                      <a:r>
                        <a:rPr lang="en-US" sz="900" b="1"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a:t>
                      </a:r>
                      <a:endParaRPr lang="en-US" sz="900" dirty="0">
                        <a:solidFill>
                          <a:schemeClr val="bg1">
                            <a:lumMod val="10000"/>
                          </a:schemeClr>
                        </a:solidFill>
                      </a:endParaRP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(2)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62 </a:t>
                      </a:r>
                      <a:r>
                        <a:rPr lang="en-US" sz="900" b="0" u="none" strike="noStrike" cap="none" dirty="0" err="1">
                          <a:solidFill>
                            <a:schemeClr val="bg1">
                              <a:lumMod val="10000"/>
                            </a:schemeClr>
                          </a:solidFill>
                          <a:effectLst/>
                          <a:sym typeface="Arial"/>
                        </a:rPr>
                        <a:t>diubah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62 </a:t>
                      </a:r>
                      <a:r>
                        <a:rPr lang="en-US" sz="900" b="0" u="none" strike="noStrike" cap="none" dirty="0" err="1">
                          <a:solidFill>
                            <a:schemeClr val="bg1">
                              <a:lumMod val="10000"/>
                            </a:schemeClr>
                          </a:solidFill>
                          <a:effectLst/>
                          <a:sym typeface="Arial"/>
                        </a:rPr>
                        <a:t>berbunyi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algn="just"/>
                      <a:r>
                        <a:rPr lang="en-US" sz="900" b="0" u="none" strike="noStrike" cap="none" dirty="0">
                          <a:solidFill>
                            <a:schemeClr val="bg1">
                              <a:lumMod val="10000"/>
                            </a:schemeClr>
                          </a:solidFill>
                          <a:effectLst/>
                          <a:sym typeface="Arial"/>
                        </a:rPr>
                        <a:t> </a:t>
                      </a: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62</a:t>
                      </a:r>
                    </a:p>
                    <a:p>
                      <a:pPr marL="265113" indent="-265113" algn="just">
                        <a:buAutoNum type="arabicParenBoth"/>
                      </a:pPr>
                      <a:r>
                        <a:rPr lang="en-US" sz="900" b="0" u="none" strike="noStrike" cap="none" dirty="0" err="1">
                          <a:solidFill>
                            <a:schemeClr val="bg1">
                              <a:lumMod val="10000"/>
                            </a:schemeClr>
                          </a:solidFill>
                          <a:effectLst/>
                          <a:sym typeface="Arial"/>
                        </a:rPr>
                        <a:t>Penayangan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Iklan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selain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f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Media Daring.</a:t>
                      </a:r>
                    </a:p>
                    <a:p>
                      <a:pPr marL="265113" indent="-265113" algn="just">
                        <a:buAutoNum type="arabicParenBoth"/>
                      </a:pPr>
                      <a:r>
                        <a:rPr lang="en-US" sz="900" b="0" u="none" strike="noStrike" cap="none" dirty="0" err="1">
                          <a:solidFill>
                            <a:schemeClr val="bg1">
                              <a:lumMod val="10000"/>
                            </a:schemeClr>
                          </a:solidFill>
                          <a:effectLst/>
                          <a:sym typeface="Arial"/>
                        </a:rPr>
                        <a:t>Penayangan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Iklan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selama</a:t>
                      </a:r>
                      <a:r>
                        <a:rPr lang="en-US" sz="900" b="0" u="none" strike="noStrike" cap="none" dirty="0">
                          <a:solidFill>
                            <a:schemeClr val="bg1">
                              <a:lumMod val="10000"/>
                            </a:schemeClr>
                          </a:solidFill>
                          <a:effectLst/>
                          <a:sym typeface="Arial"/>
                        </a:rPr>
                        <a:t> </a:t>
                      </a:r>
                      <a:r>
                        <a:rPr lang="en-US" sz="900" b="1" u="none" strike="noStrike" cap="none" dirty="0">
                          <a:solidFill>
                            <a:schemeClr val="bg1">
                              <a:lumMod val="10000"/>
                            </a:schemeClr>
                          </a:solidFill>
                          <a:effectLst/>
                          <a:sym typeface="Arial"/>
                        </a:rPr>
                        <a:t>14 (</a:t>
                      </a:r>
                      <a:r>
                        <a:rPr lang="en-US" sz="900" b="1" u="none" strike="noStrike" cap="none" dirty="0" err="1">
                          <a:solidFill>
                            <a:schemeClr val="bg1">
                              <a:lumMod val="10000"/>
                            </a:schemeClr>
                          </a:solidFill>
                          <a:effectLst/>
                          <a:sym typeface="Arial"/>
                        </a:rPr>
                        <a:t>empat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belas</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hari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sebelum</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dimulainya</a:t>
                      </a:r>
                      <a:r>
                        <a:rPr lang="en-US" sz="900" b="1" u="none" strike="noStrike" cap="none" dirty="0">
                          <a:solidFill>
                            <a:schemeClr val="bg1">
                              <a:lumMod val="10000"/>
                            </a:schemeClr>
                          </a:solidFill>
                          <a:effectLst/>
                          <a:sym typeface="Arial"/>
                        </a:rPr>
                        <a:t> masa </a:t>
                      </a:r>
                      <a:r>
                        <a:rPr lang="en-US" sz="900" b="1" u="none" strike="noStrike" cap="none" dirty="0" err="1">
                          <a:solidFill>
                            <a:schemeClr val="bg1">
                              <a:lumMod val="10000"/>
                            </a:schemeClr>
                          </a:solidFill>
                          <a:effectLst/>
                          <a:sym typeface="Arial"/>
                        </a:rPr>
                        <a:t>tenang</a:t>
                      </a:r>
                      <a:r>
                        <a:rPr lang="en-US" sz="900" b="1" u="none" strike="noStrike" cap="none" dirty="0">
                          <a:solidFill>
                            <a:schemeClr val="bg1">
                              <a:lumMod val="10000"/>
                            </a:schemeClr>
                          </a:solidFill>
                          <a:effectLst/>
                          <a:sym typeface="Arial"/>
                        </a:rPr>
                        <a:t>.</a:t>
                      </a:r>
                    </a:p>
                    <a:p>
                      <a:pPr marL="0" indent="0" algn="just">
                        <a:buNone/>
                      </a:pPr>
                      <a:endParaRPr lang="en-US" sz="900" b="1"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378896856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(12)</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3603524787"/>
              </p:ext>
            </p:extLst>
          </p:nvPr>
        </p:nvGraphicFramePr>
        <p:xfrm>
          <a:off x="251520" y="339503"/>
          <a:ext cx="8640962" cy="460248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r>
                        <a:rPr lang="en-US" sz="900" dirty="0">
                          <a:solidFill>
                            <a:schemeClr val="bg1">
                              <a:lumMod val="10000"/>
                            </a:schemeClr>
                          </a:solidFill>
                        </a:rPr>
                        <a:t>6.</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lain yang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melanggar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larangan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perundang-undangan</a:t>
                      </a:r>
                      <a:endParaRPr lang="en-US" sz="900" dirty="0">
                        <a:solidFill>
                          <a:schemeClr val="bg1">
                            <a:lumMod val="10000"/>
                          </a:schemeClr>
                        </a:solidFill>
                      </a:endParaRPr>
                    </a:p>
                  </a:txBody>
                  <a:tcPr>
                    <a:solidFill>
                      <a:schemeClr val="bg1"/>
                    </a:solidFill>
                  </a:tcPr>
                </a:tc>
                <a:tc>
                  <a:txBody>
                    <a:bodyPr/>
                    <a:lstStyle/>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 </a:t>
                      </a:r>
                      <a:r>
                        <a:rPr lang="en-US" sz="900" b="0" u="none" strike="noStrike" cap="none" dirty="0" err="1">
                          <a:solidFill>
                            <a:schemeClr val="bg1">
                              <a:lumMod val="10000"/>
                            </a:schemeClr>
                          </a:solidFill>
                          <a:effectLst/>
                          <a:sym typeface="Arial"/>
                        </a:rPr>
                        <a:t>ayat</a:t>
                      </a:r>
                      <a:endParaRPr lang="en-US" sz="900" b="0" u="none" strike="noStrike" cap="none" dirty="0">
                        <a:solidFill>
                          <a:schemeClr val="bg1">
                            <a:lumMod val="10000"/>
                          </a:schemeClr>
                        </a:solidFill>
                        <a:effectLst/>
                        <a:sym typeface="Arial"/>
                      </a:endParaRPr>
                    </a:p>
                    <a:p>
                      <a:pPr marL="265113" lvl="0" indent="-265113" algn="just">
                        <a:buAutoNum type="arabicParenBoth"/>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lain yang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melanggar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larangan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perundang-undangan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g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bentuk</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kebudayaan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berupa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pentas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panen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raya</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konser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musik</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olahraga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berupa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gerak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jalan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santai</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sepeda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santai</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perlombaan</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sosial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berupa</a:t>
                      </a:r>
                      <a:r>
                        <a:rPr lang="en-US" sz="900" b="0" u="none" strike="noStrike" cap="none" dirty="0">
                          <a:solidFill>
                            <a:schemeClr val="bg1">
                              <a:lumMod val="10000"/>
                            </a:schemeClr>
                          </a:solidFill>
                          <a:effectLst/>
                          <a:sym typeface="Arial"/>
                        </a:rPr>
                        <a:t> bazar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donor </a:t>
                      </a:r>
                      <a:r>
                        <a:rPr lang="en-US" sz="900" b="0" u="none" strike="noStrike" cap="none" dirty="0" err="1">
                          <a:solidFill>
                            <a:schemeClr val="bg1">
                              <a:lumMod val="10000"/>
                            </a:schemeClr>
                          </a:solidFill>
                          <a:effectLst/>
                          <a:sym typeface="Arial"/>
                        </a:rPr>
                        <a:t>darah</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peringatan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ulang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tahun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endParaRPr lang="en-US" sz="900" b="0" u="none" strike="noStrike" cap="none" dirty="0">
                        <a:solidFill>
                          <a:schemeClr val="bg1">
                            <a:lumMod val="10000"/>
                          </a:schemeClr>
                        </a:solidFill>
                        <a:effectLst/>
                        <a:sym typeface="Arial"/>
                      </a:endParaRPr>
                    </a:p>
                    <a:p>
                      <a:pPr marL="493712" lvl="0" indent="-228600" algn="just">
                        <a:buAutoNum type="alphaLcPeriod"/>
                      </a:pP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a:t>
                      </a:r>
                      <a:r>
                        <a:rPr lang="en-US" sz="900" b="1" u="none" strike="noStrike" cap="none" dirty="0">
                          <a:solidFill>
                            <a:schemeClr val="bg1">
                              <a:lumMod val="10000"/>
                            </a:schemeClr>
                          </a:solidFill>
                          <a:effectLst/>
                          <a:sym typeface="Arial"/>
                        </a:rPr>
                        <a:t>Media Daring</a:t>
                      </a:r>
                      <a:r>
                        <a:rPr lang="en-US" sz="900" b="0" u="none" strike="noStrike" cap="none" dirty="0">
                          <a:solidFill>
                            <a:schemeClr val="bg1">
                              <a:lumMod val="10000"/>
                            </a:schemeClr>
                          </a:solidFill>
                          <a:effectLst/>
                          <a:sym typeface="Arial"/>
                        </a:rPr>
                        <a:t>.</a:t>
                      </a:r>
                    </a:p>
                    <a:p>
                      <a:pPr marL="265112" lvl="0" indent="0" algn="just">
                        <a:buNone/>
                      </a:pPr>
                      <a:endParaRPr lang="en-US" sz="900" b="0" u="none" strike="noStrike" cap="none" dirty="0">
                        <a:solidFill>
                          <a:schemeClr val="bg1">
                            <a:lumMod val="10000"/>
                          </a:schemeClr>
                        </a:solidFill>
                        <a:effectLst/>
                        <a:sym typeface="Arial"/>
                      </a:endParaRPr>
                    </a:p>
                    <a:p>
                      <a:pPr marL="265113" lvl="0" indent="-265113" algn="just">
                        <a:buAutoNum type="arabicParenBoth" startAt="2"/>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lain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 </a:t>
                      </a:r>
                      <a:r>
                        <a:rPr lang="en-US" sz="900" b="0" u="none" strike="noStrike" cap="none" dirty="0" err="1">
                          <a:solidFill>
                            <a:schemeClr val="bg1">
                              <a:lumMod val="10000"/>
                            </a:schemeClr>
                          </a:solidFill>
                          <a:effectLst/>
                          <a:sym typeface="Arial"/>
                        </a:rPr>
                        <a:t>sampai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f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 dan </a:t>
                      </a:r>
                      <a:r>
                        <a:rPr lang="en-US" sz="900" b="0" u="none" strike="noStrike" cap="none" dirty="0" err="1">
                          <a:solidFill>
                            <a:schemeClr val="bg1">
                              <a:lumMod val="10000"/>
                            </a:schemeClr>
                          </a:solidFill>
                          <a:effectLst/>
                          <a:sym typeface="Arial"/>
                        </a:rPr>
                        <a:t>berkoordinasi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perangkat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daerah</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menyelenggarakan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urusan</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bidang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a:t>
                      </a: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g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 </a:t>
                      </a:r>
                      <a:r>
                        <a:rPr lang="en-US" sz="900" b="0" u="none" strike="noStrike" cap="none" dirty="0" err="1">
                          <a:solidFill>
                            <a:schemeClr val="bg1">
                              <a:lumMod val="10000"/>
                            </a:schemeClr>
                          </a:solidFill>
                          <a:effectLst/>
                          <a:sym typeface="Arial"/>
                        </a:rPr>
                        <a:t>diubah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 </a:t>
                      </a:r>
                      <a:r>
                        <a:rPr lang="en-US" sz="900" b="0" u="none" strike="noStrike" cap="none" dirty="0" err="1">
                          <a:solidFill>
                            <a:schemeClr val="bg1">
                              <a:lumMod val="10000"/>
                            </a:schemeClr>
                          </a:solidFill>
                          <a:effectLst/>
                          <a:sym typeface="Arial"/>
                        </a:rPr>
                        <a:t>berbunyi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algn="just"/>
                      <a:r>
                        <a:rPr lang="en-US" sz="900" b="0" u="none" strike="noStrike" cap="none" dirty="0">
                          <a:solidFill>
                            <a:schemeClr val="bg1">
                              <a:lumMod val="10000"/>
                            </a:schemeClr>
                          </a:solidFill>
                          <a:effectLst/>
                          <a:sym typeface="Arial"/>
                        </a:rPr>
                        <a:t> </a:t>
                      </a: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a:t>
                      </a:r>
                    </a:p>
                    <a:p>
                      <a:pPr marL="265113" lvl="0" indent="-265113" algn="just">
                        <a:buAutoNum type="arabicParenBoth"/>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lain yang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melanggar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larangan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peraturan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perundang-undangan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57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g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bentuk</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kebudayaan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berupa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pentas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panen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raya</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konser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musik</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olahraga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berupa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gerak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jalan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santai</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sepeda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santai</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perlombaan</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sosial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berupa</a:t>
                      </a:r>
                      <a:r>
                        <a:rPr lang="en-US" sz="900" b="0" u="none" strike="noStrike" cap="none" dirty="0">
                          <a:solidFill>
                            <a:schemeClr val="bg1">
                              <a:lumMod val="10000"/>
                            </a:schemeClr>
                          </a:solidFill>
                          <a:effectLst/>
                          <a:sym typeface="Arial"/>
                        </a:rPr>
                        <a:t> bazar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donor </a:t>
                      </a:r>
                      <a:r>
                        <a:rPr lang="en-US" sz="900" b="0" u="none" strike="noStrike" cap="none" dirty="0" err="1">
                          <a:solidFill>
                            <a:schemeClr val="bg1">
                              <a:lumMod val="10000"/>
                            </a:schemeClr>
                          </a:solidFill>
                          <a:effectLst/>
                          <a:sym typeface="Arial"/>
                        </a:rPr>
                        <a:t>darah</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peringatan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ulang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tahun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endParaRPr lang="en-US" sz="900" b="0" u="none" strike="noStrike" cap="none" dirty="0">
                        <a:solidFill>
                          <a:schemeClr val="bg1">
                            <a:lumMod val="10000"/>
                          </a:schemeClr>
                        </a:solidFill>
                        <a:effectLst/>
                        <a:sym typeface="Arial"/>
                      </a:endParaRPr>
                    </a:p>
                    <a:p>
                      <a:pPr marL="493712" lvl="0" indent="-228600" algn="just">
                        <a:buAutoNum type="alphaLcPeriod"/>
                      </a:pP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a:t>
                      </a:r>
                      <a:r>
                        <a:rPr lang="en-US" sz="900" b="1" u="none" strike="noStrike" cap="none" dirty="0">
                          <a:solidFill>
                            <a:schemeClr val="bg1">
                              <a:lumMod val="10000"/>
                            </a:schemeClr>
                          </a:solidFill>
                          <a:effectLst/>
                          <a:sym typeface="Arial"/>
                        </a:rPr>
                        <a:t>media </a:t>
                      </a:r>
                      <a:r>
                        <a:rPr lang="en-US" sz="900" b="1" u="none" strike="noStrike" cap="none" dirty="0" err="1">
                          <a:solidFill>
                            <a:schemeClr val="bg1">
                              <a:lumMod val="10000"/>
                            </a:schemeClr>
                          </a:solidFill>
                          <a:effectLst/>
                          <a:sym typeface="Arial"/>
                        </a:rPr>
                        <a:t>sosial</a:t>
                      </a:r>
                      <a:r>
                        <a:rPr lang="en-US" sz="900" b="1" u="none" strike="noStrike" cap="none" dirty="0">
                          <a:solidFill>
                            <a:schemeClr val="bg1">
                              <a:lumMod val="10000"/>
                            </a:schemeClr>
                          </a:solidFill>
                          <a:effectLst/>
                          <a:sym typeface="Arial"/>
                        </a:rPr>
                        <a:t>.</a:t>
                      </a:r>
                      <a:endParaRPr lang="en-US" sz="900" b="0" u="none" strike="noStrike" cap="none" dirty="0">
                        <a:solidFill>
                          <a:schemeClr val="bg1">
                            <a:lumMod val="10000"/>
                          </a:schemeClr>
                        </a:solidFill>
                        <a:effectLst/>
                        <a:sym typeface="Arial"/>
                      </a:endParaRPr>
                    </a:p>
                    <a:p>
                      <a:pPr marL="265113" indent="-265113" algn="just"/>
                      <a:r>
                        <a:rPr lang="en-US" sz="900" b="0" u="none" strike="noStrike" cap="none" dirty="0">
                          <a:solidFill>
                            <a:schemeClr val="bg1">
                              <a:lumMod val="10000"/>
                            </a:schemeClr>
                          </a:solidFill>
                          <a:effectLst/>
                          <a:sym typeface="Arial"/>
                        </a:rPr>
                        <a:t>(2)  </a:t>
                      </a: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lain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pada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 </a:t>
                      </a:r>
                      <a:r>
                        <a:rPr lang="en-US" sz="900" b="0" u="none" strike="noStrike" cap="none" dirty="0" err="1">
                          <a:solidFill>
                            <a:schemeClr val="bg1">
                              <a:lumMod val="10000"/>
                            </a:schemeClr>
                          </a:solidFill>
                          <a:effectLst/>
                          <a:sym typeface="Arial"/>
                        </a:rPr>
                        <a:t>sampai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f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 dan </a:t>
                      </a:r>
                      <a:r>
                        <a:rPr lang="en-US" sz="900" b="0" u="none" strike="noStrike" cap="none" dirty="0" err="1">
                          <a:solidFill>
                            <a:schemeClr val="bg1">
                              <a:lumMod val="10000"/>
                            </a:schemeClr>
                          </a:solidFill>
                          <a:effectLst/>
                          <a:sym typeface="Arial"/>
                        </a:rPr>
                        <a:t>berkoordinasi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perangkat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daerah</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menyelenggarakan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urusan</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bidang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a:t>
                      </a: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266965018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(13)</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946654897"/>
              </p:ext>
            </p:extLst>
          </p:nvPr>
        </p:nvGraphicFramePr>
        <p:xfrm>
          <a:off x="251520" y="330294"/>
          <a:ext cx="8640962" cy="460248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r>
                        <a:rPr lang="en-US" sz="1000" dirty="0">
                          <a:solidFill>
                            <a:schemeClr val="bg1">
                              <a:lumMod val="10000"/>
                            </a:schemeClr>
                          </a:solidFill>
                        </a:rPr>
                        <a:t>7.</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endParaRPr lang="en-US" sz="900" dirty="0">
                        <a:solidFill>
                          <a:schemeClr val="bg1">
                            <a:lumMod val="10000"/>
                          </a:schemeClr>
                        </a:solidFill>
                      </a:endParaRPr>
                    </a:p>
                  </a:txBody>
                  <a:tcPr>
                    <a:solidFill>
                      <a:schemeClr val="bg1"/>
                    </a:solidFill>
                  </a:tcPr>
                </a:tc>
                <a:tc>
                  <a:txBody>
                    <a:bodyPr/>
                    <a:lstStyle/>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64</a:t>
                      </a:r>
                    </a:p>
                    <a:p>
                      <a:pPr marL="265113" lvl="0" indent="-265113" algn="just">
                        <a:buAutoNum type="arabicParenBoth"/>
                      </a:pP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 </a:t>
                      </a:r>
                      <a:r>
                        <a:rPr lang="en-US" sz="900" b="0" u="none" strike="noStrike" cap="none" dirty="0" err="1">
                          <a:solidFill>
                            <a:schemeClr val="bg1">
                              <a:lumMod val="10000"/>
                            </a:schemeClr>
                          </a:solidFill>
                          <a:effectLst/>
                          <a:sym typeface="Arial"/>
                        </a:rPr>
                        <a:t>diupayakan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Media Daring.</a:t>
                      </a:r>
                    </a:p>
                    <a:p>
                      <a:pPr marL="265113" lvl="0" indent="-265113" algn="just">
                        <a:buAutoNum type="arabicParenBoth"/>
                      </a:pP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Media Daring,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memenuhi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ruang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terbuka</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dimulai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pukul</a:t>
                      </a:r>
                      <a:r>
                        <a:rPr lang="en-US" sz="900" b="0" u="none" strike="noStrike" cap="none" dirty="0">
                          <a:solidFill>
                            <a:schemeClr val="bg1">
                              <a:lumMod val="10000"/>
                            </a:schemeClr>
                          </a:solidFill>
                          <a:effectLst/>
                          <a:sym typeface="Arial"/>
                        </a:rPr>
                        <a:t> 09.00 </a:t>
                      </a:r>
                      <a:r>
                        <a:rPr lang="en-US" sz="900" b="0" u="none" strike="noStrike" cap="none" dirty="0" err="1">
                          <a:solidFill>
                            <a:schemeClr val="bg1">
                              <a:lumMod val="10000"/>
                            </a:schemeClr>
                          </a:solidFill>
                          <a:effectLst/>
                          <a:sym typeface="Arial"/>
                        </a:rPr>
                        <a:t>waktu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berakhir</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lambat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pukul</a:t>
                      </a:r>
                      <a:r>
                        <a:rPr lang="en-US" sz="900" b="0" u="none" strike="noStrike" cap="none" dirty="0">
                          <a:solidFill>
                            <a:schemeClr val="bg1">
                              <a:lumMod val="10000"/>
                            </a:schemeClr>
                          </a:solidFill>
                          <a:effectLst/>
                          <a:sym typeface="Arial"/>
                        </a:rPr>
                        <a:t> 17.00 </a:t>
                      </a:r>
                      <a:r>
                        <a:rPr lang="en-US" sz="900" b="0" u="none" strike="noStrike" cap="none" dirty="0" err="1">
                          <a:solidFill>
                            <a:schemeClr val="bg1">
                              <a:lumMod val="10000"/>
                            </a:schemeClr>
                          </a:solidFill>
                          <a:effectLst/>
                          <a:sym typeface="Arial"/>
                        </a:rPr>
                        <a:t>waktu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menghormati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hari</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waktu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ibadah</a:t>
                      </a:r>
                      <a:r>
                        <a:rPr lang="en-US" sz="900" b="0" u="none" strike="noStrike" cap="none" dirty="0">
                          <a:solidFill>
                            <a:schemeClr val="bg1">
                              <a:lumMod val="10000"/>
                            </a:schemeClr>
                          </a:solidFill>
                          <a:effectLst/>
                          <a:sym typeface="Arial"/>
                        </a:rPr>
                        <a:t> di Indonesia;</a:t>
                      </a:r>
                    </a:p>
                    <a:p>
                      <a:pPr marL="493712" lvl="0" indent="-228600" algn="just">
                        <a:buAutoNum type="alphaLcPeriod"/>
                      </a:pP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di wilayah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dinyatakan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Corona Virus Disease 2019 (COVID-19) oleh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di wilayah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membatasi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peserta</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hadir</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50% (lima </a:t>
                      </a:r>
                      <a:r>
                        <a:rPr lang="en-US" sz="900" b="0" u="none" strike="noStrike" cap="none" dirty="0" err="1">
                          <a:solidFill>
                            <a:schemeClr val="bg1">
                              <a:lumMod val="10000"/>
                            </a:schemeClr>
                          </a:solidFill>
                          <a:effectLst/>
                          <a:sym typeface="Arial"/>
                        </a:rPr>
                        <a:t>puluh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persen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kapasitas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ruang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terbuka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memperhitungkan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jarak</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kurang</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meter </a:t>
                      </a:r>
                      <a:r>
                        <a:rPr lang="en-US" sz="900" b="0" u="none" strike="noStrike" cap="none" dirty="0" err="1">
                          <a:solidFill>
                            <a:schemeClr val="bg1">
                              <a:lumMod val="10000"/>
                            </a:schemeClr>
                          </a:solidFill>
                          <a:effectLst/>
                          <a:sym typeface="Arial"/>
                        </a:rPr>
                        <a:t>antarpeserta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a:t>
                      </a:r>
                    </a:p>
                    <a:p>
                      <a:pPr marL="493712" lvl="0" indent="-228600" algn="just">
                        <a:buAutoNum type="alphaLcPeriod"/>
                      </a:pPr>
                      <a:endParaRPr lang="en-US" sz="900" dirty="0">
                        <a:solidFill>
                          <a:schemeClr val="bg1">
                            <a:lumMod val="10000"/>
                          </a:schemeClr>
                        </a:solidFill>
                      </a:endParaRP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(2)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64 </a:t>
                      </a:r>
                      <a:r>
                        <a:rPr lang="en-US" sz="900" b="0" u="none" strike="noStrike" cap="none" dirty="0" err="1">
                          <a:solidFill>
                            <a:schemeClr val="bg1">
                              <a:lumMod val="10000"/>
                            </a:schemeClr>
                          </a:solidFill>
                          <a:effectLst/>
                          <a:sym typeface="Arial"/>
                        </a:rPr>
                        <a:t>ditambahkan</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yakni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g, </a:t>
                      </a:r>
                      <a:r>
                        <a:rPr lang="en-US" sz="900" b="0" u="none" strike="noStrike" cap="none" dirty="0" err="1">
                          <a:solidFill>
                            <a:schemeClr val="bg1">
                              <a:lumMod val="10000"/>
                            </a:schemeClr>
                          </a:solidFill>
                          <a:effectLst/>
                          <a:sym typeface="Arial"/>
                        </a:rPr>
                        <a:t>sehingga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64 </a:t>
                      </a:r>
                      <a:r>
                        <a:rPr lang="en-US" sz="900" b="0" u="none" strike="noStrike" cap="none" dirty="0" err="1">
                          <a:solidFill>
                            <a:schemeClr val="bg1">
                              <a:lumMod val="10000"/>
                            </a:schemeClr>
                          </a:solidFill>
                          <a:effectLst/>
                          <a:sym typeface="Arial"/>
                        </a:rPr>
                        <a:t>berbunyi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algn="just"/>
                      <a:r>
                        <a:rPr lang="en-US" sz="900" b="0" u="none" strike="noStrike" cap="none" dirty="0">
                          <a:solidFill>
                            <a:schemeClr val="bg1">
                              <a:lumMod val="10000"/>
                            </a:schemeClr>
                          </a:solidFill>
                          <a:effectLst/>
                          <a:sym typeface="Arial"/>
                        </a:rPr>
                        <a:t> </a:t>
                      </a: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64</a:t>
                      </a:r>
                    </a:p>
                    <a:p>
                      <a:pPr marL="265113" lvl="0" indent="-265113" algn="just">
                        <a:buAutoNum type="arabicParenBoth"/>
                      </a:pP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 </a:t>
                      </a:r>
                      <a:r>
                        <a:rPr lang="en-US" sz="900" b="0" u="none" strike="noStrike" cap="none" dirty="0" err="1">
                          <a:solidFill>
                            <a:schemeClr val="bg1">
                              <a:lumMod val="10000"/>
                            </a:schemeClr>
                          </a:solidFill>
                          <a:effectLst/>
                          <a:sym typeface="Arial"/>
                        </a:rPr>
                        <a:t>diupayakan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Media Daring.</a:t>
                      </a:r>
                    </a:p>
                    <a:p>
                      <a:pPr marL="265113" lvl="0" indent="-265113" algn="just">
                        <a:buAutoNum type="arabicParenBoth"/>
                      </a:pP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sebagaimana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dimaksud</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dalam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63 </a:t>
                      </a:r>
                      <a:r>
                        <a:rPr lang="en-US" sz="900" b="0" u="none" strike="noStrike" cap="none" dirty="0" err="1">
                          <a:solidFill>
                            <a:schemeClr val="bg1">
                              <a:lumMod val="10000"/>
                            </a:schemeClr>
                          </a:solidFill>
                          <a:effectLst/>
                          <a:sym typeface="Arial"/>
                        </a:rPr>
                        <a:t>ayat</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a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melalui</a:t>
                      </a:r>
                      <a:r>
                        <a:rPr lang="en-US" sz="900" b="0" u="none" strike="noStrike" cap="none" dirty="0">
                          <a:solidFill>
                            <a:schemeClr val="bg1">
                              <a:lumMod val="10000"/>
                            </a:schemeClr>
                          </a:solidFill>
                          <a:effectLst/>
                          <a:sym typeface="Arial"/>
                        </a:rPr>
                        <a:t> Media Daring,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memenuhi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di </a:t>
                      </a:r>
                      <a:r>
                        <a:rPr lang="en-US" sz="900" b="0" u="none" strike="noStrike" cap="none" dirty="0" err="1">
                          <a:solidFill>
                            <a:schemeClr val="bg1">
                              <a:lumMod val="10000"/>
                            </a:schemeClr>
                          </a:solidFill>
                          <a:effectLst/>
                          <a:sym typeface="Arial"/>
                        </a:rPr>
                        <a:t>ruang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terbuka</a:t>
                      </a:r>
                      <a:r>
                        <a:rPr lang="en-US" sz="900" b="0" u="none" strike="noStrike" cap="none" dirty="0">
                          <a:solidFill>
                            <a:schemeClr val="bg1">
                              <a:lumMod val="10000"/>
                            </a:schemeClr>
                          </a:solidFill>
                          <a:effectLst/>
                          <a:sym typeface="Arial"/>
                        </a:rPr>
                        <a:t>;</a:t>
                      </a:r>
                    </a:p>
                    <a:p>
                      <a:pPr marL="493712" lvl="0" indent="-228600" algn="just">
                        <a:buAutoNum type="alphaLcPeriod"/>
                      </a:pPr>
                      <a:r>
                        <a:rPr lang="en-US" sz="900" b="0" u="none" strike="noStrike" cap="none" dirty="0" err="1">
                          <a:solidFill>
                            <a:schemeClr val="bg1">
                              <a:lumMod val="10000"/>
                            </a:schemeClr>
                          </a:solidFill>
                          <a:effectLst/>
                          <a:sym typeface="Arial"/>
                        </a:rPr>
                        <a:t>dimulai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pukul</a:t>
                      </a:r>
                      <a:r>
                        <a:rPr lang="en-US" sz="900" b="0" u="none" strike="noStrike" cap="none" dirty="0">
                          <a:solidFill>
                            <a:schemeClr val="bg1">
                              <a:lumMod val="10000"/>
                            </a:schemeClr>
                          </a:solidFill>
                          <a:effectLst/>
                          <a:sym typeface="Arial"/>
                        </a:rPr>
                        <a:t> 09.00 </a:t>
                      </a:r>
                      <a:r>
                        <a:rPr lang="en-US" sz="900" b="0" u="none" strike="noStrike" cap="none" dirty="0" err="1">
                          <a:solidFill>
                            <a:schemeClr val="bg1">
                              <a:lumMod val="10000"/>
                            </a:schemeClr>
                          </a:solidFill>
                          <a:effectLst/>
                          <a:sym typeface="Arial"/>
                        </a:rPr>
                        <a:t>waktu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berakhir</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lambat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pukul</a:t>
                      </a:r>
                      <a:r>
                        <a:rPr lang="en-US" sz="900" b="0" u="none" strike="noStrike" cap="none" dirty="0">
                          <a:solidFill>
                            <a:schemeClr val="bg1">
                              <a:lumMod val="10000"/>
                            </a:schemeClr>
                          </a:solidFill>
                          <a:effectLst/>
                          <a:sym typeface="Arial"/>
                        </a:rPr>
                        <a:t> 17.00 </a:t>
                      </a:r>
                      <a:r>
                        <a:rPr lang="en-US" sz="900" b="0" u="none" strike="noStrike" cap="none" dirty="0" err="1">
                          <a:solidFill>
                            <a:schemeClr val="bg1">
                              <a:lumMod val="10000"/>
                            </a:schemeClr>
                          </a:solidFill>
                          <a:effectLst/>
                          <a:sym typeface="Arial"/>
                        </a:rPr>
                        <a:t>waktu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menghormati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hari</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waktu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ibadah</a:t>
                      </a:r>
                      <a:r>
                        <a:rPr lang="en-US" sz="900" b="0" u="none" strike="noStrike" cap="none" dirty="0">
                          <a:solidFill>
                            <a:schemeClr val="bg1">
                              <a:lumMod val="10000"/>
                            </a:schemeClr>
                          </a:solidFill>
                          <a:effectLst/>
                          <a:sym typeface="Arial"/>
                        </a:rPr>
                        <a:t> di Indonesia;</a:t>
                      </a:r>
                    </a:p>
                    <a:p>
                      <a:pPr marL="493712" lvl="0" indent="-228600" algn="just">
                        <a:buAutoNum type="alphaLcPeriod"/>
                      </a:pPr>
                      <a:r>
                        <a:rPr lang="en-US" sz="900" b="0" u="none" strike="noStrike" cap="none" dirty="0" err="1">
                          <a:solidFill>
                            <a:schemeClr val="bg1">
                              <a:lumMod val="10000"/>
                            </a:schemeClr>
                          </a:solidFill>
                          <a:effectLst/>
                          <a:sym typeface="Arial"/>
                        </a:rPr>
                        <a:t>dilakukan</a:t>
                      </a:r>
                      <a:r>
                        <a:rPr lang="en-US" sz="900" b="0" u="none" strike="noStrike" cap="none" dirty="0">
                          <a:solidFill>
                            <a:schemeClr val="bg1">
                              <a:lumMod val="10000"/>
                            </a:schemeClr>
                          </a:solidFill>
                          <a:effectLst/>
                          <a:sym typeface="Arial"/>
                        </a:rPr>
                        <a:t> di wilayah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telah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dinyatakan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bebas</a:t>
                      </a:r>
                      <a:r>
                        <a:rPr lang="en-US" sz="900" b="0" u="none" strike="noStrike" cap="none" dirty="0">
                          <a:solidFill>
                            <a:schemeClr val="bg1">
                              <a:lumMod val="10000"/>
                            </a:schemeClr>
                          </a:solidFill>
                          <a:effectLst/>
                          <a:sym typeface="Arial"/>
                        </a:rPr>
                        <a:t> Corona Virus Disease 2019 (COVID-19) oleh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di wilayah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a:t>
                      </a:r>
                    </a:p>
                    <a:p>
                      <a:pPr marL="493712" marR="0" lvl="0" indent="-228600" algn="just" defTabSz="914400" rtl="0" eaLnBrk="1" fontAlgn="auto" latinLnBrk="0" hangingPunct="1">
                        <a:lnSpc>
                          <a:spcPct val="100000"/>
                        </a:lnSpc>
                        <a:spcBef>
                          <a:spcPts val="0"/>
                        </a:spcBef>
                        <a:spcAft>
                          <a:spcPts val="0"/>
                        </a:spcAft>
                        <a:buClr>
                          <a:srgbClr val="000000"/>
                        </a:buClr>
                        <a:buSzTx/>
                        <a:buFont typeface="Arial"/>
                        <a:buAutoNum type="alphaLcPeriod"/>
                        <a:tabLst/>
                        <a:defRPr/>
                      </a:pPr>
                      <a:r>
                        <a:rPr lang="en-US" sz="900" b="0" u="none" strike="noStrike" cap="none" dirty="0" err="1">
                          <a:solidFill>
                            <a:schemeClr val="bg1">
                              <a:lumMod val="10000"/>
                            </a:schemeClr>
                          </a:solidFill>
                          <a:effectLst/>
                          <a:sym typeface="Arial"/>
                        </a:rPr>
                        <a:t>membatasi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jumlah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peserta</a:t>
                      </a:r>
                      <a:r>
                        <a:rPr lang="en-US" sz="900" b="0" u="none" strike="noStrike" cap="none" dirty="0">
                          <a:solidFill>
                            <a:schemeClr val="bg1">
                              <a:lumMod val="10000"/>
                            </a:schemeClr>
                          </a:solidFill>
                          <a:effectLst/>
                          <a:sym typeface="Arial"/>
                        </a:rPr>
                        <a:t> yang </a:t>
                      </a:r>
                      <a:r>
                        <a:rPr lang="en-US" sz="900" b="0" u="none" strike="noStrike" cap="none" dirty="0" err="1">
                          <a:solidFill>
                            <a:schemeClr val="bg1">
                              <a:lumMod val="10000"/>
                            </a:schemeClr>
                          </a:solidFill>
                          <a:effectLst/>
                          <a:sym typeface="Arial"/>
                        </a:rPr>
                        <a:t>hadir</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banyak</a:t>
                      </a:r>
                      <a:r>
                        <a:rPr lang="en-US" sz="900" b="0" u="none" strike="noStrike" cap="none" dirty="0">
                          <a:solidFill>
                            <a:schemeClr val="bg1">
                              <a:lumMod val="10000"/>
                            </a:schemeClr>
                          </a:solidFill>
                          <a:effectLst/>
                          <a:sym typeface="Arial"/>
                        </a:rPr>
                        <a:t> 50% (lima </a:t>
                      </a:r>
                      <a:r>
                        <a:rPr lang="en-US" sz="900" b="0" u="none" strike="noStrike" cap="none" dirty="0" err="1">
                          <a:solidFill>
                            <a:schemeClr val="bg1">
                              <a:lumMod val="10000"/>
                            </a:schemeClr>
                          </a:solidFill>
                          <a:effectLst/>
                          <a:sym typeface="Arial"/>
                        </a:rPr>
                        <a:t>puluh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persen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dari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kapasitas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ruang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terbuka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memperhitungkan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jarak</a:t>
                      </a:r>
                      <a:r>
                        <a:rPr lang="en-US" sz="900" b="0" u="none" strike="noStrike" cap="none" dirty="0">
                          <a:solidFill>
                            <a:schemeClr val="bg1">
                              <a:lumMod val="10000"/>
                            </a:schemeClr>
                          </a:solidFill>
                          <a:effectLst/>
                          <a:sym typeface="Arial"/>
                        </a:rPr>
                        <a:t> paling </a:t>
                      </a:r>
                      <a:r>
                        <a:rPr lang="en-US" sz="900" b="0" u="none" strike="noStrike" cap="none" dirty="0" err="1">
                          <a:solidFill>
                            <a:schemeClr val="bg1">
                              <a:lumMod val="10000"/>
                            </a:schemeClr>
                          </a:solidFill>
                          <a:effectLst/>
                          <a:sym typeface="Arial"/>
                        </a:rPr>
                        <a:t>kurang</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meter </a:t>
                      </a:r>
                      <a:r>
                        <a:rPr lang="en-US" sz="900" b="0" u="none" strike="noStrike" cap="none" dirty="0" err="1">
                          <a:solidFill>
                            <a:schemeClr val="bg1">
                              <a:lumMod val="10000"/>
                            </a:schemeClr>
                          </a:solidFill>
                          <a:effectLst/>
                          <a:sym typeface="Arial"/>
                        </a:rPr>
                        <a:t>antarpeserta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a:t>
                      </a:r>
                    </a:p>
                    <a:p>
                      <a:pPr marL="493712" lvl="0" indent="-228600" algn="just">
                        <a:buAutoNum type="alphaLcPeriod"/>
                      </a:pPr>
                      <a:endParaRPr lang="en-US" sz="900" b="1"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13575980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(14)</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1050028290"/>
              </p:ext>
            </p:extLst>
          </p:nvPr>
        </p:nvGraphicFramePr>
        <p:xfrm>
          <a:off x="251520" y="339503"/>
          <a:ext cx="8640962" cy="336804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tc>
                  <a:txBody>
                    <a:bodyPr/>
                    <a:lstStyle/>
                    <a:p>
                      <a:pPr marL="539750" lvl="0" indent="-274638" algn="just"/>
                      <a:r>
                        <a:rPr lang="en-US" sz="900" b="0" u="none" strike="noStrike" cap="none" dirty="0">
                          <a:solidFill>
                            <a:schemeClr val="bg1">
                              <a:lumMod val="10000"/>
                            </a:schemeClr>
                          </a:solidFill>
                          <a:effectLst/>
                          <a:sym typeface="Arial"/>
                        </a:rPr>
                        <a:t>e. </a:t>
                      </a:r>
                      <a:r>
                        <a:rPr lang="en-US" sz="900" b="0" u="none" strike="noStrike" cap="none" dirty="0" err="1">
                          <a:solidFill>
                            <a:schemeClr val="bg1">
                              <a:lumMod val="10000"/>
                            </a:schemeClr>
                          </a:solidFill>
                          <a:effectLst/>
                          <a:sym typeface="Arial"/>
                        </a:rPr>
                        <a:t>pelaksanaan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 dan</a:t>
                      </a:r>
                    </a:p>
                    <a:p>
                      <a:pPr marL="539750" lvl="0" indent="-276225" algn="just">
                        <a:buAutoNum type="alphaLcPeriod" startAt="6"/>
                      </a:pPr>
                      <a:r>
                        <a:rPr lang="en-US" sz="900" b="0" u="none" strike="noStrike" cap="none" dirty="0" err="1">
                          <a:solidFill>
                            <a:schemeClr val="bg1">
                              <a:lumMod val="10000"/>
                            </a:schemeClr>
                          </a:solidFill>
                          <a:effectLst/>
                          <a:sym typeface="Arial"/>
                        </a:rPr>
                        <a:t>wajib</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mematuhi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mengenai</a:t>
                      </a:r>
                      <a:r>
                        <a:rPr lang="en-US" sz="900" b="0" u="none" strike="noStrike" cap="none" dirty="0">
                          <a:solidFill>
                            <a:schemeClr val="bg1">
                              <a:lumMod val="10000"/>
                            </a:schemeClr>
                          </a:solidFill>
                          <a:effectLst/>
                          <a:sym typeface="Arial"/>
                        </a:rPr>
                        <a:t> status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pada wilayah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a:t>
                      </a:r>
                    </a:p>
                    <a:p>
                      <a:pPr marL="493712" lvl="0" indent="-228600" algn="just">
                        <a:buAutoNum type="alphaLcPeriod" startAt="6"/>
                      </a:pPr>
                      <a:endParaRPr lang="en-US" sz="900" b="0" u="none" strike="noStrike" cap="none" dirty="0">
                        <a:solidFill>
                          <a:schemeClr val="bg1">
                            <a:lumMod val="10000"/>
                          </a:schemeClr>
                        </a:solidFill>
                        <a:effectLst/>
                        <a:sym typeface="Arial"/>
                      </a:endParaRPr>
                    </a:p>
                    <a:p>
                      <a:pPr marL="265112" lvl="0" indent="0" algn="just">
                        <a:buNone/>
                      </a:pPr>
                      <a:endParaRPr lang="en-US" sz="900" b="0" u="none" strike="noStrike" cap="none" dirty="0">
                        <a:solidFill>
                          <a:schemeClr val="bg1">
                            <a:lumMod val="10000"/>
                          </a:schemeClr>
                        </a:solidFill>
                        <a:effectLst/>
                        <a:sym typeface="Arial"/>
                      </a:endParaRPr>
                    </a:p>
                    <a:p>
                      <a:pPr marL="265112" lvl="0" indent="0" algn="just">
                        <a:buNone/>
                      </a:pPr>
                      <a:endParaRPr lang="en-US" sz="900" b="0" u="none" strike="noStrike" cap="none" dirty="0">
                        <a:solidFill>
                          <a:schemeClr val="bg1">
                            <a:lumMod val="10000"/>
                          </a:schemeClr>
                        </a:solidFill>
                        <a:effectLst/>
                        <a:sym typeface="Arial"/>
                      </a:endParaRPr>
                    </a:p>
                    <a:p>
                      <a:pPr marL="265112" lvl="0" indent="0" algn="just">
                        <a:buNone/>
                      </a:pPr>
                      <a:endParaRPr lang="en-US" sz="900" b="0" u="none" strike="noStrike" cap="none" dirty="0">
                        <a:solidFill>
                          <a:schemeClr val="bg1">
                            <a:lumMod val="10000"/>
                          </a:schemeClr>
                        </a:solidFill>
                        <a:effectLst/>
                        <a:sym typeface="Arial"/>
                      </a:endParaRPr>
                    </a:p>
                    <a:p>
                      <a:pPr marL="265112" lvl="0" indent="0" algn="just">
                        <a:buNone/>
                      </a:pPr>
                      <a:endParaRPr lang="en-US" sz="900" b="0" u="none" strike="noStrike" cap="none" dirty="0">
                        <a:solidFill>
                          <a:schemeClr val="bg1">
                            <a:lumMod val="10000"/>
                          </a:schemeClr>
                        </a:solidFill>
                        <a:effectLst/>
                        <a:sym typeface="Arial"/>
                      </a:endParaRPr>
                    </a:p>
                    <a:p>
                      <a:pPr marL="265113" indent="-265113" algn="just"/>
                      <a:r>
                        <a:rPr lang="en-US" sz="900" b="0" u="none" strike="noStrike" cap="none" dirty="0">
                          <a:solidFill>
                            <a:schemeClr val="bg1">
                              <a:lumMod val="10000"/>
                            </a:schemeClr>
                          </a:solidFill>
                          <a:effectLst/>
                          <a:sym typeface="Arial"/>
                        </a:rPr>
                        <a:t>(3)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dan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menyusun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berkoordinasi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Gabungan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Tim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di wilayah </a:t>
                      </a:r>
                      <a:r>
                        <a:rPr lang="en-US" sz="900" b="0" u="none" strike="noStrike" cap="none" dirty="0" err="1">
                          <a:solidFill>
                            <a:schemeClr val="bg1">
                              <a:lumMod val="10000"/>
                            </a:schemeClr>
                          </a:solidFill>
                          <a:effectLst/>
                          <a:sym typeface="Arial"/>
                        </a:rPr>
                        <a:t>setempat</a:t>
                      </a:r>
                      <a:r>
                        <a:rPr lang="en-US" sz="1400" b="0" u="none" strike="noStrike" cap="none" dirty="0">
                          <a:solidFill>
                            <a:schemeClr val="tx1"/>
                          </a:solidFill>
                          <a:effectLst/>
                          <a:sym typeface="Arial"/>
                        </a:rPr>
                        <a:t>.</a:t>
                      </a:r>
                      <a:endParaRPr lang="en-US" sz="900" dirty="0">
                        <a:solidFill>
                          <a:schemeClr val="bg1">
                            <a:lumMod val="10000"/>
                          </a:schemeClr>
                        </a:solidFill>
                      </a:endParaRPr>
                    </a:p>
                  </a:txBody>
                  <a:tcPr>
                    <a:solidFill>
                      <a:schemeClr val="bg1"/>
                    </a:solidFill>
                  </a:tcPr>
                </a:tc>
                <a:tc>
                  <a:txBody>
                    <a:bodyPr/>
                    <a:lstStyle/>
                    <a:p>
                      <a:pPr marL="539750" lvl="0" indent="-274638" algn="just"/>
                      <a:r>
                        <a:rPr lang="en-US" sz="900" b="0" u="none" strike="noStrike" cap="none" dirty="0">
                          <a:solidFill>
                            <a:schemeClr val="bg1">
                              <a:lumMod val="10000"/>
                            </a:schemeClr>
                          </a:solidFill>
                          <a:effectLst/>
                          <a:sym typeface="Arial"/>
                        </a:rPr>
                        <a:t>e.</a:t>
                      </a:r>
                      <a:r>
                        <a:rPr lang="en-US" sz="900" b="1"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pelaksanaan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harus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menerapkan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protokol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kesehatan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pencegahan</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pengendalian</a:t>
                      </a:r>
                      <a:r>
                        <a:rPr lang="en-US" sz="900" b="0" u="none" strike="noStrike" cap="none" dirty="0">
                          <a:solidFill>
                            <a:schemeClr val="bg1">
                              <a:lumMod val="10000"/>
                            </a:schemeClr>
                          </a:solidFill>
                          <a:effectLst/>
                          <a:sym typeface="Arial"/>
                        </a:rPr>
                        <a:t> Corona Virus Disease 2019 (COVID-19);</a:t>
                      </a:r>
                    </a:p>
                    <a:p>
                      <a:pPr marL="539750" lvl="0" indent="-274638" algn="just"/>
                      <a:r>
                        <a:rPr lang="en-US" sz="900" b="0" u="none" strike="noStrike" cap="none" dirty="0">
                          <a:solidFill>
                            <a:schemeClr val="bg1">
                              <a:lumMod val="10000"/>
                            </a:schemeClr>
                          </a:solidFill>
                          <a:effectLst/>
                          <a:sym typeface="Arial"/>
                        </a:rPr>
                        <a:t>f.   </a:t>
                      </a:r>
                      <a:r>
                        <a:rPr lang="en-US" sz="900" b="0" u="none" strike="noStrike" cap="none" dirty="0" err="1">
                          <a:solidFill>
                            <a:schemeClr val="bg1">
                              <a:lumMod val="10000"/>
                            </a:schemeClr>
                          </a:solidFill>
                          <a:effectLst/>
                          <a:sym typeface="Arial"/>
                        </a:rPr>
                        <a:t>wajib</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mematuhi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ketentuan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mengenai</a:t>
                      </a:r>
                      <a:r>
                        <a:rPr lang="en-US" sz="900" b="0" u="none" strike="noStrike" cap="none" dirty="0">
                          <a:solidFill>
                            <a:schemeClr val="bg1">
                              <a:lumMod val="10000"/>
                            </a:schemeClr>
                          </a:solidFill>
                          <a:effectLst/>
                          <a:sym typeface="Arial"/>
                        </a:rPr>
                        <a:t> status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pada wilayah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 </a:t>
                      </a:r>
                      <a:r>
                        <a:rPr lang="en-US" sz="900" b="1" u="none" strike="noStrike" cap="none" dirty="0">
                          <a:solidFill>
                            <a:schemeClr val="bg1">
                              <a:lumMod val="10000"/>
                            </a:schemeClr>
                          </a:solidFill>
                          <a:effectLst/>
                          <a:sym typeface="Arial"/>
                        </a:rPr>
                        <a:t>dan</a:t>
                      </a:r>
                    </a:p>
                    <a:p>
                      <a:pPr marL="493712" lvl="0" indent="-228600" algn="just">
                        <a:buAutoNum type="alphaLcPeriod" startAt="7"/>
                      </a:pPr>
                      <a:r>
                        <a:rPr lang="en-US" sz="900" b="1" u="none" strike="noStrike" cap="none" dirty="0" err="1">
                          <a:solidFill>
                            <a:schemeClr val="bg1">
                              <a:lumMod val="10000"/>
                            </a:schemeClr>
                          </a:solidFill>
                          <a:effectLst/>
                          <a:sym typeface="Arial"/>
                        </a:rPr>
                        <a:t>dilarang</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melibatkan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bayi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balita</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anak-anak</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ibu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hamil</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atau</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menyusui</a:t>
                      </a:r>
                      <a:r>
                        <a:rPr lang="en-US" sz="900" b="1" u="none" strike="noStrike" cap="none" dirty="0">
                          <a:solidFill>
                            <a:schemeClr val="bg1">
                              <a:lumMod val="10000"/>
                            </a:schemeClr>
                          </a:solidFill>
                          <a:effectLst/>
                          <a:sym typeface="Arial"/>
                        </a:rPr>
                        <a:t>, dan orang </a:t>
                      </a:r>
                      <a:r>
                        <a:rPr lang="en-US" sz="900" b="1" u="none" strike="noStrike" cap="none" dirty="0" err="1">
                          <a:solidFill>
                            <a:schemeClr val="bg1">
                              <a:lumMod val="10000"/>
                            </a:schemeClr>
                          </a:solidFill>
                          <a:effectLst/>
                          <a:sym typeface="Arial"/>
                        </a:rPr>
                        <a:t>lanjut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usia</a:t>
                      </a:r>
                      <a:r>
                        <a:rPr lang="en-US" sz="900" b="0" u="none" strike="noStrike" cap="none" dirty="0">
                          <a:solidFill>
                            <a:schemeClr val="bg1">
                              <a:lumMod val="10000"/>
                            </a:schemeClr>
                          </a:solidFill>
                          <a:effectLst/>
                          <a:sym typeface="Arial"/>
                        </a:rPr>
                        <a:t>.</a:t>
                      </a:r>
                    </a:p>
                    <a:p>
                      <a:pPr marL="265112" lvl="0" indent="0" algn="just">
                        <a:buNone/>
                      </a:pPr>
                      <a:endParaRPr lang="en-US" sz="900" b="0" u="none" strike="noStrike" cap="none" dirty="0">
                        <a:solidFill>
                          <a:schemeClr val="bg1">
                            <a:lumMod val="10000"/>
                          </a:schemeClr>
                        </a:solidFill>
                        <a:effectLst/>
                        <a:sym typeface="Arial"/>
                      </a:endParaRPr>
                    </a:p>
                    <a:p>
                      <a:pPr marL="265113" indent="-265113" algn="just"/>
                      <a:r>
                        <a:rPr lang="en-US" sz="900" b="0" u="none" strike="noStrike" cap="none" dirty="0">
                          <a:solidFill>
                            <a:schemeClr val="bg1">
                              <a:lumMod val="10000"/>
                            </a:schemeClr>
                          </a:solidFill>
                          <a:effectLst/>
                          <a:sym typeface="Arial"/>
                        </a:rPr>
                        <a:t>(3)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dan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0" u="none" strike="noStrike" cap="none" dirty="0" err="1">
                          <a:solidFill>
                            <a:schemeClr val="bg1">
                              <a:lumMod val="10000"/>
                            </a:schemeClr>
                          </a:solidFill>
                          <a:effectLst/>
                          <a:sym typeface="Arial"/>
                        </a:rPr>
                        <a:t>menyusun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jadwal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berkoordinasi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Gabungan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Partai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Politik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Pasangan</a:t>
                      </a:r>
                      <a:r>
                        <a:rPr lang="en-US" sz="900" b="0" u="none" strike="noStrike" cap="none" dirty="0">
                          <a:solidFill>
                            <a:schemeClr val="bg1">
                              <a:lumMod val="10000"/>
                            </a:schemeClr>
                          </a:solidFill>
                          <a:effectLst/>
                          <a:sym typeface="Arial"/>
                        </a:rPr>
                        <a:t> Calon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Tim </a:t>
                      </a:r>
                      <a:r>
                        <a:rPr lang="en-US" sz="900" b="0" u="none" strike="noStrike" cap="none" dirty="0" err="1">
                          <a:solidFill>
                            <a:schemeClr val="bg1">
                              <a:lumMod val="10000"/>
                            </a:schemeClr>
                          </a:solidFill>
                          <a:effectLst/>
                          <a:sym typeface="Arial"/>
                        </a:rPr>
                        <a:t>Kampanye</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Gugus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Tugas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Percepatan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Penanganan</a:t>
                      </a:r>
                      <a:r>
                        <a:rPr lang="en-US" sz="900" b="0" u="none" strike="noStrike" cap="none" dirty="0">
                          <a:solidFill>
                            <a:schemeClr val="bg1">
                              <a:lumMod val="10000"/>
                            </a:schemeClr>
                          </a:solidFill>
                          <a:effectLst/>
                          <a:sym typeface="Arial"/>
                        </a:rPr>
                        <a:t> Corona Virus Disease 2019 (COVID-19) di wilayah </a:t>
                      </a:r>
                      <a:r>
                        <a:rPr lang="en-US" sz="900" b="0" u="none" strike="noStrike" cap="none" dirty="0" err="1">
                          <a:solidFill>
                            <a:schemeClr val="bg1">
                              <a:lumMod val="10000"/>
                            </a:schemeClr>
                          </a:solidFill>
                          <a:effectLst/>
                          <a:sym typeface="Arial"/>
                        </a:rPr>
                        <a:t>setempat</a:t>
                      </a:r>
                      <a:r>
                        <a:rPr lang="en-US" sz="900" b="0" u="none" strike="noStrike" cap="none" dirty="0">
                          <a:solidFill>
                            <a:schemeClr val="bg1">
                              <a:lumMod val="10000"/>
                            </a:schemeClr>
                          </a:solidFill>
                          <a:effectLst/>
                          <a:sym typeface="Arial"/>
                        </a:rPr>
                        <a:t>.</a:t>
                      </a:r>
                    </a:p>
                    <a:p>
                      <a:pPr marL="265113" indent="-265113" algn="just"/>
                      <a:endParaRPr lang="en-US" sz="900" b="1"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183210409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(15)</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1407537443"/>
              </p:ext>
            </p:extLst>
          </p:nvPr>
        </p:nvGraphicFramePr>
        <p:xfrm>
          <a:off x="251520" y="339503"/>
          <a:ext cx="8640962" cy="419100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r>
                        <a:rPr lang="en-US" sz="1000" dirty="0">
                          <a:solidFill>
                            <a:schemeClr val="bg1">
                              <a:lumMod val="10000"/>
                            </a:schemeClr>
                          </a:solidFill>
                        </a:rPr>
                        <a:t>8.</a:t>
                      </a: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sosialisasi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pendidikan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partisipasi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masyarakat</a:t>
                      </a:r>
                      <a:endParaRPr lang="en-US" sz="900" dirty="0">
                        <a:solidFill>
                          <a:schemeClr val="bg1">
                            <a:lumMod val="10000"/>
                          </a:schemeClr>
                        </a:solidFill>
                      </a:endParaRPr>
                    </a:p>
                  </a:txBody>
                  <a:tcPr>
                    <a:solidFill>
                      <a:schemeClr val="bg1"/>
                    </a:solidFill>
                  </a:tcPr>
                </a:tc>
                <a:tc>
                  <a:txBody>
                    <a:bodyPr/>
                    <a:lstStyle/>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endParaRPr lang="en-US" sz="900" b="0" u="none" strike="noStrike" cap="none" dirty="0">
                        <a:solidFill>
                          <a:schemeClr val="bg1">
                            <a:lumMod val="10000"/>
                          </a:schemeClr>
                        </a:solidFill>
                        <a:effectLst/>
                        <a:sym typeface="Arial"/>
                      </a:endParaRP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84</a:t>
                      </a:r>
                    </a:p>
                    <a:p>
                      <a:pPr marL="0" indent="0" algn="just">
                        <a:buNone/>
                      </a:pPr>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sosialisasi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pendidikan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partisipasi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masyarakat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182563" indent="-182563" algn="just">
                        <a:buAutoNum type="alphaLcPeriod"/>
                      </a:pP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langsung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meliputi</a:t>
                      </a:r>
                      <a:r>
                        <a:rPr lang="en-US" sz="900" b="0" u="none" strike="noStrike" cap="none" dirty="0">
                          <a:solidFill>
                            <a:schemeClr val="bg1">
                              <a:lumMod val="10000"/>
                            </a:schemeClr>
                          </a:solidFill>
                          <a:effectLst/>
                          <a:sym typeface="Arial"/>
                        </a:rPr>
                        <a:t>:</a:t>
                      </a:r>
                    </a:p>
                    <a:p>
                      <a:pPr marL="357188" indent="-174625" algn="just">
                        <a:buAutoNum type="arabicPeriod"/>
                      </a:pPr>
                      <a:r>
                        <a:rPr lang="en-US" sz="900" b="0" u="none" strike="noStrike" cap="none" dirty="0">
                          <a:solidFill>
                            <a:schemeClr val="bg1">
                              <a:lumMod val="10000"/>
                            </a:schemeClr>
                          </a:solidFill>
                          <a:effectLst/>
                          <a:sym typeface="Arial"/>
                        </a:rPr>
                        <a:t>forum </a:t>
                      </a:r>
                      <a:r>
                        <a:rPr lang="en-US" sz="900" b="0" u="none" strike="noStrike" cap="none" dirty="0" err="1">
                          <a:solidFill>
                            <a:schemeClr val="bg1">
                              <a:lumMod val="10000"/>
                            </a:schemeClr>
                          </a:solidFill>
                          <a:effectLst/>
                          <a:sym typeface="Arial"/>
                        </a:rPr>
                        <a:t>warga</a:t>
                      </a:r>
                      <a:r>
                        <a:rPr lang="en-US" sz="900" b="0" u="none" strike="noStrike" cap="none" dirty="0">
                          <a:solidFill>
                            <a:schemeClr val="bg1">
                              <a:lumMod val="10000"/>
                            </a:schemeClr>
                          </a:solidFill>
                          <a:effectLst/>
                          <a:sym typeface="Arial"/>
                        </a:rPr>
                        <a:t>;</a:t>
                      </a:r>
                    </a:p>
                    <a:p>
                      <a:pPr marL="357188" indent="-174625" algn="just">
                        <a:buAutoNum type="arabicPeriod"/>
                      </a:pPr>
                      <a:r>
                        <a:rPr lang="en-US" sz="900" b="0" u="none" strike="noStrike" cap="none" dirty="0" err="1">
                          <a:solidFill>
                            <a:schemeClr val="bg1">
                              <a:lumMod val="10000"/>
                            </a:schemeClr>
                          </a:solidFill>
                          <a:effectLst/>
                          <a:sym typeface="Arial"/>
                        </a:rPr>
                        <a:t>komunikasi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tatap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muka</a:t>
                      </a:r>
                      <a:r>
                        <a:rPr lang="en-US" sz="900" b="0" u="none" strike="noStrike" cap="none" dirty="0">
                          <a:solidFill>
                            <a:schemeClr val="bg1">
                              <a:lumMod val="10000"/>
                            </a:schemeClr>
                          </a:solidFill>
                          <a:effectLst/>
                          <a:sym typeface="Arial"/>
                        </a:rPr>
                        <a:t>;</a:t>
                      </a:r>
                    </a:p>
                    <a:p>
                      <a:pPr marL="357188" indent="-174625" algn="just">
                        <a:buAutoNum type="arabicPeriod"/>
                      </a:pPr>
                      <a:r>
                        <a:rPr lang="en-US" sz="900" b="0" u="none" strike="noStrike" cap="none" dirty="0" err="1">
                          <a:solidFill>
                            <a:schemeClr val="bg1">
                              <a:lumMod val="10000"/>
                            </a:schemeClr>
                          </a:solidFill>
                          <a:effectLst/>
                          <a:sym typeface="Arial"/>
                        </a:rPr>
                        <a:t>rumah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pintar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a:t>
                      </a:r>
                    </a:p>
                    <a:p>
                      <a:pPr marL="357188" indent="-174625" algn="just">
                        <a:buAutoNum type="arabicPeriod"/>
                      </a:pPr>
                      <a:r>
                        <a:rPr lang="en-US" sz="900" b="0" u="none" strike="noStrike" cap="none" dirty="0" err="1">
                          <a:solidFill>
                            <a:schemeClr val="bg1">
                              <a:lumMod val="10000"/>
                            </a:schemeClr>
                          </a:solidFill>
                          <a:effectLst/>
                          <a:sym typeface="Arial"/>
                        </a:rPr>
                        <a:t>pembentukan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komunitas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peduli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demokrasi</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endParaRPr lang="en-US" sz="900" b="0" u="none" strike="noStrike" cap="none" dirty="0">
                        <a:solidFill>
                          <a:schemeClr val="bg1">
                            <a:lumMod val="10000"/>
                          </a:schemeClr>
                        </a:solidFill>
                        <a:effectLst/>
                        <a:sym typeface="Arial"/>
                      </a:endParaRPr>
                    </a:p>
                    <a:p>
                      <a:pPr marL="357188" indent="-174625" algn="just">
                        <a:buAutoNum type="arabicPeriod"/>
                      </a:pPr>
                      <a:r>
                        <a:rPr lang="en-US" sz="900" b="0" u="none" strike="noStrike" cap="none" dirty="0" err="1">
                          <a:solidFill>
                            <a:schemeClr val="bg1">
                              <a:lumMod val="10000"/>
                            </a:schemeClr>
                          </a:solidFill>
                          <a:effectLst/>
                          <a:sym typeface="Arial"/>
                        </a:rPr>
                        <a:t>pembentukan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agen-agen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relawan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demokrasi</a:t>
                      </a:r>
                      <a:r>
                        <a:rPr lang="en-US" sz="900" b="0" u="none" strike="noStrike" cap="none" dirty="0">
                          <a:solidFill>
                            <a:schemeClr val="bg1">
                              <a:lumMod val="10000"/>
                            </a:schemeClr>
                          </a:solidFill>
                          <a:effectLst/>
                          <a:sym typeface="Arial"/>
                        </a:rPr>
                        <a:t>; dan</a:t>
                      </a:r>
                    </a:p>
                    <a:p>
                      <a:pPr marL="182563" indent="0" algn="just">
                        <a:buNone/>
                      </a:pPr>
                      <a:endParaRPr lang="en-US" sz="900" b="0" u="none" strike="noStrike" cap="none" dirty="0">
                        <a:solidFill>
                          <a:schemeClr val="bg1">
                            <a:lumMod val="10000"/>
                          </a:schemeClr>
                        </a:solidFill>
                        <a:effectLst/>
                        <a:sym typeface="Arial"/>
                      </a:endParaRPr>
                    </a:p>
                    <a:p>
                      <a:pPr marL="182563" indent="-182563" algn="just">
                        <a:buAutoNum type="alphaLcPeriod" startAt="2"/>
                      </a:pP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langsung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meliputi</a:t>
                      </a:r>
                      <a:r>
                        <a:rPr lang="en-US" sz="900" b="0" u="none" strike="noStrike" cap="none" dirty="0">
                          <a:solidFill>
                            <a:schemeClr val="bg1">
                              <a:lumMod val="10000"/>
                            </a:schemeClr>
                          </a:solidFill>
                          <a:effectLst/>
                          <a:sym typeface="Arial"/>
                        </a:rPr>
                        <a:t>:</a:t>
                      </a:r>
                    </a:p>
                    <a:p>
                      <a:pPr marL="411163" indent="-228600" algn="just">
                        <a:buAutoNum type="arabicPeriod"/>
                      </a:pPr>
                      <a:r>
                        <a:rPr lang="en-US" sz="900" b="0" u="none" strike="noStrike" cap="none" dirty="0">
                          <a:solidFill>
                            <a:schemeClr val="bg1">
                              <a:lumMod val="10000"/>
                            </a:schemeClr>
                          </a:solidFill>
                          <a:effectLst/>
                          <a:sym typeface="Arial"/>
                        </a:rPr>
                        <a:t>media </a:t>
                      </a:r>
                      <a:r>
                        <a:rPr lang="en-US" sz="900" b="0" u="none" strike="noStrike" cap="none" dirty="0" err="1">
                          <a:solidFill>
                            <a:schemeClr val="bg1">
                              <a:lumMod val="10000"/>
                            </a:schemeClr>
                          </a:solidFill>
                          <a:effectLst/>
                          <a:sym typeface="Arial"/>
                        </a:rPr>
                        <a:t>massa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cetak</a:t>
                      </a:r>
                      <a:r>
                        <a:rPr lang="en-US" sz="900" b="0" u="none" strike="noStrike" cap="none" dirty="0">
                          <a:solidFill>
                            <a:schemeClr val="bg1">
                              <a:lumMod val="10000"/>
                            </a:schemeClr>
                          </a:solidFill>
                          <a:effectLst/>
                          <a:sym typeface="Arial"/>
                        </a:rPr>
                        <a:t>, media </a:t>
                      </a:r>
                      <a:r>
                        <a:rPr lang="en-US" sz="900" b="0" u="none" strike="noStrike" cap="none" dirty="0" err="1">
                          <a:solidFill>
                            <a:schemeClr val="bg1">
                              <a:lumMod val="10000"/>
                            </a:schemeClr>
                          </a:solidFill>
                          <a:effectLst/>
                          <a:sym typeface="Arial"/>
                        </a:rPr>
                        <a:t>elektronik</a:t>
                      </a:r>
                      <a:r>
                        <a:rPr lang="en-US" sz="900" b="0" u="none" strike="noStrike" cap="none" dirty="0">
                          <a:solidFill>
                            <a:schemeClr val="bg1">
                              <a:lumMod val="10000"/>
                            </a:schemeClr>
                          </a:solidFill>
                          <a:effectLst/>
                          <a:sym typeface="Arial"/>
                        </a:rPr>
                        <a:t>, dan Media Daring;</a:t>
                      </a:r>
                    </a:p>
                    <a:p>
                      <a:pPr marL="411163" indent="-228600" algn="just">
                        <a:buAutoNum type="arabicPeriod"/>
                      </a:pPr>
                      <a:r>
                        <a:rPr lang="en-US" sz="900" b="0" u="none" strike="noStrike" cap="none" dirty="0">
                          <a:solidFill>
                            <a:schemeClr val="bg1">
                              <a:lumMod val="10000"/>
                            </a:schemeClr>
                          </a:solidFill>
                          <a:effectLst/>
                          <a:sym typeface="Arial"/>
                        </a:rPr>
                        <a:t>media </a:t>
                      </a:r>
                      <a:r>
                        <a:rPr lang="en-US" sz="900" b="0" u="none" strike="noStrike" cap="none" dirty="0" err="1">
                          <a:solidFill>
                            <a:schemeClr val="bg1">
                              <a:lumMod val="10000"/>
                            </a:schemeClr>
                          </a:solidFill>
                          <a:effectLst/>
                          <a:sym typeface="Arial"/>
                        </a:rPr>
                        <a:t>luar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ruang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yaitu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brosur</a:t>
                      </a:r>
                      <a:r>
                        <a:rPr lang="en-US" sz="900" b="0" u="none" strike="noStrike" cap="none" dirty="0">
                          <a:solidFill>
                            <a:schemeClr val="bg1">
                              <a:lumMod val="10000"/>
                            </a:schemeClr>
                          </a:solidFill>
                          <a:effectLst/>
                          <a:sym typeface="Arial"/>
                        </a:rPr>
                        <a:t>, leaflet, </a:t>
                      </a:r>
                      <a:r>
                        <a:rPr lang="en-US" sz="900" b="0" u="none" strike="noStrike" cap="none" dirty="0" err="1">
                          <a:solidFill>
                            <a:schemeClr val="bg1">
                              <a:lumMod val="10000"/>
                            </a:schemeClr>
                          </a:solidFill>
                          <a:effectLst/>
                          <a:sym typeface="Arial"/>
                        </a:rPr>
                        <a:t>pamflet</a:t>
                      </a:r>
                      <a:r>
                        <a:rPr lang="en-US" sz="900" b="0" u="none" strike="noStrike" cap="none" dirty="0">
                          <a:solidFill>
                            <a:schemeClr val="bg1">
                              <a:lumMod val="10000"/>
                            </a:schemeClr>
                          </a:solidFill>
                          <a:effectLst/>
                          <a:sym typeface="Arial"/>
                        </a:rPr>
                        <a:t>, booklet, poster, </a:t>
                      </a:r>
                      <a:r>
                        <a:rPr lang="en-US" sz="900" b="0" u="none" strike="noStrike" cap="none" dirty="0" err="1">
                          <a:solidFill>
                            <a:schemeClr val="bg1">
                              <a:lumMod val="10000"/>
                            </a:schemeClr>
                          </a:solidFill>
                          <a:effectLst/>
                          <a:sym typeface="Arial"/>
                        </a:rPr>
                        <a:t>stiker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spanduk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baliho</a:t>
                      </a:r>
                      <a:r>
                        <a:rPr lang="en-US" sz="900" b="0" u="none" strike="noStrike" cap="none" dirty="0">
                          <a:solidFill>
                            <a:schemeClr val="bg1">
                              <a:lumMod val="10000"/>
                            </a:schemeClr>
                          </a:solidFill>
                          <a:effectLst/>
                          <a:sym typeface="Arial"/>
                        </a:rPr>
                        <a:t>, billboard,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videotron</a:t>
                      </a:r>
                      <a:r>
                        <a:rPr lang="en-US" sz="900" b="0" u="none" strike="noStrike" cap="none" dirty="0">
                          <a:solidFill>
                            <a:schemeClr val="bg1">
                              <a:lumMod val="10000"/>
                            </a:schemeClr>
                          </a:solidFill>
                          <a:effectLst/>
                          <a:sym typeface="Arial"/>
                        </a:rPr>
                        <a:t>;</a:t>
                      </a:r>
                    </a:p>
                    <a:p>
                      <a:pPr marL="411163" indent="-228600" algn="just">
                        <a:buAutoNum type="arabicPeriod"/>
                      </a:pPr>
                      <a:r>
                        <a:rPr lang="en-US" sz="900" b="0" u="none" strike="noStrike" cap="none" dirty="0" err="1">
                          <a:solidFill>
                            <a:schemeClr val="bg1">
                              <a:lumMod val="10000"/>
                            </a:schemeClr>
                          </a:solidFill>
                          <a:effectLst/>
                          <a:sym typeface="Arial"/>
                        </a:rPr>
                        <a:t>laman</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dan/</a:t>
                      </a:r>
                      <a:r>
                        <a:rPr lang="en-US" sz="900" b="0" u="none" strike="noStrike" cap="none" dirty="0" err="1">
                          <a:solidFill>
                            <a:schemeClr val="bg1">
                              <a:lumMod val="10000"/>
                            </a:schemeClr>
                          </a:solidFill>
                          <a:effectLst/>
                          <a:sym typeface="Arial"/>
                        </a:rPr>
                        <a:t>atau</a:t>
                      </a:r>
                      <a:endParaRPr lang="en-US" sz="900" b="0" u="none" strike="noStrike" cap="none" dirty="0">
                        <a:solidFill>
                          <a:schemeClr val="bg1">
                            <a:lumMod val="10000"/>
                          </a:schemeClr>
                        </a:solidFill>
                        <a:effectLst/>
                        <a:sym typeface="Arial"/>
                      </a:endParaRPr>
                    </a:p>
                    <a:p>
                      <a:pPr marL="411163" indent="-228600" algn="just">
                        <a:buAutoNum type="arabicPeriod"/>
                      </a:pPr>
                      <a:r>
                        <a:rPr lang="en-US" sz="900" b="0" u="none" strike="noStrike" cap="none" dirty="0">
                          <a:solidFill>
                            <a:schemeClr val="bg1">
                              <a:lumMod val="10000"/>
                            </a:schemeClr>
                          </a:solidFill>
                          <a:effectLst/>
                          <a:sym typeface="Arial"/>
                        </a:rPr>
                        <a:t>media </a:t>
                      </a:r>
                      <a:r>
                        <a:rPr lang="en-US" sz="900" b="0" u="none" strike="noStrike" cap="none" dirty="0" err="1">
                          <a:solidFill>
                            <a:schemeClr val="bg1">
                              <a:lumMod val="10000"/>
                            </a:schemeClr>
                          </a:solidFill>
                          <a:effectLst/>
                          <a:sym typeface="Arial"/>
                        </a:rPr>
                        <a:t>sosial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resmi</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a:t>
                      </a:r>
                      <a:endParaRPr lang="en-US" sz="900" dirty="0">
                        <a:solidFill>
                          <a:schemeClr val="bg1">
                            <a:lumMod val="10000"/>
                          </a:schemeClr>
                        </a:solidFill>
                      </a:endParaRPr>
                    </a:p>
                  </a:txBody>
                  <a:tcPr>
                    <a:solidFill>
                      <a:schemeClr val="bg1"/>
                    </a:solidFill>
                  </a:tcPr>
                </a:tc>
                <a:tc>
                  <a:txBody>
                    <a:bodyPr/>
                    <a:lstStyle/>
                    <a:p>
                      <a:pPr algn="just"/>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84 </a:t>
                      </a:r>
                      <a:r>
                        <a:rPr lang="en-US" sz="900" b="0" u="none" strike="noStrike" cap="none" dirty="0" err="1">
                          <a:solidFill>
                            <a:schemeClr val="bg1">
                              <a:lumMod val="10000"/>
                            </a:schemeClr>
                          </a:solidFill>
                          <a:effectLst/>
                          <a:sym typeface="Arial"/>
                        </a:rPr>
                        <a:t>huruf</a:t>
                      </a:r>
                      <a:r>
                        <a:rPr lang="en-US" sz="900" b="0" u="none" strike="noStrike" cap="none" dirty="0">
                          <a:solidFill>
                            <a:schemeClr val="bg1">
                              <a:lumMod val="10000"/>
                            </a:schemeClr>
                          </a:solidFill>
                          <a:effectLst/>
                          <a:sym typeface="Arial"/>
                        </a:rPr>
                        <a:t> b </a:t>
                      </a:r>
                      <a:r>
                        <a:rPr lang="en-US" sz="900" b="0" u="none" strike="noStrike" cap="none" dirty="0" err="1">
                          <a:solidFill>
                            <a:schemeClr val="bg1">
                              <a:lumMod val="10000"/>
                            </a:schemeClr>
                          </a:solidFill>
                          <a:effectLst/>
                          <a:sym typeface="Arial"/>
                        </a:rPr>
                        <a:t>ditambahkan</a:t>
                      </a:r>
                      <a:r>
                        <a:rPr lang="en-US" sz="900" b="0" u="none" strike="noStrike" cap="none" dirty="0">
                          <a:solidFill>
                            <a:schemeClr val="bg1">
                              <a:lumMod val="10000"/>
                            </a:schemeClr>
                          </a:solidFill>
                          <a:effectLst/>
                          <a:sym typeface="Arial"/>
                        </a:rPr>
                        <a:t> 1 (</a:t>
                      </a:r>
                      <a:r>
                        <a:rPr lang="en-US" sz="900" b="0" u="none" strike="noStrike" cap="none" dirty="0" err="1">
                          <a:solidFill>
                            <a:schemeClr val="bg1">
                              <a:lumMod val="10000"/>
                            </a:schemeClr>
                          </a:solidFill>
                          <a:effectLst/>
                          <a:sym typeface="Arial"/>
                        </a:rPr>
                        <a:t>satu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angka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yakni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angka</a:t>
                      </a:r>
                      <a:r>
                        <a:rPr lang="en-US" sz="900" b="0" u="none" strike="noStrike" cap="none" dirty="0">
                          <a:solidFill>
                            <a:schemeClr val="bg1">
                              <a:lumMod val="10000"/>
                            </a:schemeClr>
                          </a:solidFill>
                          <a:effectLst/>
                          <a:sym typeface="Arial"/>
                        </a:rPr>
                        <a:t> 5, </a:t>
                      </a:r>
                      <a:r>
                        <a:rPr lang="en-US" sz="900" b="0" u="none" strike="noStrike" cap="none" dirty="0" err="1">
                          <a:solidFill>
                            <a:schemeClr val="bg1">
                              <a:lumMod val="10000"/>
                            </a:schemeClr>
                          </a:solidFill>
                          <a:effectLst/>
                          <a:sym typeface="Arial"/>
                        </a:rPr>
                        <a:t>sehingga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84 </a:t>
                      </a:r>
                      <a:r>
                        <a:rPr lang="en-US" sz="900" b="0" u="none" strike="noStrike" cap="none" dirty="0" err="1">
                          <a:solidFill>
                            <a:schemeClr val="bg1">
                              <a:lumMod val="10000"/>
                            </a:schemeClr>
                          </a:solidFill>
                          <a:effectLst/>
                          <a:sym typeface="Arial"/>
                        </a:rPr>
                        <a:t>berbunyi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algn="just"/>
                      <a:r>
                        <a:rPr lang="en-US" sz="900" b="0" u="none" strike="noStrike" cap="none" dirty="0">
                          <a:solidFill>
                            <a:schemeClr val="bg1">
                              <a:lumMod val="10000"/>
                            </a:schemeClr>
                          </a:solidFill>
                          <a:effectLst/>
                          <a:sym typeface="Arial"/>
                        </a:rPr>
                        <a:t> </a:t>
                      </a:r>
                    </a:p>
                    <a:p>
                      <a:pPr algn="ctr"/>
                      <a:r>
                        <a:rPr lang="en-US" sz="900" b="0" u="none" strike="noStrike" cap="none" dirty="0" err="1">
                          <a:solidFill>
                            <a:schemeClr val="bg1">
                              <a:lumMod val="10000"/>
                            </a:schemeClr>
                          </a:solidFill>
                          <a:effectLst/>
                          <a:sym typeface="Arial"/>
                        </a:rPr>
                        <a:t>Pasal</a:t>
                      </a:r>
                      <a:r>
                        <a:rPr lang="en-US" sz="900" b="0" u="none" strike="noStrike" cap="none" dirty="0">
                          <a:solidFill>
                            <a:schemeClr val="bg1">
                              <a:lumMod val="10000"/>
                            </a:schemeClr>
                          </a:solidFill>
                          <a:effectLst/>
                          <a:sym typeface="Arial"/>
                        </a:rPr>
                        <a:t> 84</a:t>
                      </a:r>
                    </a:p>
                    <a:p>
                      <a:pPr algn="just"/>
                      <a:r>
                        <a:rPr lang="en-US" sz="900" b="0" u="none" strike="noStrike" cap="none" dirty="0" err="1">
                          <a:solidFill>
                            <a:schemeClr val="bg1">
                              <a:lumMod val="10000"/>
                            </a:schemeClr>
                          </a:solidFill>
                          <a:effectLst/>
                          <a:sym typeface="Arial"/>
                        </a:rPr>
                        <a:t>Kegiatan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sosialisasi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pendidikan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partisipasi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masyarakat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dapat</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dilaksanakan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dengan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sebagai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berikut</a:t>
                      </a:r>
                      <a:r>
                        <a:rPr lang="en-US" sz="900" b="0" u="none" strike="noStrike" cap="none" dirty="0">
                          <a:solidFill>
                            <a:schemeClr val="bg1">
                              <a:lumMod val="10000"/>
                            </a:schemeClr>
                          </a:solidFill>
                          <a:effectLst/>
                          <a:sym typeface="Arial"/>
                        </a:rPr>
                        <a:t>:</a:t>
                      </a:r>
                    </a:p>
                    <a:p>
                      <a:pPr marL="182563" lvl="0" indent="-182563" algn="just">
                        <a:buAutoNum type="alphaLcPeriod"/>
                      </a:pP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langsung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meliputi</a:t>
                      </a:r>
                      <a:r>
                        <a:rPr lang="en-US" sz="900" b="0" u="none" strike="noStrike" cap="none" dirty="0">
                          <a:solidFill>
                            <a:schemeClr val="bg1">
                              <a:lumMod val="10000"/>
                            </a:schemeClr>
                          </a:solidFill>
                          <a:effectLst/>
                          <a:sym typeface="Arial"/>
                        </a:rPr>
                        <a:t>:</a:t>
                      </a:r>
                    </a:p>
                    <a:p>
                      <a:pPr marL="411163" lvl="0" indent="-228600" algn="just">
                        <a:buAutoNum type="arabicPeriod"/>
                      </a:pPr>
                      <a:r>
                        <a:rPr lang="en-US" sz="900" b="0" u="none" strike="noStrike" cap="none" dirty="0">
                          <a:solidFill>
                            <a:schemeClr val="bg1">
                              <a:lumMod val="10000"/>
                            </a:schemeClr>
                          </a:solidFill>
                          <a:effectLst/>
                          <a:sym typeface="Arial"/>
                        </a:rPr>
                        <a:t>forum </a:t>
                      </a:r>
                      <a:r>
                        <a:rPr lang="en-US" sz="900" b="0" u="none" strike="noStrike" cap="none" dirty="0" err="1">
                          <a:solidFill>
                            <a:schemeClr val="bg1">
                              <a:lumMod val="10000"/>
                            </a:schemeClr>
                          </a:solidFill>
                          <a:effectLst/>
                          <a:sym typeface="Arial"/>
                        </a:rPr>
                        <a:t>warga</a:t>
                      </a:r>
                      <a:r>
                        <a:rPr lang="en-US" sz="900" b="0" u="none" strike="noStrike" cap="none" dirty="0">
                          <a:solidFill>
                            <a:schemeClr val="bg1">
                              <a:lumMod val="10000"/>
                            </a:schemeClr>
                          </a:solidFill>
                          <a:effectLst/>
                          <a:sym typeface="Arial"/>
                        </a:rPr>
                        <a:t>;</a:t>
                      </a:r>
                    </a:p>
                    <a:p>
                      <a:pPr marL="411163" lvl="0" indent="-228600" algn="just">
                        <a:buAutoNum type="arabicPeriod"/>
                      </a:pPr>
                      <a:r>
                        <a:rPr lang="en-US" sz="900" b="0" u="none" strike="noStrike" cap="none" dirty="0" err="1">
                          <a:solidFill>
                            <a:schemeClr val="bg1">
                              <a:lumMod val="10000"/>
                            </a:schemeClr>
                          </a:solidFill>
                          <a:effectLst/>
                          <a:sym typeface="Arial"/>
                        </a:rPr>
                        <a:t>komunikasi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tatap</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muka</a:t>
                      </a:r>
                      <a:r>
                        <a:rPr lang="en-US" sz="900" b="0" u="none" strike="noStrike" cap="none" dirty="0">
                          <a:solidFill>
                            <a:schemeClr val="bg1">
                              <a:lumMod val="10000"/>
                            </a:schemeClr>
                          </a:solidFill>
                          <a:effectLst/>
                          <a:sym typeface="Arial"/>
                        </a:rPr>
                        <a:t>;</a:t>
                      </a:r>
                    </a:p>
                    <a:p>
                      <a:pPr marL="411163" lvl="0" indent="-228600" algn="just">
                        <a:buAutoNum type="arabicPeriod"/>
                      </a:pPr>
                      <a:r>
                        <a:rPr lang="en-US" sz="900" b="0" u="none" strike="noStrike" cap="none" dirty="0" err="1">
                          <a:solidFill>
                            <a:schemeClr val="bg1">
                              <a:lumMod val="10000"/>
                            </a:schemeClr>
                          </a:solidFill>
                          <a:effectLst/>
                          <a:sym typeface="Arial"/>
                        </a:rPr>
                        <a:t>rumah</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pintar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a:t>
                      </a:r>
                    </a:p>
                    <a:p>
                      <a:pPr marL="411163" lvl="0" indent="-228600" algn="just">
                        <a:buAutoNum type="arabicPeriod"/>
                      </a:pPr>
                      <a:r>
                        <a:rPr lang="en-US" sz="900" b="0" u="none" strike="noStrike" cap="none" dirty="0" err="1">
                          <a:solidFill>
                            <a:schemeClr val="bg1">
                              <a:lumMod val="10000"/>
                            </a:schemeClr>
                          </a:solidFill>
                          <a:effectLst/>
                          <a:sym typeface="Arial"/>
                        </a:rPr>
                        <a:t>pembentukan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komunitas</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peduli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pemilihan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umum</a:t>
                      </a:r>
                      <a:r>
                        <a:rPr lang="en-US" sz="900" b="0" u="none" strike="noStrike" cap="none" dirty="0">
                          <a:solidFill>
                            <a:schemeClr val="bg1">
                              <a:lumMod val="10000"/>
                            </a:schemeClr>
                          </a:solidFill>
                          <a:effectLst/>
                          <a:sym typeface="Arial"/>
                        </a:rPr>
                        <a:t> dan </a:t>
                      </a:r>
                      <a:r>
                        <a:rPr lang="en-US" sz="900" b="0" u="none" strike="noStrike" cap="none" dirty="0" err="1">
                          <a:solidFill>
                            <a:schemeClr val="bg1">
                              <a:lumMod val="10000"/>
                            </a:schemeClr>
                          </a:solidFill>
                          <a:effectLst/>
                          <a:sym typeface="Arial"/>
                        </a:rPr>
                        <a:t>demokrasi</a:t>
                      </a:r>
                      <a:r>
                        <a:rPr lang="en-US" sz="900" b="0" u="none" strike="noStrike" cap="none" dirty="0">
                          <a:solidFill>
                            <a:schemeClr val="bg1">
                              <a:lumMod val="10000"/>
                            </a:schemeClr>
                          </a:solidFill>
                          <a:effectLst/>
                          <a:sym typeface="Arial"/>
                        </a:rPr>
                        <a:t>; dan/</a:t>
                      </a:r>
                      <a:r>
                        <a:rPr lang="en-US" sz="900" b="0" u="none" strike="noStrike" cap="none" dirty="0" err="1">
                          <a:solidFill>
                            <a:schemeClr val="bg1">
                              <a:lumMod val="10000"/>
                            </a:schemeClr>
                          </a:solidFill>
                          <a:effectLst/>
                          <a:sym typeface="Arial"/>
                        </a:rPr>
                        <a:t>atau</a:t>
                      </a:r>
                      <a:endParaRPr lang="en-US" sz="900" b="0" u="none" strike="noStrike" cap="none" dirty="0">
                        <a:solidFill>
                          <a:schemeClr val="bg1">
                            <a:lumMod val="10000"/>
                          </a:schemeClr>
                        </a:solidFill>
                        <a:effectLst/>
                        <a:sym typeface="Arial"/>
                      </a:endParaRPr>
                    </a:p>
                    <a:p>
                      <a:pPr marL="411163" lvl="0" indent="-228600" algn="just">
                        <a:buAutoNum type="arabicPeriod"/>
                      </a:pPr>
                      <a:r>
                        <a:rPr lang="en-US" sz="900" b="0" u="none" strike="noStrike" cap="none" dirty="0" err="1">
                          <a:solidFill>
                            <a:schemeClr val="bg1">
                              <a:lumMod val="10000"/>
                            </a:schemeClr>
                          </a:solidFill>
                          <a:effectLst/>
                          <a:sym typeface="Arial"/>
                        </a:rPr>
                        <a:t>pembentukan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agen-agen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relawan</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demokrasi</a:t>
                      </a:r>
                      <a:r>
                        <a:rPr lang="en-US" sz="900" b="0" u="none" strike="noStrike" cap="none" dirty="0">
                          <a:solidFill>
                            <a:schemeClr val="bg1">
                              <a:lumMod val="10000"/>
                            </a:schemeClr>
                          </a:solidFill>
                          <a:effectLst/>
                          <a:sym typeface="Arial"/>
                        </a:rPr>
                        <a:t>; dan</a:t>
                      </a:r>
                    </a:p>
                    <a:p>
                      <a:pPr marL="182563" lvl="0" indent="-182563" algn="just">
                        <a:buAutoNum type="alphaLcPeriod" startAt="2"/>
                      </a:pPr>
                      <a:r>
                        <a:rPr lang="en-US" sz="900" b="0" u="none" strike="noStrike" cap="none" dirty="0" err="1">
                          <a:solidFill>
                            <a:schemeClr val="bg1">
                              <a:lumMod val="10000"/>
                            </a:schemeClr>
                          </a:solidFill>
                          <a:effectLst/>
                          <a:sym typeface="Arial"/>
                        </a:rPr>
                        <a:t>metode</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tidak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langsung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meliputi</a:t>
                      </a:r>
                      <a:r>
                        <a:rPr lang="en-US" sz="900" b="0" u="none" strike="noStrike" cap="none" dirty="0">
                          <a:solidFill>
                            <a:schemeClr val="bg1">
                              <a:lumMod val="10000"/>
                            </a:schemeClr>
                          </a:solidFill>
                          <a:effectLst/>
                          <a:sym typeface="Arial"/>
                        </a:rPr>
                        <a:t>:</a:t>
                      </a:r>
                    </a:p>
                    <a:p>
                      <a:pPr marL="411163" lvl="0" indent="-228600" algn="just">
                        <a:buAutoNum type="arabicPeriod"/>
                      </a:pPr>
                      <a:r>
                        <a:rPr lang="en-US" sz="900" b="0" u="none" strike="noStrike" cap="none" dirty="0">
                          <a:solidFill>
                            <a:schemeClr val="bg1">
                              <a:lumMod val="10000"/>
                            </a:schemeClr>
                          </a:solidFill>
                          <a:effectLst/>
                          <a:sym typeface="Arial"/>
                        </a:rPr>
                        <a:t>media </a:t>
                      </a:r>
                      <a:r>
                        <a:rPr lang="en-US" sz="900" b="0" u="none" strike="noStrike" cap="none" dirty="0" err="1">
                          <a:solidFill>
                            <a:schemeClr val="bg1">
                              <a:lumMod val="10000"/>
                            </a:schemeClr>
                          </a:solidFill>
                          <a:effectLst/>
                          <a:sym typeface="Arial"/>
                        </a:rPr>
                        <a:t>massa</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cetak</a:t>
                      </a:r>
                      <a:r>
                        <a:rPr lang="en-US" sz="900" b="0" u="none" strike="noStrike" cap="none" dirty="0">
                          <a:solidFill>
                            <a:schemeClr val="bg1">
                              <a:lumMod val="10000"/>
                            </a:schemeClr>
                          </a:solidFill>
                          <a:effectLst/>
                          <a:sym typeface="Arial"/>
                        </a:rPr>
                        <a:t>, media </a:t>
                      </a:r>
                      <a:r>
                        <a:rPr lang="en-US" sz="900" b="0" u="none" strike="noStrike" cap="none" dirty="0" err="1">
                          <a:solidFill>
                            <a:schemeClr val="bg1">
                              <a:lumMod val="10000"/>
                            </a:schemeClr>
                          </a:solidFill>
                          <a:effectLst/>
                          <a:sym typeface="Arial"/>
                        </a:rPr>
                        <a:t>elektronik</a:t>
                      </a:r>
                      <a:r>
                        <a:rPr lang="en-US" sz="900" b="0" u="none" strike="noStrike" cap="none" dirty="0">
                          <a:solidFill>
                            <a:schemeClr val="bg1">
                              <a:lumMod val="10000"/>
                            </a:schemeClr>
                          </a:solidFill>
                          <a:effectLst/>
                          <a:sym typeface="Arial"/>
                        </a:rPr>
                        <a:t>, dan Media Daring;</a:t>
                      </a:r>
                    </a:p>
                    <a:p>
                      <a:pPr marL="411163" lvl="0" indent="-228600" algn="just">
                        <a:buAutoNum type="arabicPeriod"/>
                      </a:pPr>
                      <a:r>
                        <a:rPr lang="en-US" sz="900" b="0" u="none" strike="noStrike" cap="none" dirty="0">
                          <a:solidFill>
                            <a:schemeClr val="bg1">
                              <a:lumMod val="10000"/>
                            </a:schemeClr>
                          </a:solidFill>
                          <a:effectLst/>
                          <a:sym typeface="Arial"/>
                        </a:rPr>
                        <a:t>media </a:t>
                      </a:r>
                      <a:r>
                        <a:rPr lang="en-US" sz="900" b="0" u="none" strike="noStrike" cap="none" dirty="0" err="1">
                          <a:solidFill>
                            <a:schemeClr val="bg1">
                              <a:lumMod val="10000"/>
                            </a:schemeClr>
                          </a:solidFill>
                          <a:effectLst/>
                          <a:sym typeface="Arial"/>
                        </a:rPr>
                        <a:t>luar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ruang</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yaitu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brosur</a:t>
                      </a:r>
                      <a:r>
                        <a:rPr lang="en-US" sz="900" b="0" u="none" strike="noStrike" cap="none" dirty="0">
                          <a:solidFill>
                            <a:schemeClr val="bg1">
                              <a:lumMod val="10000"/>
                            </a:schemeClr>
                          </a:solidFill>
                          <a:effectLst/>
                          <a:sym typeface="Arial"/>
                        </a:rPr>
                        <a:t>, leaflet, </a:t>
                      </a:r>
                      <a:r>
                        <a:rPr lang="en-US" sz="900" b="0" u="none" strike="noStrike" cap="none" dirty="0" err="1">
                          <a:solidFill>
                            <a:schemeClr val="bg1">
                              <a:lumMod val="10000"/>
                            </a:schemeClr>
                          </a:solidFill>
                          <a:effectLst/>
                          <a:sym typeface="Arial"/>
                        </a:rPr>
                        <a:t>pamflet</a:t>
                      </a:r>
                      <a:r>
                        <a:rPr lang="en-US" sz="900" b="0" u="none" strike="noStrike" cap="none" dirty="0">
                          <a:solidFill>
                            <a:schemeClr val="bg1">
                              <a:lumMod val="10000"/>
                            </a:schemeClr>
                          </a:solidFill>
                          <a:effectLst/>
                          <a:sym typeface="Arial"/>
                        </a:rPr>
                        <a:t>, booklet, poster, </a:t>
                      </a:r>
                      <a:r>
                        <a:rPr lang="en-US" sz="900" b="0" u="none" strike="noStrike" cap="none" dirty="0" err="1">
                          <a:solidFill>
                            <a:schemeClr val="bg1">
                              <a:lumMod val="10000"/>
                            </a:schemeClr>
                          </a:solidFill>
                          <a:effectLst/>
                          <a:sym typeface="Arial"/>
                        </a:rPr>
                        <a:t>stiker</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spanduk</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baliho</a:t>
                      </a:r>
                      <a:r>
                        <a:rPr lang="en-US" sz="900" b="0" u="none" strike="noStrike" cap="none" dirty="0">
                          <a:solidFill>
                            <a:schemeClr val="bg1">
                              <a:lumMod val="10000"/>
                            </a:schemeClr>
                          </a:solidFill>
                          <a:effectLst/>
                          <a:sym typeface="Arial"/>
                        </a:rPr>
                        <a:t>, billboard, dan/</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videotron</a:t>
                      </a:r>
                      <a:r>
                        <a:rPr lang="en-US" sz="900" b="0" u="none" strike="noStrike" cap="none" dirty="0">
                          <a:solidFill>
                            <a:schemeClr val="bg1">
                              <a:lumMod val="10000"/>
                            </a:schemeClr>
                          </a:solidFill>
                          <a:effectLst/>
                          <a:sym typeface="Arial"/>
                        </a:rPr>
                        <a:t>;</a:t>
                      </a:r>
                    </a:p>
                    <a:p>
                      <a:pPr marL="411163" lvl="0" indent="-228600" algn="just">
                        <a:buAutoNum type="arabicPeriod"/>
                      </a:pPr>
                      <a:r>
                        <a:rPr lang="en-US" sz="900" b="0" u="none" strike="noStrike" cap="none" dirty="0" err="1">
                          <a:solidFill>
                            <a:schemeClr val="bg1">
                              <a:lumMod val="10000"/>
                            </a:schemeClr>
                          </a:solidFill>
                          <a:effectLst/>
                          <a:sym typeface="Arial"/>
                        </a:rPr>
                        <a:t>laman</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a:t>
                      </a:r>
                    </a:p>
                    <a:p>
                      <a:pPr marL="411163" lvl="0" indent="-228600" algn="just">
                        <a:buAutoNum type="arabicPeriod"/>
                      </a:pPr>
                      <a:r>
                        <a:rPr lang="en-US" sz="900" b="0" u="none" strike="noStrike" cap="none" dirty="0">
                          <a:solidFill>
                            <a:schemeClr val="bg1">
                              <a:lumMod val="10000"/>
                            </a:schemeClr>
                          </a:solidFill>
                          <a:effectLst/>
                          <a:sym typeface="Arial"/>
                        </a:rPr>
                        <a:t>media </a:t>
                      </a:r>
                      <a:r>
                        <a:rPr lang="en-US" sz="900" b="0" u="none" strike="noStrike" cap="none" dirty="0" err="1">
                          <a:solidFill>
                            <a:schemeClr val="bg1">
                              <a:lumMod val="10000"/>
                            </a:schemeClr>
                          </a:solidFill>
                          <a:effectLst/>
                          <a:sym typeface="Arial"/>
                        </a:rPr>
                        <a:t>sosial</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resmi</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Provinsi</a:t>
                      </a:r>
                      <a:r>
                        <a:rPr lang="en-US" sz="900" b="0" u="none" strike="noStrike" cap="none" dirty="0">
                          <a:solidFill>
                            <a:schemeClr val="bg1">
                              <a:lumMod val="10000"/>
                            </a:schemeClr>
                          </a:solidFill>
                          <a:effectLst/>
                          <a:sym typeface="Arial"/>
                        </a:rPr>
                        <a:t> </a:t>
                      </a:r>
                      <a:r>
                        <a:rPr lang="en-US" sz="900" b="0" u="none" strike="noStrike" cap="none" dirty="0" err="1">
                          <a:solidFill>
                            <a:schemeClr val="bg1">
                              <a:lumMod val="10000"/>
                            </a:schemeClr>
                          </a:solidFill>
                          <a:effectLst/>
                          <a:sym typeface="Arial"/>
                        </a:rPr>
                        <a:t>atau</a:t>
                      </a:r>
                      <a:r>
                        <a:rPr lang="en-US" sz="900" b="0" u="none" strike="noStrike" cap="none" dirty="0">
                          <a:solidFill>
                            <a:schemeClr val="bg1">
                              <a:lumMod val="10000"/>
                            </a:schemeClr>
                          </a:solidFill>
                          <a:effectLst/>
                          <a:sym typeface="Arial"/>
                        </a:rPr>
                        <a:t> KPU </a:t>
                      </a:r>
                      <a:r>
                        <a:rPr lang="en-US" sz="900" b="0" u="none" strike="noStrike" cap="none" dirty="0" err="1">
                          <a:solidFill>
                            <a:schemeClr val="bg1">
                              <a:lumMod val="10000"/>
                            </a:schemeClr>
                          </a:solidFill>
                          <a:effectLst/>
                          <a:sym typeface="Arial"/>
                        </a:rPr>
                        <a:t>Kabupaten</a:t>
                      </a:r>
                      <a:r>
                        <a:rPr lang="en-US" sz="900" b="0" u="none" strike="noStrike" cap="none" dirty="0">
                          <a:solidFill>
                            <a:schemeClr val="bg1">
                              <a:lumMod val="10000"/>
                            </a:schemeClr>
                          </a:solidFill>
                          <a:effectLst/>
                          <a:sym typeface="Arial"/>
                        </a:rPr>
                        <a:t>/Kota; </a:t>
                      </a:r>
                      <a:r>
                        <a:rPr lang="en-US" sz="900" b="1" u="none" strike="noStrike" cap="none" dirty="0">
                          <a:solidFill>
                            <a:schemeClr val="bg1">
                              <a:lumMod val="10000"/>
                            </a:schemeClr>
                          </a:solidFill>
                          <a:effectLst/>
                          <a:sym typeface="Arial"/>
                        </a:rPr>
                        <a:t>dan/</a:t>
                      </a:r>
                      <a:r>
                        <a:rPr lang="en-US" sz="900" b="1" u="none" strike="noStrike" cap="none" dirty="0" err="1">
                          <a:solidFill>
                            <a:schemeClr val="bg1">
                              <a:lumMod val="10000"/>
                            </a:schemeClr>
                          </a:solidFill>
                          <a:effectLst/>
                          <a:sym typeface="Arial"/>
                        </a:rPr>
                        <a:t>atau</a:t>
                      </a:r>
                      <a:endParaRPr lang="en-US" sz="900" b="1" u="none" strike="noStrike" cap="none" dirty="0">
                        <a:solidFill>
                          <a:schemeClr val="bg1">
                            <a:lumMod val="10000"/>
                          </a:schemeClr>
                        </a:solidFill>
                        <a:effectLst/>
                        <a:sym typeface="Arial"/>
                      </a:endParaRPr>
                    </a:p>
                    <a:p>
                      <a:pPr marL="182563" lvl="0" indent="0" algn="just">
                        <a:buNone/>
                      </a:pPr>
                      <a:endParaRPr lang="en-US" sz="900" b="0"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184885132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492645E8-B8E6-439A-B657-CAA451E453F2}"/>
              </a:ext>
            </a:extLst>
          </p:cNvPr>
          <p:cNvSpPr txBox="1">
            <a:spLocks/>
          </p:cNvSpPr>
          <p:nvPr/>
        </p:nvSpPr>
        <p:spPr>
          <a:xfrm>
            <a:off x="143507" y="39868"/>
            <a:ext cx="8856984" cy="227626"/>
          </a:xfrm>
          <a:prstGeom prst="rect">
            <a:avLst/>
          </a:prstGeom>
        </p:spPr>
        <p:txBody>
          <a:bodyPr vert="horz" wrap="square" lIns="0" tIns="12065" rIns="0" bIns="0" rtlCol="0" anchor="ctr">
            <a:spAutoFit/>
          </a:bodyPr>
          <a:lstStyle>
            <a:lvl1pPr>
              <a:defRPr>
                <a:latin typeface="+mj-lt"/>
                <a:ea typeface="+mj-ea"/>
                <a:cs typeface="+mj-cs"/>
              </a:defRPr>
            </a:lvl1pPr>
          </a:lstStyle>
          <a:p>
            <a:pPr marL="12700" algn="ctr">
              <a:spcBef>
                <a:spcPts val="95"/>
              </a:spcBef>
              <a:buClrTx/>
              <a:buFontTx/>
            </a:pPr>
            <a:r>
              <a:rPr lang="en-US" dirty="0" err="1">
                <a:solidFill>
                  <a:schemeClr val="bg1"/>
                </a:solidFill>
              </a:rPr>
              <a:t>Perubahan</a:t>
            </a:r>
            <a:r>
              <a:rPr lang="en-US" dirty="0">
                <a:solidFill>
                  <a:schemeClr val="bg1"/>
                </a:solidFill>
              </a:rPr>
              <a:t> </a:t>
            </a:r>
            <a:r>
              <a:rPr lang="en-US" dirty="0" err="1">
                <a:solidFill>
                  <a:schemeClr val="bg1"/>
                </a:solidFill>
              </a:rPr>
              <a:t>terhadap</a:t>
            </a:r>
            <a:r>
              <a:rPr lang="en-US" dirty="0">
                <a:solidFill>
                  <a:schemeClr val="bg1"/>
                </a:solidFill>
              </a:rPr>
              <a:t> PKPU </a:t>
            </a:r>
            <a:r>
              <a:rPr lang="en-US" dirty="0" err="1">
                <a:solidFill>
                  <a:schemeClr val="bg1"/>
                </a:solidFill>
              </a:rPr>
              <a:t>Nomor</a:t>
            </a:r>
            <a:r>
              <a:rPr lang="en-US" dirty="0">
                <a:solidFill>
                  <a:schemeClr val="bg1"/>
                </a:solidFill>
              </a:rPr>
              <a:t> 6 </a:t>
            </a:r>
            <a:r>
              <a:rPr lang="en-US" dirty="0" err="1">
                <a:solidFill>
                  <a:schemeClr val="bg1"/>
                </a:solidFill>
              </a:rPr>
              <a:t>Tahun</a:t>
            </a:r>
            <a:r>
              <a:rPr lang="en-US" dirty="0">
                <a:solidFill>
                  <a:schemeClr val="bg1"/>
                </a:solidFill>
              </a:rPr>
              <a:t> 2020 (16)</a:t>
            </a:r>
          </a:p>
        </p:txBody>
      </p:sp>
      <p:graphicFrame>
        <p:nvGraphicFramePr>
          <p:cNvPr id="2" name="Tabel 3">
            <a:extLst>
              <a:ext uri="{FF2B5EF4-FFF2-40B4-BE49-F238E27FC236}">
                <a16:creationId xmlns:a16="http://schemas.microsoft.com/office/drawing/2014/main" id="{6F0D49A2-0E9D-4DE8-A30C-A3F07C0420F6}"/>
              </a:ext>
            </a:extLst>
          </p:cNvPr>
          <p:cNvGraphicFramePr>
            <a:graphicFrameLocks noGrp="1"/>
          </p:cNvGraphicFramePr>
          <p:nvPr>
            <p:extLst>
              <p:ext uri="{D42A27DB-BD31-4B8C-83A1-F6EECF244321}">
                <p14:modId xmlns:p14="http://schemas.microsoft.com/office/powerpoint/2010/main" val="2735829353"/>
              </p:ext>
            </p:extLst>
          </p:nvPr>
        </p:nvGraphicFramePr>
        <p:xfrm>
          <a:off x="251520" y="339503"/>
          <a:ext cx="8640962" cy="1859280"/>
        </p:xfrm>
        <a:graphic>
          <a:graphicData uri="http://schemas.openxmlformats.org/drawingml/2006/table">
            <a:tbl>
              <a:tblPr firstRow="1" bandRow="1">
                <a:tableStyleId>{616DA210-FB5B-4158-B5E0-FEB733F419BA}</a:tableStyleId>
              </a:tblPr>
              <a:tblGrid>
                <a:gridCol w="446946">
                  <a:extLst>
                    <a:ext uri="{9D8B030D-6E8A-4147-A177-3AD203B41FA5}">
                      <a16:colId xmlns:a16="http://schemas.microsoft.com/office/drawing/2014/main" val="3410218055"/>
                    </a:ext>
                  </a:extLst>
                </a:gridCol>
                <a:gridCol w="1191857">
                  <a:extLst>
                    <a:ext uri="{9D8B030D-6E8A-4147-A177-3AD203B41FA5}">
                      <a16:colId xmlns:a16="http://schemas.microsoft.com/office/drawing/2014/main" val="4274596210"/>
                    </a:ext>
                  </a:extLst>
                </a:gridCol>
                <a:gridCol w="2830659">
                  <a:extLst>
                    <a:ext uri="{9D8B030D-6E8A-4147-A177-3AD203B41FA5}">
                      <a16:colId xmlns:a16="http://schemas.microsoft.com/office/drawing/2014/main" val="3717292692"/>
                    </a:ext>
                  </a:extLst>
                </a:gridCol>
                <a:gridCol w="2681677">
                  <a:extLst>
                    <a:ext uri="{9D8B030D-6E8A-4147-A177-3AD203B41FA5}">
                      <a16:colId xmlns:a16="http://schemas.microsoft.com/office/drawing/2014/main" val="375837003"/>
                    </a:ext>
                  </a:extLst>
                </a:gridCol>
                <a:gridCol w="1489823">
                  <a:extLst>
                    <a:ext uri="{9D8B030D-6E8A-4147-A177-3AD203B41FA5}">
                      <a16:colId xmlns:a16="http://schemas.microsoft.com/office/drawing/2014/main" val="837383108"/>
                    </a:ext>
                  </a:extLst>
                </a:gridCol>
              </a:tblGrid>
              <a:tr h="183306">
                <a:tc>
                  <a:txBody>
                    <a:bodyPr/>
                    <a:lstStyle/>
                    <a:p>
                      <a:pPr algn="ctr"/>
                      <a:r>
                        <a:rPr lang="en-US" sz="1100" b="1" dirty="0">
                          <a:solidFill>
                            <a:schemeClr val="bg1">
                              <a:lumMod val="10000"/>
                            </a:schemeClr>
                          </a:solidFill>
                        </a:rPr>
                        <a:t>No</a:t>
                      </a:r>
                    </a:p>
                  </a:txBody>
                  <a:tcPr>
                    <a:solidFill>
                      <a:schemeClr val="bg1">
                        <a:lumMod val="75000"/>
                      </a:schemeClr>
                    </a:solidFill>
                  </a:tcPr>
                </a:tc>
                <a:tc>
                  <a:txBody>
                    <a:bodyPr/>
                    <a:lstStyle/>
                    <a:p>
                      <a:pPr algn="ctr"/>
                      <a:r>
                        <a:rPr lang="en-US" sz="1100" b="1" dirty="0" err="1">
                          <a:solidFill>
                            <a:schemeClr val="bg1">
                              <a:lumMod val="10000"/>
                            </a:schemeClr>
                          </a:solidFill>
                        </a:rPr>
                        <a:t>Isu</a:t>
                      </a:r>
                      <a:r>
                        <a:rPr lang="en-US" sz="1100" b="1" dirty="0">
                          <a:solidFill>
                            <a:schemeClr val="bg1">
                              <a:lumMod val="10000"/>
                            </a:schemeClr>
                          </a:solidFill>
                        </a:rPr>
                        <a:t> </a:t>
                      </a:r>
                      <a:r>
                        <a:rPr lang="en-US" sz="1100" b="1" dirty="0" err="1">
                          <a:solidFill>
                            <a:schemeClr val="bg1">
                              <a:lumMod val="10000"/>
                            </a:schemeClr>
                          </a:solidFill>
                        </a:rPr>
                        <a:t>Strategis</a:t>
                      </a:r>
                      <a:endParaRPr lang="en-US" sz="1100" b="1" dirty="0">
                        <a:solidFill>
                          <a:schemeClr val="bg1">
                            <a:lumMod val="10000"/>
                          </a:schemeClr>
                        </a:solidFill>
                      </a:endParaRPr>
                    </a:p>
                  </a:txBody>
                  <a:tcPr>
                    <a:solidFill>
                      <a:schemeClr val="bg1">
                        <a:lumMod val="75000"/>
                      </a:schemeClr>
                    </a:solidFill>
                  </a:tcPr>
                </a:tc>
                <a:tc>
                  <a:txBody>
                    <a:bodyPr/>
                    <a:lstStyle/>
                    <a:p>
                      <a:pPr algn="ctr"/>
                      <a:r>
                        <a:rPr lang="en-US" sz="1100" b="1" dirty="0">
                          <a:solidFill>
                            <a:schemeClr val="bg1">
                              <a:lumMod val="10000"/>
                            </a:schemeClr>
                          </a:solidFill>
                        </a:rPr>
                        <a:t>PKPU No 6 </a:t>
                      </a:r>
                      <a:r>
                        <a:rPr lang="en-US" sz="1100" b="1" dirty="0" err="1">
                          <a:solidFill>
                            <a:schemeClr val="bg1">
                              <a:lumMod val="10000"/>
                            </a:schemeClr>
                          </a:solidFill>
                        </a:rPr>
                        <a:t>Tahun</a:t>
                      </a:r>
                      <a:r>
                        <a:rPr lang="en-US" sz="1100" b="1" dirty="0">
                          <a:solidFill>
                            <a:schemeClr val="bg1">
                              <a:lumMod val="10000"/>
                            </a:schemeClr>
                          </a:solidFill>
                        </a:rPr>
                        <a:t> 2020</a:t>
                      </a:r>
                    </a:p>
                  </a:txBody>
                  <a:tcPr>
                    <a:solidFill>
                      <a:schemeClr val="bg1">
                        <a:lumMod val="75000"/>
                      </a:schemeClr>
                    </a:solidFill>
                  </a:tcPr>
                </a:tc>
                <a:tc>
                  <a:txBody>
                    <a:bodyPr/>
                    <a:lstStyle/>
                    <a:p>
                      <a:pPr algn="ctr"/>
                      <a:r>
                        <a:rPr lang="en-US" sz="1100" b="1" dirty="0" err="1">
                          <a:solidFill>
                            <a:schemeClr val="bg1">
                              <a:lumMod val="10000"/>
                            </a:schemeClr>
                          </a:solidFill>
                        </a:rPr>
                        <a:t>Rancangan</a:t>
                      </a:r>
                      <a:r>
                        <a:rPr lang="en-US" sz="1100" b="1" dirty="0">
                          <a:solidFill>
                            <a:schemeClr val="bg1">
                              <a:lumMod val="10000"/>
                            </a:schemeClr>
                          </a:solidFill>
                        </a:rPr>
                        <a:t> PKPU</a:t>
                      </a:r>
                    </a:p>
                  </a:txBody>
                  <a:tcPr>
                    <a:solidFill>
                      <a:schemeClr val="bg1">
                        <a:lumMod val="75000"/>
                      </a:schemeClr>
                    </a:solidFill>
                  </a:tcPr>
                </a:tc>
                <a:tc>
                  <a:txBody>
                    <a:bodyPr/>
                    <a:lstStyle/>
                    <a:p>
                      <a:pPr algn="ctr"/>
                      <a:r>
                        <a:rPr lang="en-US" sz="1100" b="1" dirty="0" err="1">
                          <a:solidFill>
                            <a:schemeClr val="bg1">
                              <a:lumMod val="10000"/>
                            </a:schemeClr>
                          </a:solidFill>
                        </a:rPr>
                        <a:t>Keterangan</a:t>
                      </a:r>
                      <a:endParaRPr lang="en-US" sz="1100" b="1" dirty="0">
                        <a:solidFill>
                          <a:schemeClr val="bg1">
                            <a:lumMod val="10000"/>
                          </a:schemeClr>
                        </a:solidFill>
                      </a:endParaRPr>
                    </a:p>
                  </a:txBody>
                  <a:tcPr>
                    <a:solidFill>
                      <a:schemeClr val="bg1">
                        <a:lumMod val="75000"/>
                      </a:schemeClr>
                    </a:solidFill>
                  </a:tcPr>
                </a:tc>
                <a:extLst>
                  <a:ext uri="{0D108BD9-81ED-4DB2-BD59-A6C34878D82A}">
                    <a16:rowId xmlns:a16="http://schemas.microsoft.com/office/drawing/2014/main" val="4037237733"/>
                  </a:ext>
                </a:extLst>
              </a:tr>
              <a:tr h="1472877">
                <a:tc>
                  <a:txBody>
                    <a:bodyPr/>
                    <a:lstStyle/>
                    <a:p>
                      <a:pPr algn="ctr"/>
                      <a:endParaRPr lang="en-US" sz="1000" dirty="0">
                        <a:solidFill>
                          <a:schemeClr val="bg1">
                            <a:lumMod val="10000"/>
                          </a:schemeClr>
                        </a:solidFil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tc>
                  <a:txBody>
                    <a:bodyPr/>
                    <a:lstStyle/>
                    <a:p>
                      <a:pPr algn="ctr"/>
                      <a:endParaRPr lang="en-US" sz="900" dirty="0">
                        <a:solidFill>
                          <a:schemeClr val="bg1">
                            <a:lumMod val="10000"/>
                          </a:schemeClr>
                        </a:solidFill>
                      </a:endParaRPr>
                    </a:p>
                  </a:txBody>
                  <a:tcPr>
                    <a:solidFill>
                      <a:schemeClr val="bg1"/>
                    </a:solidFill>
                  </a:tcPr>
                </a:tc>
                <a:tc>
                  <a:txBody>
                    <a:bodyPr/>
                    <a:lstStyle/>
                    <a:p>
                      <a:pPr marL="444500" lvl="0" indent="-261938" algn="just"/>
                      <a:r>
                        <a:rPr lang="en-US" sz="900" b="1" u="none" strike="noStrike" cap="none" dirty="0">
                          <a:solidFill>
                            <a:schemeClr val="bg1">
                              <a:lumMod val="10000"/>
                            </a:schemeClr>
                          </a:solidFill>
                          <a:effectLst/>
                          <a:sym typeface="Arial"/>
                        </a:rPr>
                        <a:t>5. </a:t>
                      </a:r>
                      <a:r>
                        <a:rPr lang="en-US" sz="900" b="1" u="none" strike="noStrike" cap="none" dirty="0" err="1">
                          <a:solidFill>
                            <a:schemeClr val="bg1">
                              <a:lumMod val="10000"/>
                            </a:schemeClr>
                          </a:solidFill>
                          <a:effectLst/>
                          <a:sym typeface="Arial"/>
                        </a:rPr>
                        <a:t>penyebaran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bahan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sosialisasi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pendidikan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Pemilih</a:t>
                      </a:r>
                      <a:r>
                        <a:rPr lang="en-US" sz="900" b="1" u="none" strike="noStrike" cap="none" dirty="0">
                          <a:solidFill>
                            <a:schemeClr val="bg1">
                              <a:lumMod val="10000"/>
                            </a:schemeClr>
                          </a:solidFill>
                          <a:effectLst/>
                          <a:sym typeface="Arial"/>
                        </a:rPr>
                        <a:t>, dan </a:t>
                      </a:r>
                      <a:r>
                        <a:rPr lang="en-US" sz="900" b="1" u="none" strike="noStrike" cap="none" dirty="0" err="1">
                          <a:solidFill>
                            <a:schemeClr val="bg1">
                              <a:lumMod val="10000"/>
                            </a:schemeClr>
                          </a:solidFill>
                          <a:effectLst/>
                          <a:sym typeface="Arial"/>
                        </a:rPr>
                        <a:t>partisipasi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masyarakat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berupa</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alat</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pelindung</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diri</a:t>
                      </a:r>
                      <a:r>
                        <a:rPr lang="en-US" sz="900" b="1" u="none" strike="noStrike" cap="none" dirty="0">
                          <a:solidFill>
                            <a:schemeClr val="bg1">
                              <a:lumMod val="10000"/>
                            </a:schemeClr>
                          </a:solidFill>
                          <a:effectLst/>
                          <a:sym typeface="Arial"/>
                        </a:rPr>
                        <a:t>, yang </a:t>
                      </a:r>
                      <a:r>
                        <a:rPr lang="en-US" sz="900" b="1" u="none" strike="noStrike" cap="none" dirty="0" err="1">
                          <a:solidFill>
                            <a:schemeClr val="bg1">
                              <a:lumMod val="10000"/>
                            </a:schemeClr>
                          </a:solidFill>
                          <a:effectLst/>
                          <a:sym typeface="Arial"/>
                        </a:rPr>
                        <a:t>terdiri</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atas</a:t>
                      </a:r>
                      <a:r>
                        <a:rPr lang="en-US" sz="900" b="1" u="none" strike="noStrike" cap="none" dirty="0">
                          <a:solidFill>
                            <a:schemeClr val="bg1">
                              <a:lumMod val="10000"/>
                            </a:schemeClr>
                          </a:solidFill>
                          <a:effectLst/>
                          <a:sym typeface="Arial"/>
                        </a:rPr>
                        <a:t>:</a:t>
                      </a:r>
                    </a:p>
                    <a:p>
                      <a:pPr marL="676275" lvl="0" indent="-228600" algn="just">
                        <a:buAutoNum type="alphaLcPeriod"/>
                      </a:pPr>
                      <a:r>
                        <a:rPr lang="en-US" sz="900" b="1" u="none" strike="noStrike" cap="none" dirty="0">
                          <a:solidFill>
                            <a:schemeClr val="bg1">
                              <a:lumMod val="10000"/>
                            </a:schemeClr>
                          </a:solidFill>
                          <a:effectLst/>
                          <a:sym typeface="Arial"/>
                        </a:rPr>
                        <a:t>masker;</a:t>
                      </a:r>
                    </a:p>
                    <a:p>
                      <a:pPr marL="676275" lvl="0" indent="-228600" algn="just">
                        <a:buAutoNum type="alphaLcPeriod"/>
                      </a:pPr>
                      <a:r>
                        <a:rPr lang="en-US" sz="900" b="1" u="none" strike="noStrike" cap="none" dirty="0" err="1">
                          <a:solidFill>
                            <a:schemeClr val="bg1">
                              <a:lumMod val="10000"/>
                            </a:schemeClr>
                          </a:solidFill>
                          <a:effectLst/>
                          <a:sym typeface="Arial"/>
                        </a:rPr>
                        <a:t>sarung</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tangan</a:t>
                      </a:r>
                      <a:r>
                        <a:rPr lang="en-US" sz="900" b="1" u="none" strike="noStrike" cap="none" dirty="0">
                          <a:solidFill>
                            <a:schemeClr val="bg1">
                              <a:lumMod val="10000"/>
                            </a:schemeClr>
                          </a:solidFill>
                          <a:effectLst/>
                          <a:sym typeface="Arial"/>
                        </a:rPr>
                        <a:t>;</a:t>
                      </a:r>
                    </a:p>
                    <a:p>
                      <a:pPr marL="676275" lvl="0" indent="-228600" algn="just">
                        <a:buAutoNum type="alphaLcPeriod"/>
                      </a:pPr>
                      <a:r>
                        <a:rPr lang="en-US" sz="900" b="1" u="none" strike="noStrike" cap="none" dirty="0" err="1">
                          <a:solidFill>
                            <a:schemeClr val="bg1">
                              <a:lumMod val="10000"/>
                            </a:schemeClr>
                          </a:solidFill>
                          <a:effectLst/>
                          <a:sym typeface="Arial"/>
                        </a:rPr>
                        <a:t>pelindung</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wajah</a:t>
                      </a:r>
                      <a:r>
                        <a:rPr lang="en-US" sz="900" b="1" u="none" strike="noStrike" cap="none" dirty="0">
                          <a:solidFill>
                            <a:schemeClr val="bg1">
                              <a:lumMod val="10000"/>
                            </a:schemeClr>
                          </a:solidFill>
                          <a:effectLst/>
                          <a:sym typeface="Arial"/>
                        </a:rPr>
                        <a:t> (face shield); dan/</a:t>
                      </a:r>
                      <a:r>
                        <a:rPr lang="en-US" sz="900" b="1" u="none" strike="noStrike" cap="none" dirty="0" err="1">
                          <a:solidFill>
                            <a:schemeClr val="bg1">
                              <a:lumMod val="10000"/>
                            </a:schemeClr>
                          </a:solidFill>
                          <a:effectLst/>
                          <a:sym typeface="Arial"/>
                        </a:rPr>
                        <a:t>atau</a:t>
                      </a:r>
                      <a:endParaRPr lang="en-US" sz="900" b="1" u="none" strike="noStrike" cap="none" dirty="0">
                        <a:solidFill>
                          <a:schemeClr val="bg1">
                            <a:lumMod val="10000"/>
                          </a:schemeClr>
                        </a:solidFill>
                        <a:effectLst/>
                        <a:sym typeface="Arial"/>
                      </a:endParaRPr>
                    </a:p>
                    <a:p>
                      <a:pPr marL="676275" lvl="0" indent="-228600" algn="just">
                        <a:buAutoNum type="alphaLcPeriod"/>
                      </a:pPr>
                      <a:r>
                        <a:rPr lang="en-US" sz="900" b="1" u="none" strike="noStrike" cap="none" dirty="0" err="1">
                          <a:solidFill>
                            <a:schemeClr val="bg1">
                              <a:lumMod val="10000"/>
                            </a:schemeClr>
                          </a:solidFill>
                          <a:effectLst/>
                          <a:sym typeface="Arial"/>
                        </a:rPr>
                        <a:t>cairan</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antiseptik</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berbasis</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alkohol</a:t>
                      </a:r>
                      <a:r>
                        <a:rPr lang="en-US" sz="900" b="1" u="none" strike="noStrike" cap="none" dirty="0">
                          <a:solidFill>
                            <a:schemeClr val="bg1">
                              <a:lumMod val="10000"/>
                            </a:schemeClr>
                          </a:solidFill>
                          <a:effectLst/>
                          <a:sym typeface="Arial"/>
                        </a:rPr>
                        <a:t> (</a:t>
                      </a:r>
                      <a:r>
                        <a:rPr lang="en-US" sz="900" b="1" u="none" strike="noStrike" cap="none" dirty="0" err="1">
                          <a:solidFill>
                            <a:schemeClr val="bg1">
                              <a:lumMod val="10000"/>
                            </a:schemeClr>
                          </a:solidFill>
                          <a:effectLst/>
                          <a:sym typeface="Arial"/>
                        </a:rPr>
                        <a:t>handsanitizer</a:t>
                      </a:r>
                      <a:r>
                        <a:rPr lang="en-US" sz="900" b="1" u="none" strike="noStrike" cap="none" dirty="0">
                          <a:solidFill>
                            <a:schemeClr val="bg1">
                              <a:lumMod val="10000"/>
                            </a:schemeClr>
                          </a:solidFill>
                          <a:effectLst/>
                          <a:sym typeface="Arial"/>
                        </a:rPr>
                        <a:t>).</a:t>
                      </a:r>
                    </a:p>
                    <a:p>
                      <a:pPr marL="447675" lvl="0" indent="0" algn="just">
                        <a:buNone/>
                      </a:pPr>
                      <a:endParaRPr lang="en-US" sz="900" b="1" i="0" u="none" strike="noStrike" cap="none" dirty="0">
                        <a:solidFill>
                          <a:schemeClr val="bg1">
                            <a:lumMod val="10000"/>
                          </a:schemeClr>
                        </a:solidFill>
                        <a:effectLst/>
                        <a:latin typeface="+mn-lt"/>
                        <a:ea typeface="+mn-ea"/>
                        <a:cs typeface="+mn-cs"/>
                        <a:sym typeface="Arial"/>
                      </a:endParaRPr>
                    </a:p>
                  </a:txBody>
                  <a:tcPr>
                    <a:solidFill>
                      <a:schemeClr val="bg1"/>
                    </a:solidFill>
                  </a:tcPr>
                </a:tc>
                <a:tc>
                  <a:txBody>
                    <a:bodyPr/>
                    <a:lstStyle/>
                    <a:p>
                      <a:pPr algn="just"/>
                      <a:endParaRPr lang="en-US" sz="900" dirty="0">
                        <a:solidFill>
                          <a:schemeClr val="bg1">
                            <a:lumMod val="10000"/>
                          </a:schemeClr>
                        </a:solidFill>
                      </a:endParaRPr>
                    </a:p>
                  </a:txBody>
                  <a:tcPr>
                    <a:solidFill>
                      <a:schemeClr val="bg1"/>
                    </a:solidFill>
                  </a:tcPr>
                </a:tc>
                <a:extLst>
                  <a:ext uri="{0D108BD9-81ED-4DB2-BD59-A6C34878D82A}">
                    <a16:rowId xmlns:a16="http://schemas.microsoft.com/office/drawing/2014/main" val="148662824"/>
                  </a:ext>
                </a:extLst>
              </a:tr>
            </a:tbl>
          </a:graphicData>
        </a:graphic>
      </p:graphicFrame>
    </p:spTree>
    <p:extLst>
      <p:ext uri="{BB962C8B-B14F-4D97-AF65-F5344CB8AC3E}">
        <p14:creationId xmlns:p14="http://schemas.microsoft.com/office/powerpoint/2010/main" val="272349012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2032"/>
        <p:cNvGrpSpPr/>
        <p:nvPr/>
      </p:nvGrpSpPr>
      <p:grpSpPr>
        <a:xfrm>
          <a:off x="0" y="0"/>
          <a:ext cx="0" cy="0"/>
          <a:chOff x="0" y="0"/>
          <a:chExt cx="0" cy="0"/>
        </a:xfrm>
      </p:grpSpPr>
      <p:sp>
        <p:nvSpPr>
          <p:cNvPr id="2034" name="Google Shape;2034;p53"/>
          <p:cNvSpPr/>
          <p:nvPr/>
        </p:nvSpPr>
        <p:spPr>
          <a:xfrm flipH="1">
            <a:off x="3544961" y="646016"/>
            <a:ext cx="4434376" cy="27564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7" name="Google Shape;2037;p53"/>
          <p:cNvSpPr txBox="1">
            <a:spLocks noGrp="1"/>
          </p:cNvSpPr>
          <p:nvPr>
            <p:ph type="title"/>
          </p:nvPr>
        </p:nvSpPr>
        <p:spPr>
          <a:xfrm>
            <a:off x="3521517" y="760718"/>
            <a:ext cx="4627439" cy="1482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id-ID" sz="5400" dirty="0"/>
              <a:t>TERIMA KASIH</a:t>
            </a:r>
            <a:endParaRPr sz="5400" dirty="0"/>
          </a:p>
        </p:txBody>
      </p:sp>
      <p:grpSp>
        <p:nvGrpSpPr>
          <p:cNvPr id="2088" name="Google Shape;2088;p53"/>
          <p:cNvGrpSpPr/>
          <p:nvPr/>
        </p:nvGrpSpPr>
        <p:grpSpPr>
          <a:xfrm>
            <a:off x="6137249" y="2431977"/>
            <a:ext cx="454705" cy="646456"/>
            <a:chOff x="5508325" y="1747350"/>
            <a:chExt cx="1873525" cy="2663600"/>
          </a:xfrm>
        </p:grpSpPr>
        <p:sp>
          <p:nvSpPr>
            <p:cNvPr id="2089" name="Google Shape;2089;p53"/>
            <p:cNvSpPr/>
            <p:nvPr/>
          </p:nvSpPr>
          <p:spPr>
            <a:xfrm>
              <a:off x="5508325" y="1747350"/>
              <a:ext cx="1873525" cy="2663600"/>
            </a:xfrm>
            <a:custGeom>
              <a:avLst/>
              <a:gdLst/>
              <a:ahLst/>
              <a:cxnLst/>
              <a:rect l="l" t="t" r="r" b="b"/>
              <a:pathLst>
                <a:path w="74941" h="106544" extrusionOk="0">
                  <a:moveTo>
                    <a:pt x="59777" y="105885"/>
                  </a:moveTo>
                  <a:lnTo>
                    <a:pt x="59777" y="105885"/>
                  </a:lnTo>
                  <a:cubicBezTo>
                    <a:pt x="59777" y="105885"/>
                    <a:pt x="59777" y="105885"/>
                    <a:pt x="59777" y="105885"/>
                  </a:cubicBezTo>
                  <a:close/>
                  <a:moveTo>
                    <a:pt x="17734" y="0"/>
                  </a:moveTo>
                  <a:cubicBezTo>
                    <a:pt x="16778" y="0"/>
                    <a:pt x="15910" y="226"/>
                    <a:pt x="15163" y="661"/>
                  </a:cubicBezTo>
                  <a:lnTo>
                    <a:pt x="3012" y="7721"/>
                  </a:lnTo>
                  <a:cubicBezTo>
                    <a:pt x="3017" y="7719"/>
                    <a:pt x="3022" y="7717"/>
                    <a:pt x="3027" y="7715"/>
                  </a:cubicBezTo>
                  <a:lnTo>
                    <a:pt x="3027" y="7715"/>
                  </a:lnTo>
                  <a:cubicBezTo>
                    <a:pt x="1263" y="8731"/>
                    <a:pt x="167" y="10903"/>
                    <a:pt x="159" y="13997"/>
                  </a:cubicBezTo>
                  <a:lnTo>
                    <a:pt x="19" y="63460"/>
                  </a:lnTo>
                  <a:cubicBezTo>
                    <a:pt x="1" y="69669"/>
                    <a:pt x="4367" y="77232"/>
                    <a:pt x="9770" y="80351"/>
                  </a:cubicBezTo>
                  <a:lnTo>
                    <a:pt x="52817" y="105204"/>
                  </a:lnTo>
                  <a:cubicBezTo>
                    <a:pt x="54393" y="106113"/>
                    <a:pt x="55881" y="106544"/>
                    <a:pt x="57201" y="106544"/>
                  </a:cubicBezTo>
                  <a:cubicBezTo>
                    <a:pt x="58224" y="106544"/>
                    <a:pt x="59145" y="106285"/>
                    <a:pt x="59926" y="105791"/>
                  </a:cubicBezTo>
                  <a:lnTo>
                    <a:pt x="59926" y="105791"/>
                  </a:lnTo>
                  <a:cubicBezTo>
                    <a:pt x="59878" y="105822"/>
                    <a:pt x="59829" y="105855"/>
                    <a:pt x="59777" y="105885"/>
                  </a:cubicBezTo>
                  <a:lnTo>
                    <a:pt x="59777" y="105885"/>
                  </a:lnTo>
                  <a:lnTo>
                    <a:pt x="71926" y="98825"/>
                  </a:lnTo>
                  <a:cubicBezTo>
                    <a:pt x="73683" y="97804"/>
                    <a:pt x="74772" y="95634"/>
                    <a:pt x="74781" y="92549"/>
                  </a:cubicBezTo>
                  <a:lnTo>
                    <a:pt x="74922" y="43084"/>
                  </a:lnTo>
                  <a:cubicBezTo>
                    <a:pt x="74940" y="36877"/>
                    <a:pt x="70573" y="29315"/>
                    <a:pt x="65170" y="26197"/>
                  </a:cubicBezTo>
                  <a:lnTo>
                    <a:pt x="22124" y="1342"/>
                  </a:lnTo>
                  <a:cubicBezTo>
                    <a:pt x="20547" y="432"/>
                    <a:pt x="19056" y="0"/>
                    <a:pt x="1773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0" name="Google Shape;2090;p53"/>
            <p:cNvSpPr/>
            <p:nvPr/>
          </p:nvSpPr>
          <p:spPr>
            <a:xfrm>
              <a:off x="7001100" y="4059975"/>
              <a:ext cx="374725" cy="333075"/>
            </a:xfrm>
            <a:custGeom>
              <a:avLst/>
              <a:gdLst/>
              <a:ahLst/>
              <a:cxnLst/>
              <a:rect l="l" t="t" r="r" b="b"/>
              <a:pathLst>
                <a:path w="14989" h="13323" extrusionOk="0">
                  <a:moveTo>
                    <a:pt x="14988" y="1"/>
                  </a:moveTo>
                  <a:lnTo>
                    <a:pt x="2852" y="7055"/>
                  </a:lnTo>
                  <a:cubicBezTo>
                    <a:pt x="2844" y="10135"/>
                    <a:pt x="1756" y="12303"/>
                    <a:pt x="1" y="13322"/>
                  </a:cubicBezTo>
                  <a:lnTo>
                    <a:pt x="12137" y="6270"/>
                  </a:lnTo>
                  <a:cubicBezTo>
                    <a:pt x="13891" y="5249"/>
                    <a:pt x="14980" y="3081"/>
                    <a:pt x="14988" y="1"/>
                  </a:cubicBezTo>
                  <a:close/>
                </a:path>
              </a:pathLst>
            </a:custGeom>
            <a:solidFill>
              <a:srgbClr val="509C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3"/>
            <p:cNvSpPr/>
            <p:nvPr/>
          </p:nvSpPr>
          <p:spPr>
            <a:xfrm>
              <a:off x="5583550" y="1748825"/>
              <a:ext cx="477250" cy="209850"/>
            </a:xfrm>
            <a:custGeom>
              <a:avLst/>
              <a:gdLst/>
              <a:ahLst/>
              <a:cxnLst/>
              <a:rect l="l" t="t" r="r" b="b"/>
              <a:pathLst>
                <a:path w="19090" h="8394" extrusionOk="0">
                  <a:moveTo>
                    <a:pt x="4" y="7712"/>
                  </a:moveTo>
                  <a:cubicBezTo>
                    <a:pt x="3" y="7712"/>
                    <a:pt x="2" y="7713"/>
                    <a:pt x="1" y="7714"/>
                  </a:cubicBezTo>
                  <a:lnTo>
                    <a:pt x="4" y="7712"/>
                  </a:lnTo>
                  <a:close/>
                  <a:moveTo>
                    <a:pt x="14705" y="1"/>
                  </a:moveTo>
                  <a:cubicBezTo>
                    <a:pt x="13750" y="1"/>
                    <a:pt x="12883" y="226"/>
                    <a:pt x="12137" y="660"/>
                  </a:cubicBezTo>
                  <a:lnTo>
                    <a:pt x="4" y="7712"/>
                  </a:lnTo>
                  <a:lnTo>
                    <a:pt x="4" y="7712"/>
                  </a:lnTo>
                  <a:cubicBezTo>
                    <a:pt x="750" y="7279"/>
                    <a:pt x="1616" y="7053"/>
                    <a:pt x="2570" y="7053"/>
                  </a:cubicBezTo>
                  <a:cubicBezTo>
                    <a:pt x="3890" y="7053"/>
                    <a:pt x="5379" y="7484"/>
                    <a:pt x="6954" y="8394"/>
                  </a:cubicBezTo>
                  <a:lnTo>
                    <a:pt x="19090" y="1341"/>
                  </a:lnTo>
                  <a:cubicBezTo>
                    <a:pt x="17515" y="432"/>
                    <a:pt x="16025" y="1"/>
                    <a:pt x="14705" y="1"/>
                  </a:cubicBezTo>
                  <a:close/>
                </a:path>
              </a:pathLst>
            </a:custGeom>
            <a:solidFill>
              <a:srgbClr val="70B0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3"/>
            <p:cNvSpPr/>
            <p:nvPr/>
          </p:nvSpPr>
          <p:spPr>
            <a:xfrm>
              <a:off x="7071275" y="2825475"/>
              <a:ext cx="306575" cy="1410125"/>
            </a:xfrm>
            <a:custGeom>
              <a:avLst/>
              <a:gdLst/>
              <a:ahLst/>
              <a:cxnLst/>
              <a:rect l="l" t="t" r="r" b="b"/>
              <a:pathLst>
                <a:path w="12263" h="56405" extrusionOk="0">
                  <a:moveTo>
                    <a:pt x="12263" y="1"/>
                  </a:moveTo>
                  <a:lnTo>
                    <a:pt x="140" y="7047"/>
                  </a:lnTo>
                  <a:lnTo>
                    <a:pt x="0" y="56405"/>
                  </a:lnTo>
                  <a:lnTo>
                    <a:pt x="12123" y="49359"/>
                  </a:lnTo>
                  <a:lnTo>
                    <a:pt x="12263"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3"/>
            <p:cNvSpPr/>
            <p:nvPr/>
          </p:nvSpPr>
          <p:spPr>
            <a:xfrm>
              <a:off x="5757425" y="1782350"/>
              <a:ext cx="1378375" cy="796975"/>
            </a:xfrm>
            <a:custGeom>
              <a:avLst/>
              <a:gdLst/>
              <a:ahLst/>
              <a:cxnLst/>
              <a:rect l="l" t="t" r="r" b="b"/>
              <a:pathLst>
                <a:path w="55135" h="31879" extrusionOk="0">
                  <a:moveTo>
                    <a:pt x="12137" y="0"/>
                  </a:moveTo>
                  <a:lnTo>
                    <a:pt x="0" y="7053"/>
                  </a:lnTo>
                  <a:lnTo>
                    <a:pt x="42998" y="31879"/>
                  </a:lnTo>
                  <a:lnTo>
                    <a:pt x="55134" y="24827"/>
                  </a:lnTo>
                  <a:lnTo>
                    <a:pt x="1213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3"/>
            <p:cNvSpPr/>
            <p:nvPr/>
          </p:nvSpPr>
          <p:spPr>
            <a:xfrm>
              <a:off x="6832350" y="2403000"/>
              <a:ext cx="547425" cy="598100"/>
            </a:xfrm>
            <a:custGeom>
              <a:avLst/>
              <a:gdLst/>
              <a:ahLst/>
              <a:cxnLst/>
              <a:rect l="l" t="t" r="r" b="b"/>
              <a:pathLst>
                <a:path w="21897" h="23924" extrusionOk="0">
                  <a:moveTo>
                    <a:pt x="12137" y="1"/>
                  </a:moveTo>
                  <a:lnTo>
                    <a:pt x="1" y="7053"/>
                  </a:lnTo>
                  <a:cubicBezTo>
                    <a:pt x="5397" y="10168"/>
                    <a:pt x="9760" y="17721"/>
                    <a:pt x="9742" y="23924"/>
                  </a:cubicBezTo>
                  <a:lnTo>
                    <a:pt x="21878" y="16872"/>
                  </a:lnTo>
                  <a:cubicBezTo>
                    <a:pt x="21896" y="10669"/>
                    <a:pt x="17535" y="3116"/>
                    <a:pt x="1213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3"/>
            <p:cNvSpPr/>
            <p:nvPr/>
          </p:nvSpPr>
          <p:spPr>
            <a:xfrm>
              <a:off x="5808425" y="2516100"/>
              <a:ext cx="976875" cy="1088075"/>
            </a:xfrm>
            <a:custGeom>
              <a:avLst/>
              <a:gdLst/>
              <a:ahLst/>
              <a:cxnLst/>
              <a:rect l="l" t="t" r="r" b="b"/>
              <a:pathLst>
                <a:path w="39075" h="43523" extrusionOk="0">
                  <a:moveTo>
                    <a:pt x="2803" y="0"/>
                  </a:moveTo>
                  <a:cubicBezTo>
                    <a:pt x="2110" y="961"/>
                    <a:pt x="1709" y="2309"/>
                    <a:pt x="1704" y="3995"/>
                  </a:cubicBezTo>
                  <a:cubicBezTo>
                    <a:pt x="1696" y="7184"/>
                    <a:pt x="3101" y="10816"/>
                    <a:pt x="5244" y="13704"/>
                  </a:cubicBezTo>
                  <a:cubicBezTo>
                    <a:pt x="3932" y="12900"/>
                    <a:pt x="2700" y="11774"/>
                    <a:pt x="1623" y="10461"/>
                  </a:cubicBezTo>
                  <a:cubicBezTo>
                    <a:pt x="1621" y="10499"/>
                    <a:pt x="1621" y="10537"/>
                    <a:pt x="1621" y="10577"/>
                  </a:cubicBezTo>
                  <a:cubicBezTo>
                    <a:pt x="1608" y="15029"/>
                    <a:pt x="4356" y="20341"/>
                    <a:pt x="8013" y="23295"/>
                  </a:cubicBezTo>
                  <a:cubicBezTo>
                    <a:pt x="7343" y="23117"/>
                    <a:pt x="6635" y="22823"/>
                    <a:pt x="5905" y="22402"/>
                  </a:cubicBezTo>
                  <a:cubicBezTo>
                    <a:pt x="5378" y="22095"/>
                    <a:pt x="4876" y="21749"/>
                    <a:pt x="4401" y="21368"/>
                  </a:cubicBezTo>
                  <a:lnTo>
                    <a:pt x="4401" y="21368"/>
                  </a:lnTo>
                  <a:cubicBezTo>
                    <a:pt x="5410" y="25609"/>
                    <a:pt x="8356" y="29973"/>
                    <a:pt x="11857" y="32068"/>
                  </a:cubicBezTo>
                  <a:cubicBezTo>
                    <a:pt x="11015" y="32340"/>
                    <a:pt x="10106" y="32479"/>
                    <a:pt x="9142" y="32479"/>
                  </a:cubicBezTo>
                  <a:cubicBezTo>
                    <a:pt x="6964" y="32479"/>
                    <a:pt x="4508" y="31768"/>
                    <a:pt x="1910" y="30268"/>
                  </a:cubicBezTo>
                  <a:cubicBezTo>
                    <a:pt x="1264" y="29895"/>
                    <a:pt x="627" y="29485"/>
                    <a:pt x="0" y="29037"/>
                  </a:cubicBezTo>
                  <a:lnTo>
                    <a:pt x="0" y="29037"/>
                  </a:lnTo>
                  <a:cubicBezTo>
                    <a:pt x="3536" y="33689"/>
                    <a:pt x="7736" y="37641"/>
                    <a:pt x="12255" y="40249"/>
                  </a:cubicBezTo>
                  <a:cubicBezTo>
                    <a:pt x="16202" y="42528"/>
                    <a:pt x="19672" y="43523"/>
                    <a:pt x="22638" y="43523"/>
                  </a:cubicBezTo>
                  <a:cubicBezTo>
                    <a:pt x="30730" y="43523"/>
                    <a:pt x="35067" y="36123"/>
                    <a:pt x="35093" y="27234"/>
                  </a:cubicBezTo>
                  <a:cubicBezTo>
                    <a:pt x="35093" y="26836"/>
                    <a:pt x="35088" y="26434"/>
                    <a:pt x="35071" y="26032"/>
                  </a:cubicBezTo>
                  <a:cubicBezTo>
                    <a:pt x="36637" y="25638"/>
                    <a:pt x="38000" y="24803"/>
                    <a:pt x="39074" y="23576"/>
                  </a:cubicBezTo>
                  <a:cubicBezTo>
                    <a:pt x="37641" y="23480"/>
                    <a:pt x="36097" y="23086"/>
                    <a:pt x="34477" y="22371"/>
                  </a:cubicBezTo>
                  <a:cubicBezTo>
                    <a:pt x="36132" y="22186"/>
                    <a:pt x="37405" y="21119"/>
                    <a:pt x="38010" y="19317"/>
                  </a:cubicBezTo>
                  <a:lnTo>
                    <a:pt x="38010" y="19317"/>
                  </a:lnTo>
                  <a:cubicBezTo>
                    <a:pt x="37690" y="19350"/>
                    <a:pt x="37363" y="19366"/>
                    <a:pt x="37029" y="19366"/>
                  </a:cubicBezTo>
                  <a:cubicBezTo>
                    <a:pt x="35749" y="19366"/>
                    <a:pt x="34371" y="19122"/>
                    <a:pt x="32925" y="18615"/>
                  </a:cubicBezTo>
                  <a:cubicBezTo>
                    <a:pt x="31468" y="15985"/>
                    <a:pt x="29392" y="13668"/>
                    <a:pt x="27092" y="12339"/>
                  </a:cubicBezTo>
                  <a:cubicBezTo>
                    <a:pt x="25802" y="11594"/>
                    <a:pt x="24583" y="11241"/>
                    <a:pt x="23502" y="11241"/>
                  </a:cubicBezTo>
                  <a:cubicBezTo>
                    <a:pt x="20880" y="11241"/>
                    <a:pt x="19075" y="13317"/>
                    <a:pt x="19064" y="16911"/>
                  </a:cubicBezTo>
                  <a:cubicBezTo>
                    <a:pt x="19064" y="17654"/>
                    <a:pt x="19132" y="18396"/>
                    <a:pt x="19265" y="19127"/>
                  </a:cubicBezTo>
                  <a:cubicBezTo>
                    <a:pt x="12619" y="14905"/>
                    <a:pt x="6732" y="7842"/>
                    <a:pt x="28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97" name="Google Shape;2097;p53"/>
          <p:cNvGrpSpPr/>
          <p:nvPr/>
        </p:nvGrpSpPr>
        <p:grpSpPr>
          <a:xfrm>
            <a:off x="4858056" y="2431977"/>
            <a:ext cx="454705" cy="646456"/>
            <a:chOff x="6690108" y="3851427"/>
            <a:chExt cx="454705" cy="646456"/>
          </a:xfrm>
        </p:grpSpPr>
        <p:sp>
          <p:nvSpPr>
            <p:cNvPr id="2098" name="Google Shape;2098;p53"/>
            <p:cNvSpPr/>
            <p:nvPr/>
          </p:nvSpPr>
          <p:spPr>
            <a:xfrm>
              <a:off x="6690108" y="3851427"/>
              <a:ext cx="454705" cy="646456"/>
            </a:xfrm>
            <a:custGeom>
              <a:avLst/>
              <a:gdLst/>
              <a:ahLst/>
              <a:cxnLst/>
              <a:rect l="l" t="t" r="r" b="b"/>
              <a:pathLst>
                <a:path w="74941" h="106544" extrusionOk="0">
                  <a:moveTo>
                    <a:pt x="3016" y="7720"/>
                  </a:moveTo>
                  <a:lnTo>
                    <a:pt x="3013" y="7722"/>
                  </a:lnTo>
                  <a:cubicBezTo>
                    <a:pt x="3014" y="7721"/>
                    <a:pt x="3015" y="7720"/>
                    <a:pt x="3016" y="7720"/>
                  </a:cubicBezTo>
                  <a:close/>
                  <a:moveTo>
                    <a:pt x="17734" y="1"/>
                  </a:moveTo>
                  <a:cubicBezTo>
                    <a:pt x="16778" y="1"/>
                    <a:pt x="15910" y="227"/>
                    <a:pt x="15163" y="661"/>
                  </a:cubicBezTo>
                  <a:lnTo>
                    <a:pt x="3029" y="7713"/>
                  </a:lnTo>
                  <a:lnTo>
                    <a:pt x="3029" y="7713"/>
                  </a:lnTo>
                  <a:cubicBezTo>
                    <a:pt x="3029" y="7712"/>
                    <a:pt x="3030" y="7712"/>
                    <a:pt x="3030" y="7712"/>
                  </a:cubicBezTo>
                  <a:lnTo>
                    <a:pt x="3030" y="7712"/>
                  </a:lnTo>
                  <a:cubicBezTo>
                    <a:pt x="1264" y="8729"/>
                    <a:pt x="169" y="10902"/>
                    <a:pt x="159" y="13998"/>
                  </a:cubicBezTo>
                  <a:lnTo>
                    <a:pt x="19" y="63460"/>
                  </a:lnTo>
                  <a:cubicBezTo>
                    <a:pt x="1" y="69668"/>
                    <a:pt x="4368" y="77231"/>
                    <a:pt x="9771" y="80351"/>
                  </a:cubicBezTo>
                  <a:lnTo>
                    <a:pt x="52817" y="105204"/>
                  </a:lnTo>
                  <a:cubicBezTo>
                    <a:pt x="54392" y="106113"/>
                    <a:pt x="55881" y="106544"/>
                    <a:pt x="57201" y="106544"/>
                  </a:cubicBezTo>
                  <a:cubicBezTo>
                    <a:pt x="58224" y="106544"/>
                    <a:pt x="59146" y="106285"/>
                    <a:pt x="59927" y="105790"/>
                  </a:cubicBezTo>
                  <a:lnTo>
                    <a:pt x="59927" y="105790"/>
                  </a:lnTo>
                  <a:cubicBezTo>
                    <a:pt x="59877" y="105821"/>
                    <a:pt x="59829" y="105854"/>
                    <a:pt x="59778" y="105886"/>
                  </a:cubicBezTo>
                  <a:lnTo>
                    <a:pt x="71928" y="98825"/>
                  </a:lnTo>
                  <a:cubicBezTo>
                    <a:pt x="73685" y="97804"/>
                    <a:pt x="74774" y="95633"/>
                    <a:pt x="74782" y="92549"/>
                  </a:cubicBezTo>
                  <a:lnTo>
                    <a:pt x="74922" y="43085"/>
                  </a:lnTo>
                  <a:cubicBezTo>
                    <a:pt x="74940" y="36877"/>
                    <a:pt x="70575" y="29316"/>
                    <a:pt x="65171" y="26195"/>
                  </a:cubicBezTo>
                  <a:lnTo>
                    <a:pt x="22125" y="1343"/>
                  </a:lnTo>
                  <a:cubicBezTo>
                    <a:pt x="20548" y="432"/>
                    <a:pt x="19056" y="1"/>
                    <a:pt x="1773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3"/>
            <p:cNvSpPr/>
            <p:nvPr/>
          </p:nvSpPr>
          <p:spPr>
            <a:xfrm>
              <a:off x="7052374" y="4412707"/>
              <a:ext cx="90946" cy="80825"/>
            </a:xfrm>
            <a:custGeom>
              <a:avLst/>
              <a:gdLst/>
              <a:ahLst/>
              <a:cxnLst/>
              <a:rect l="l" t="t" r="r" b="b"/>
              <a:pathLst>
                <a:path w="14989" h="13321" extrusionOk="0">
                  <a:moveTo>
                    <a:pt x="14988" y="0"/>
                  </a:moveTo>
                  <a:lnTo>
                    <a:pt x="2852" y="7052"/>
                  </a:lnTo>
                  <a:cubicBezTo>
                    <a:pt x="2844" y="10133"/>
                    <a:pt x="1756" y="12301"/>
                    <a:pt x="1" y="13320"/>
                  </a:cubicBezTo>
                  <a:lnTo>
                    <a:pt x="12137" y="6268"/>
                  </a:lnTo>
                  <a:cubicBezTo>
                    <a:pt x="13893" y="5249"/>
                    <a:pt x="14980" y="3081"/>
                    <a:pt x="14988" y="0"/>
                  </a:cubicBezTo>
                  <a:close/>
                </a:path>
              </a:pathLst>
            </a:custGeom>
            <a:solidFill>
              <a:srgbClr val="E25B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3"/>
            <p:cNvSpPr/>
            <p:nvPr/>
          </p:nvSpPr>
          <p:spPr>
            <a:xfrm>
              <a:off x="6708335" y="3851791"/>
              <a:ext cx="115841" cy="50931"/>
            </a:xfrm>
            <a:custGeom>
              <a:avLst/>
              <a:gdLst/>
              <a:ahLst/>
              <a:cxnLst/>
              <a:rect l="l" t="t" r="r" b="b"/>
              <a:pathLst>
                <a:path w="19092" h="8394" extrusionOk="0">
                  <a:moveTo>
                    <a:pt x="14705" y="0"/>
                  </a:moveTo>
                  <a:cubicBezTo>
                    <a:pt x="13750" y="0"/>
                    <a:pt x="12883" y="226"/>
                    <a:pt x="12137" y="659"/>
                  </a:cubicBezTo>
                  <a:lnTo>
                    <a:pt x="1" y="7712"/>
                  </a:lnTo>
                  <a:cubicBezTo>
                    <a:pt x="747" y="7278"/>
                    <a:pt x="1613" y="7052"/>
                    <a:pt x="2569" y="7052"/>
                  </a:cubicBezTo>
                  <a:cubicBezTo>
                    <a:pt x="3889" y="7052"/>
                    <a:pt x="5378" y="7484"/>
                    <a:pt x="6954" y="8393"/>
                  </a:cubicBezTo>
                  <a:lnTo>
                    <a:pt x="19092" y="1341"/>
                  </a:lnTo>
                  <a:cubicBezTo>
                    <a:pt x="17515" y="431"/>
                    <a:pt x="16025" y="0"/>
                    <a:pt x="14705" y="0"/>
                  </a:cubicBez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3"/>
            <p:cNvSpPr/>
            <p:nvPr/>
          </p:nvSpPr>
          <p:spPr>
            <a:xfrm>
              <a:off x="7069430" y="4113094"/>
              <a:ext cx="74424" cy="342237"/>
            </a:xfrm>
            <a:custGeom>
              <a:avLst/>
              <a:gdLst/>
              <a:ahLst/>
              <a:cxnLst/>
              <a:rect l="l" t="t" r="r" b="b"/>
              <a:pathLst>
                <a:path w="12266" h="56405" extrusionOk="0">
                  <a:moveTo>
                    <a:pt x="12265" y="0"/>
                  </a:moveTo>
                  <a:lnTo>
                    <a:pt x="141" y="7046"/>
                  </a:lnTo>
                  <a:lnTo>
                    <a:pt x="1" y="56404"/>
                  </a:lnTo>
                  <a:lnTo>
                    <a:pt x="12126" y="49358"/>
                  </a:lnTo>
                  <a:lnTo>
                    <a:pt x="12265"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3"/>
            <p:cNvSpPr/>
            <p:nvPr/>
          </p:nvSpPr>
          <p:spPr>
            <a:xfrm>
              <a:off x="6750534" y="3859921"/>
              <a:ext cx="334532" cy="193432"/>
            </a:xfrm>
            <a:custGeom>
              <a:avLst/>
              <a:gdLst/>
              <a:ahLst/>
              <a:cxnLst/>
              <a:rect l="l" t="t" r="r" b="b"/>
              <a:pathLst>
                <a:path w="55135" h="31880" extrusionOk="0">
                  <a:moveTo>
                    <a:pt x="12137" y="1"/>
                  </a:moveTo>
                  <a:lnTo>
                    <a:pt x="0" y="7053"/>
                  </a:lnTo>
                  <a:lnTo>
                    <a:pt x="42998" y="31879"/>
                  </a:lnTo>
                  <a:lnTo>
                    <a:pt x="55134" y="24825"/>
                  </a:lnTo>
                  <a:lnTo>
                    <a:pt x="1213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3"/>
            <p:cNvSpPr/>
            <p:nvPr/>
          </p:nvSpPr>
          <p:spPr>
            <a:xfrm>
              <a:off x="7011419" y="4010547"/>
              <a:ext cx="132860" cy="145171"/>
            </a:xfrm>
            <a:custGeom>
              <a:avLst/>
              <a:gdLst/>
              <a:ahLst/>
              <a:cxnLst/>
              <a:rect l="l" t="t" r="r" b="b"/>
              <a:pathLst>
                <a:path w="21897" h="23926" extrusionOk="0">
                  <a:moveTo>
                    <a:pt x="12137" y="0"/>
                  </a:moveTo>
                  <a:lnTo>
                    <a:pt x="1" y="7053"/>
                  </a:lnTo>
                  <a:cubicBezTo>
                    <a:pt x="5399" y="10170"/>
                    <a:pt x="9760" y="17723"/>
                    <a:pt x="9743" y="23925"/>
                  </a:cubicBezTo>
                  <a:lnTo>
                    <a:pt x="21880" y="16873"/>
                  </a:lnTo>
                  <a:cubicBezTo>
                    <a:pt x="21896" y="10670"/>
                    <a:pt x="17535" y="3116"/>
                    <a:pt x="1213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3"/>
            <p:cNvSpPr/>
            <p:nvPr/>
          </p:nvSpPr>
          <p:spPr>
            <a:xfrm>
              <a:off x="6750532" y="4018847"/>
              <a:ext cx="242821" cy="356690"/>
            </a:xfrm>
            <a:custGeom>
              <a:avLst/>
              <a:gdLst/>
              <a:ahLst/>
              <a:cxnLst/>
              <a:rect l="l" t="t" r="r" b="b"/>
              <a:pathLst>
                <a:path w="40020" h="58787" extrusionOk="0">
                  <a:moveTo>
                    <a:pt x="7610" y="4633"/>
                  </a:moveTo>
                  <a:cubicBezTo>
                    <a:pt x="7816" y="4633"/>
                    <a:pt x="8034" y="4648"/>
                    <a:pt x="8269" y="4679"/>
                  </a:cubicBezTo>
                  <a:cubicBezTo>
                    <a:pt x="8975" y="4772"/>
                    <a:pt x="10036" y="5008"/>
                    <a:pt x="11984" y="6032"/>
                  </a:cubicBezTo>
                  <a:cubicBezTo>
                    <a:pt x="14092" y="7138"/>
                    <a:pt x="14724" y="7479"/>
                    <a:pt x="20062" y="10561"/>
                  </a:cubicBezTo>
                  <a:cubicBezTo>
                    <a:pt x="25399" y="13641"/>
                    <a:pt x="26033" y="14031"/>
                    <a:pt x="28141" y="15359"/>
                  </a:cubicBezTo>
                  <a:cubicBezTo>
                    <a:pt x="30089" y="16586"/>
                    <a:pt x="31146" y="17572"/>
                    <a:pt x="31850" y="18293"/>
                  </a:cubicBezTo>
                  <a:cubicBezTo>
                    <a:pt x="32782" y="19247"/>
                    <a:pt x="33446" y="20130"/>
                    <a:pt x="34142" y="21337"/>
                  </a:cubicBezTo>
                  <a:cubicBezTo>
                    <a:pt x="34841" y="22546"/>
                    <a:pt x="35271" y="23562"/>
                    <a:pt x="35632" y="24843"/>
                  </a:cubicBezTo>
                  <a:cubicBezTo>
                    <a:pt x="35901" y="25811"/>
                    <a:pt x="36225" y="27214"/>
                    <a:pt x="36309" y="29505"/>
                  </a:cubicBezTo>
                  <a:cubicBezTo>
                    <a:pt x="36397" y="31982"/>
                    <a:pt x="36415" y="32722"/>
                    <a:pt x="36398" y="38855"/>
                  </a:cubicBezTo>
                  <a:cubicBezTo>
                    <a:pt x="36380" y="44988"/>
                    <a:pt x="36358" y="45703"/>
                    <a:pt x="36255" y="48070"/>
                  </a:cubicBezTo>
                  <a:cubicBezTo>
                    <a:pt x="36161" y="50260"/>
                    <a:pt x="35830" y="51286"/>
                    <a:pt x="35555" y="51939"/>
                  </a:cubicBezTo>
                  <a:cubicBezTo>
                    <a:pt x="35190" y="52800"/>
                    <a:pt x="34754" y="53315"/>
                    <a:pt x="34051" y="53716"/>
                  </a:cubicBezTo>
                  <a:cubicBezTo>
                    <a:pt x="33527" y="54015"/>
                    <a:pt x="33023" y="54154"/>
                    <a:pt x="32412" y="54154"/>
                  </a:cubicBezTo>
                  <a:cubicBezTo>
                    <a:pt x="32205" y="54154"/>
                    <a:pt x="31985" y="54138"/>
                    <a:pt x="31748" y="54107"/>
                  </a:cubicBezTo>
                  <a:cubicBezTo>
                    <a:pt x="31042" y="54015"/>
                    <a:pt x="29983" y="53779"/>
                    <a:pt x="28034" y="52755"/>
                  </a:cubicBezTo>
                  <a:cubicBezTo>
                    <a:pt x="25926" y="51650"/>
                    <a:pt x="25294" y="51307"/>
                    <a:pt x="19954" y="48225"/>
                  </a:cubicBezTo>
                  <a:cubicBezTo>
                    <a:pt x="14618" y="45144"/>
                    <a:pt x="13986" y="44755"/>
                    <a:pt x="11878" y="43427"/>
                  </a:cubicBezTo>
                  <a:cubicBezTo>
                    <a:pt x="9929" y="42202"/>
                    <a:pt x="8872" y="41214"/>
                    <a:pt x="8167" y="40493"/>
                  </a:cubicBezTo>
                  <a:cubicBezTo>
                    <a:pt x="7236" y="39538"/>
                    <a:pt x="6573" y="38657"/>
                    <a:pt x="5875" y="37449"/>
                  </a:cubicBezTo>
                  <a:cubicBezTo>
                    <a:pt x="5178" y="36242"/>
                    <a:pt x="4747" y="35226"/>
                    <a:pt x="4387" y="33942"/>
                  </a:cubicBezTo>
                  <a:cubicBezTo>
                    <a:pt x="4114" y="32975"/>
                    <a:pt x="3793" y="31572"/>
                    <a:pt x="3710" y="29281"/>
                  </a:cubicBezTo>
                  <a:cubicBezTo>
                    <a:pt x="3622" y="26802"/>
                    <a:pt x="3604" y="26064"/>
                    <a:pt x="3620" y="19931"/>
                  </a:cubicBezTo>
                  <a:cubicBezTo>
                    <a:pt x="3637" y="13798"/>
                    <a:pt x="3660" y="13083"/>
                    <a:pt x="3763" y="10715"/>
                  </a:cubicBezTo>
                  <a:cubicBezTo>
                    <a:pt x="3858" y="8528"/>
                    <a:pt x="4187" y="7500"/>
                    <a:pt x="4463" y="6848"/>
                  </a:cubicBezTo>
                  <a:cubicBezTo>
                    <a:pt x="4829" y="5986"/>
                    <a:pt x="5264" y="5470"/>
                    <a:pt x="5966" y="5071"/>
                  </a:cubicBezTo>
                  <a:cubicBezTo>
                    <a:pt x="6492" y="4771"/>
                    <a:pt x="6998" y="4633"/>
                    <a:pt x="7610" y="4633"/>
                  </a:cubicBezTo>
                  <a:close/>
                  <a:moveTo>
                    <a:pt x="6007" y="0"/>
                  </a:moveTo>
                  <a:cubicBezTo>
                    <a:pt x="5092" y="0"/>
                    <a:pt x="4259" y="200"/>
                    <a:pt x="3427" y="674"/>
                  </a:cubicBezTo>
                  <a:cubicBezTo>
                    <a:pt x="2313" y="1309"/>
                    <a:pt x="1627" y="2197"/>
                    <a:pt x="1111" y="3410"/>
                  </a:cubicBezTo>
                  <a:cubicBezTo>
                    <a:pt x="613" y="4587"/>
                    <a:pt x="270" y="6062"/>
                    <a:pt x="165" y="8451"/>
                  </a:cubicBezTo>
                  <a:cubicBezTo>
                    <a:pt x="61" y="10845"/>
                    <a:pt x="36" y="11613"/>
                    <a:pt x="18" y="17851"/>
                  </a:cubicBezTo>
                  <a:cubicBezTo>
                    <a:pt x="1" y="24090"/>
                    <a:pt x="21" y="24885"/>
                    <a:pt x="112" y="27392"/>
                  </a:cubicBezTo>
                  <a:cubicBezTo>
                    <a:pt x="202" y="29892"/>
                    <a:pt x="535" y="31758"/>
                    <a:pt x="1025" y="33505"/>
                  </a:cubicBezTo>
                  <a:cubicBezTo>
                    <a:pt x="1532" y="35309"/>
                    <a:pt x="2212" y="36985"/>
                    <a:pt x="3319" y="38903"/>
                  </a:cubicBezTo>
                  <a:cubicBezTo>
                    <a:pt x="4427" y="40822"/>
                    <a:pt x="5540" y="42253"/>
                    <a:pt x="6852" y="43598"/>
                  </a:cubicBezTo>
                  <a:cubicBezTo>
                    <a:pt x="8122" y="44900"/>
                    <a:pt x="9575" y="46127"/>
                    <a:pt x="11702" y="47468"/>
                  </a:cubicBezTo>
                  <a:cubicBezTo>
                    <a:pt x="13835" y="48810"/>
                    <a:pt x="14515" y="49229"/>
                    <a:pt x="19944" y="52365"/>
                  </a:cubicBezTo>
                  <a:cubicBezTo>
                    <a:pt x="25373" y="55498"/>
                    <a:pt x="26054" y="55866"/>
                    <a:pt x="28187" y="56985"/>
                  </a:cubicBezTo>
                  <a:cubicBezTo>
                    <a:pt x="30315" y="58100"/>
                    <a:pt x="31770" y="58552"/>
                    <a:pt x="33042" y="58719"/>
                  </a:cubicBezTo>
                  <a:cubicBezTo>
                    <a:pt x="33378" y="58763"/>
                    <a:pt x="33702" y="58786"/>
                    <a:pt x="34015" y="58786"/>
                  </a:cubicBezTo>
                  <a:cubicBezTo>
                    <a:pt x="34930" y="58786"/>
                    <a:pt x="35762" y="58586"/>
                    <a:pt x="36591" y="58113"/>
                  </a:cubicBezTo>
                  <a:cubicBezTo>
                    <a:pt x="37707" y="57478"/>
                    <a:pt x="38393" y="56591"/>
                    <a:pt x="38909" y="55377"/>
                  </a:cubicBezTo>
                  <a:cubicBezTo>
                    <a:pt x="39408" y="54200"/>
                    <a:pt x="39750" y="52725"/>
                    <a:pt x="39853" y="50336"/>
                  </a:cubicBezTo>
                  <a:cubicBezTo>
                    <a:pt x="39958" y="47942"/>
                    <a:pt x="39984" y="47174"/>
                    <a:pt x="40001" y="40935"/>
                  </a:cubicBezTo>
                  <a:cubicBezTo>
                    <a:pt x="40019" y="34697"/>
                    <a:pt x="39998" y="33901"/>
                    <a:pt x="39906" y="31395"/>
                  </a:cubicBezTo>
                  <a:cubicBezTo>
                    <a:pt x="39817" y="28893"/>
                    <a:pt x="39484" y="27030"/>
                    <a:pt x="38992" y="25282"/>
                  </a:cubicBezTo>
                  <a:cubicBezTo>
                    <a:pt x="38487" y="23477"/>
                    <a:pt x="37807" y="21803"/>
                    <a:pt x="36699" y="19883"/>
                  </a:cubicBezTo>
                  <a:cubicBezTo>
                    <a:pt x="35590" y="17964"/>
                    <a:pt x="34480" y="16534"/>
                    <a:pt x="33165" y="15188"/>
                  </a:cubicBezTo>
                  <a:cubicBezTo>
                    <a:pt x="31896" y="13886"/>
                    <a:pt x="30443" y="12657"/>
                    <a:pt x="28317" y="11319"/>
                  </a:cubicBezTo>
                  <a:cubicBezTo>
                    <a:pt x="26184" y="9976"/>
                    <a:pt x="25504" y="9557"/>
                    <a:pt x="20074" y="6421"/>
                  </a:cubicBezTo>
                  <a:lnTo>
                    <a:pt x="20074" y="6423"/>
                  </a:lnTo>
                  <a:cubicBezTo>
                    <a:pt x="14644" y="3287"/>
                    <a:pt x="13964" y="2922"/>
                    <a:pt x="11831" y="1801"/>
                  </a:cubicBezTo>
                  <a:cubicBezTo>
                    <a:pt x="9703" y="684"/>
                    <a:pt x="8249" y="235"/>
                    <a:pt x="6975" y="67"/>
                  </a:cubicBezTo>
                  <a:cubicBezTo>
                    <a:pt x="6641" y="24"/>
                    <a:pt x="6319" y="0"/>
                    <a:pt x="60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3"/>
            <p:cNvSpPr/>
            <p:nvPr/>
          </p:nvSpPr>
          <p:spPr>
            <a:xfrm>
              <a:off x="6809532" y="4117068"/>
              <a:ext cx="124796" cy="160231"/>
            </a:xfrm>
            <a:custGeom>
              <a:avLst/>
              <a:gdLst/>
              <a:ahLst/>
              <a:cxnLst/>
              <a:rect l="l" t="t" r="r" b="b"/>
              <a:pathLst>
                <a:path w="20568" h="26408" extrusionOk="0">
                  <a:moveTo>
                    <a:pt x="7318" y="4633"/>
                  </a:moveTo>
                  <a:cubicBezTo>
                    <a:pt x="8218" y="4633"/>
                    <a:pt x="9233" y="4927"/>
                    <a:pt x="10307" y="5547"/>
                  </a:cubicBezTo>
                  <a:cubicBezTo>
                    <a:pt x="13986" y="7671"/>
                    <a:pt x="16960" y="12822"/>
                    <a:pt x="16949" y="17051"/>
                  </a:cubicBezTo>
                  <a:cubicBezTo>
                    <a:pt x="16940" y="20046"/>
                    <a:pt x="15437" y="21776"/>
                    <a:pt x="13254" y="21776"/>
                  </a:cubicBezTo>
                  <a:cubicBezTo>
                    <a:pt x="12354" y="21776"/>
                    <a:pt x="11338" y="21482"/>
                    <a:pt x="10264" y="20862"/>
                  </a:cubicBezTo>
                  <a:cubicBezTo>
                    <a:pt x="6583" y="18737"/>
                    <a:pt x="3610" y="13586"/>
                    <a:pt x="3622" y="9357"/>
                  </a:cubicBezTo>
                  <a:cubicBezTo>
                    <a:pt x="3630" y="6363"/>
                    <a:pt x="5134" y="4633"/>
                    <a:pt x="7318" y="4633"/>
                  </a:cubicBezTo>
                  <a:close/>
                  <a:moveTo>
                    <a:pt x="5712" y="0"/>
                  </a:moveTo>
                  <a:cubicBezTo>
                    <a:pt x="2348" y="0"/>
                    <a:pt x="32" y="2664"/>
                    <a:pt x="19" y="7277"/>
                  </a:cubicBezTo>
                  <a:cubicBezTo>
                    <a:pt x="1" y="13793"/>
                    <a:pt x="4583" y="21728"/>
                    <a:pt x="10250" y="25000"/>
                  </a:cubicBezTo>
                  <a:cubicBezTo>
                    <a:pt x="11905" y="25955"/>
                    <a:pt x="13470" y="26408"/>
                    <a:pt x="14857" y="26408"/>
                  </a:cubicBezTo>
                  <a:cubicBezTo>
                    <a:pt x="18221" y="26408"/>
                    <a:pt x="20537" y="23744"/>
                    <a:pt x="20550" y="19131"/>
                  </a:cubicBezTo>
                  <a:cubicBezTo>
                    <a:pt x="20568" y="12616"/>
                    <a:pt x="15988" y="4682"/>
                    <a:pt x="10319" y="1409"/>
                  </a:cubicBezTo>
                  <a:cubicBezTo>
                    <a:pt x="8664" y="453"/>
                    <a:pt x="7099" y="0"/>
                    <a:pt x="571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3"/>
            <p:cNvSpPr/>
            <p:nvPr/>
          </p:nvSpPr>
          <p:spPr>
            <a:xfrm>
              <a:off x="6922309" y="4141441"/>
              <a:ext cx="29173" cy="37449"/>
            </a:xfrm>
            <a:custGeom>
              <a:avLst/>
              <a:gdLst/>
              <a:ahLst/>
              <a:cxnLst/>
              <a:rect l="l" t="t" r="r" b="b"/>
              <a:pathLst>
                <a:path w="4808" h="6172" extrusionOk="0">
                  <a:moveTo>
                    <a:pt x="1336" y="0"/>
                  </a:moveTo>
                  <a:cubicBezTo>
                    <a:pt x="549" y="0"/>
                    <a:pt x="8" y="623"/>
                    <a:pt x="4" y="1701"/>
                  </a:cubicBezTo>
                  <a:cubicBezTo>
                    <a:pt x="1" y="3224"/>
                    <a:pt x="1072" y="5077"/>
                    <a:pt x="2397" y="5842"/>
                  </a:cubicBezTo>
                  <a:cubicBezTo>
                    <a:pt x="2783" y="6066"/>
                    <a:pt x="3149" y="6172"/>
                    <a:pt x="3473" y="6172"/>
                  </a:cubicBezTo>
                  <a:cubicBezTo>
                    <a:pt x="4259" y="6172"/>
                    <a:pt x="4800" y="5549"/>
                    <a:pt x="4802" y="4471"/>
                  </a:cubicBezTo>
                  <a:cubicBezTo>
                    <a:pt x="4807" y="2949"/>
                    <a:pt x="3737" y="1092"/>
                    <a:pt x="2413" y="329"/>
                  </a:cubicBezTo>
                  <a:lnTo>
                    <a:pt x="2412" y="329"/>
                  </a:lnTo>
                  <a:cubicBezTo>
                    <a:pt x="2025" y="106"/>
                    <a:pt x="1660" y="0"/>
                    <a:pt x="13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07" name="Google Shape;2107;p53"/>
          <p:cNvGrpSpPr/>
          <p:nvPr/>
        </p:nvGrpSpPr>
        <p:grpSpPr>
          <a:xfrm>
            <a:off x="5513886" y="2431977"/>
            <a:ext cx="454698" cy="646456"/>
            <a:chOff x="7345938" y="3851427"/>
            <a:chExt cx="454698" cy="646456"/>
          </a:xfrm>
        </p:grpSpPr>
        <p:sp>
          <p:nvSpPr>
            <p:cNvPr id="2108" name="Google Shape;2108;p53"/>
            <p:cNvSpPr/>
            <p:nvPr/>
          </p:nvSpPr>
          <p:spPr>
            <a:xfrm>
              <a:off x="7345938" y="3851427"/>
              <a:ext cx="454698" cy="646456"/>
            </a:xfrm>
            <a:custGeom>
              <a:avLst/>
              <a:gdLst/>
              <a:ahLst/>
              <a:cxnLst/>
              <a:rect l="l" t="t" r="r" b="b"/>
              <a:pathLst>
                <a:path w="74940" h="106544" extrusionOk="0">
                  <a:moveTo>
                    <a:pt x="3016" y="7720"/>
                  </a:moveTo>
                  <a:lnTo>
                    <a:pt x="3013" y="7722"/>
                  </a:lnTo>
                  <a:cubicBezTo>
                    <a:pt x="3014" y="7721"/>
                    <a:pt x="3015" y="7720"/>
                    <a:pt x="3016" y="7720"/>
                  </a:cubicBezTo>
                  <a:close/>
                  <a:moveTo>
                    <a:pt x="17734" y="1"/>
                  </a:moveTo>
                  <a:cubicBezTo>
                    <a:pt x="16777" y="1"/>
                    <a:pt x="15909" y="227"/>
                    <a:pt x="15162" y="661"/>
                  </a:cubicBezTo>
                  <a:lnTo>
                    <a:pt x="3028" y="7713"/>
                  </a:lnTo>
                  <a:lnTo>
                    <a:pt x="3028" y="7713"/>
                  </a:lnTo>
                  <a:cubicBezTo>
                    <a:pt x="3029" y="7712"/>
                    <a:pt x="3029" y="7712"/>
                    <a:pt x="3029" y="7712"/>
                  </a:cubicBezTo>
                  <a:lnTo>
                    <a:pt x="3029" y="7712"/>
                  </a:lnTo>
                  <a:cubicBezTo>
                    <a:pt x="1264" y="8729"/>
                    <a:pt x="168" y="10902"/>
                    <a:pt x="158" y="13998"/>
                  </a:cubicBezTo>
                  <a:lnTo>
                    <a:pt x="19" y="63460"/>
                  </a:lnTo>
                  <a:cubicBezTo>
                    <a:pt x="0" y="69668"/>
                    <a:pt x="4368" y="77231"/>
                    <a:pt x="9769" y="80352"/>
                  </a:cubicBezTo>
                  <a:lnTo>
                    <a:pt x="52817" y="105203"/>
                  </a:lnTo>
                  <a:cubicBezTo>
                    <a:pt x="54392" y="106113"/>
                    <a:pt x="55881" y="106544"/>
                    <a:pt x="57201" y="106544"/>
                  </a:cubicBezTo>
                  <a:cubicBezTo>
                    <a:pt x="58224" y="106544"/>
                    <a:pt x="59145" y="106285"/>
                    <a:pt x="59926" y="105790"/>
                  </a:cubicBezTo>
                  <a:lnTo>
                    <a:pt x="59926" y="105790"/>
                  </a:lnTo>
                  <a:cubicBezTo>
                    <a:pt x="59877" y="105822"/>
                    <a:pt x="59829" y="105855"/>
                    <a:pt x="59778" y="105886"/>
                  </a:cubicBezTo>
                  <a:lnTo>
                    <a:pt x="71927" y="98824"/>
                  </a:lnTo>
                  <a:cubicBezTo>
                    <a:pt x="73683" y="97805"/>
                    <a:pt x="74772" y="95633"/>
                    <a:pt x="74782" y="92549"/>
                  </a:cubicBezTo>
                  <a:lnTo>
                    <a:pt x="74922" y="43087"/>
                  </a:lnTo>
                  <a:cubicBezTo>
                    <a:pt x="74940" y="36877"/>
                    <a:pt x="70572" y="29316"/>
                    <a:pt x="65169" y="26195"/>
                  </a:cubicBezTo>
                  <a:lnTo>
                    <a:pt x="22123" y="1343"/>
                  </a:lnTo>
                  <a:cubicBezTo>
                    <a:pt x="20546" y="432"/>
                    <a:pt x="19055" y="1"/>
                    <a:pt x="1773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3"/>
            <p:cNvSpPr/>
            <p:nvPr/>
          </p:nvSpPr>
          <p:spPr>
            <a:xfrm>
              <a:off x="7708241" y="4412707"/>
              <a:ext cx="90934" cy="80825"/>
            </a:xfrm>
            <a:custGeom>
              <a:avLst/>
              <a:gdLst/>
              <a:ahLst/>
              <a:cxnLst/>
              <a:rect l="l" t="t" r="r" b="b"/>
              <a:pathLst>
                <a:path w="14987" h="13321" extrusionOk="0">
                  <a:moveTo>
                    <a:pt x="14987" y="0"/>
                  </a:moveTo>
                  <a:lnTo>
                    <a:pt x="2850" y="7052"/>
                  </a:lnTo>
                  <a:cubicBezTo>
                    <a:pt x="2842" y="10133"/>
                    <a:pt x="1755" y="12301"/>
                    <a:pt x="1" y="13320"/>
                  </a:cubicBezTo>
                  <a:lnTo>
                    <a:pt x="12137" y="6268"/>
                  </a:lnTo>
                  <a:cubicBezTo>
                    <a:pt x="13891" y="5249"/>
                    <a:pt x="14978" y="3081"/>
                    <a:pt x="14987" y="0"/>
                  </a:cubicBezTo>
                  <a:close/>
                </a:path>
              </a:pathLst>
            </a:custGeom>
            <a:solidFill>
              <a:srgbClr val="4745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3"/>
            <p:cNvSpPr/>
            <p:nvPr/>
          </p:nvSpPr>
          <p:spPr>
            <a:xfrm>
              <a:off x="7725260" y="4113094"/>
              <a:ext cx="74418" cy="342237"/>
            </a:xfrm>
            <a:custGeom>
              <a:avLst/>
              <a:gdLst/>
              <a:ahLst/>
              <a:cxnLst/>
              <a:rect l="l" t="t" r="r" b="b"/>
              <a:pathLst>
                <a:path w="12265" h="56405" extrusionOk="0">
                  <a:moveTo>
                    <a:pt x="12265" y="0"/>
                  </a:moveTo>
                  <a:lnTo>
                    <a:pt x="140" y="7046"/>
                  </a:lnTo>
                  <a:lnTo>
                    <a:pt x="0" y="56404"/>
                  </a:lnTo>
                  <a:lnTo>
                    <a:pt x="0" y="56404"/>
                  </a:lnTo>
                  <a:lnTo>
                    <a:pt x="12124" y="49358"/>
                  </a:lnTo>
                  <a:lnTo>
                    <a:pt x="12265"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3"/>
            <p:cNvSpPr/>
            <p:nvPr/>
          </p:nvSpPr>
          <p:spPr>
            <a:xfrm>
              <a:off x="7406389" y="3859921"/>
              <a:ext cx="334532" cy="193432"/>
            </a:xfrm>
            <a:custGeom>
              <a:avLst/>
              <a:gdLst/>
              <a:ahLst/>
              <a:cxnLst/>
              <a:rect l="l" t="t" r="r" b="b"/>
              <a:pathLst>
                <a:path w="55135" h="31880" extrusionOk="0">
                  <a:moveTo>
                    <a:pt x="12137" y="1"/>
                  </a:moveTo>
                  <a:lnTo>
                    <a:pt x="1" y="7053"/>
                  </a:lnTo>
                  <a:lnTo>
                    <a:pt x="43000" y="31879"/>
                  </a:lnTo>
                  <a:lnTo>
                    <a:pt x="55135" y="24825"/>
                  </a:lnTo>
                  <a:lnTo>
                    <a:pt x="12137"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3"/>
            <p:cNvSpPr/>
            <p:nvPr/>
          </p:nvSpPr>
          <p:spPr>
            <a:xfrm>
              <a:off x="7667291" y="4010559"/>
              <a:ext cx="132842" cy="145159"/>
            </a:xfrm>
            <a:custGeom>
              <a:avLst/>
              <a:gdLst/>
              <a:ahLst/>
              <a:cxnLst/>
              <a:rect l="l" t="t" r="r" b="b"/>
              <a:pathLst>
                <a:path w="21894" h="23924" extrusionOk="0">
                  <a:moveTo>
                    <a:pt x="12136" y="0"/>
                  </a:moveTo>
                  <a:lnTo>
                    <a:pt x="0" y="7052"/>
                  </a:lnTo>
                  <a:cubicBezTo>
                    <a:pt x="5397" y="10168"/>
                    <a:pt x="9757" y="17721"/>
                    <a:pt x="9741" y="23923"/>
                  </a:cubicBezTo>
                  <a:lnTo>
                    <a:pt x="21877" y="16871"/>
                  </a:lnTo>
                  <a:cubicBezTo>
                    <a:pt x="21894" y="10668"/>
                    <a:pt x="17533" y="3116"/>
                    <a:pt x="1213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3"/>
            <p:cNvSpPr/>
            <p:nvPr/>
          </p:nvSpPr>
          <p:spPr>
            <a:xfrm>
              <a:off x="7500439" y="4085622"/>
              <a:ext cx="166850" cy="370749"/>
            </a:xfrm>
            <a:custGeom>
              <a:avLst/>
              <a:gdLst/>
              <a:ahLst/>
              <a:cxnLst/>
              <a:rect l="l" t="t" r="r" b="b"/>
              <a:pathLst>
                <a:path w="27499" h="61104" extrusionOk="0">
                  <a:moveTo>
                    <a:pt x="14133" y="1"/>
                  </a:moveTo>
                  <a:cubicBezTo>
                    <a:pt x="10431" y="1"/>
                    <a:pt x="8156" y="3024"/>
                    <a:pt x="8138" y="9293"/>
                  </a:cubicBezTo>
                  <a:lnTo>
                    <a:pt x="8115" y="17250"/>
                  </a:lnTo>
                  <a:lnTo>
                    <a:pt x="32" y="12581"/>
                  </a:lnTo>
                  <a:lnTo>
                    <a:pt x="0" y="23361"/>
                  </a:lnTo>
                  <a:lnTo>
                    <a:pt x="8138" y="28059"/>
                  </a:lnTo>
                  <a:lnTo>
                    <a:pt x="8060" y="55539"/>
                  </a:lnTo>
                  <a:lnTo>
                    <a:pt x="17699" y="61103"/>
                  </a:lnTo>
                  <a:lnTo>
                    <a:pt x="17699" y="33654"/>
                  </a:lnTo>
                  <a:lnTo>
                    <a:pt x="25906" y="38324"/>
                  </a:lnTo>
                  <a:lnTo>
                    <a:pt x="27146" y="28229"/>
                  </a:lnTo>
                  <a:lnTo>
                    <a:pt x="17909" y="22859"/>
                  </a:lnTo>
                  <a:lnTo>
                    <a:pt x="17927" y="15941"/>
                  </a:lnTo>
                  <a:cubicBezTo>
                    <a:pt x="17934" y="13832"/>
                    <a:pt x="18287" y="12382"/>
                    <a:pt x="19737" y="12382"/>
                  </a:cubicBezTo>
                  <a:cubicBezTo>
                    <a:pt x="20411" y="12382"/>
                    <a:pt x="21323" y="12695"/>
                    <a:pt x="22547" y="13403"/>
                  </a:cubicBezTo>
                  <a:lnTo>
                    <a:pt x="27470" y="16241"/>
                  </a:lnTo>
                  <a:lnTo>
                    <a:pt x="27498" y="6611"/>
                  </a:lnTo>
                  <a:cubicBezTo>
                    <a:pt x="26637" y="5983"/>
                    <a:pt x="23688" y="3988"/>
                    <a:pt x="20255" y="2006"/>
                  </a:cubicBezTo>
                  <a:cubicBezTo>
                    <a:pt x="17953" y="677"/>
                    <a:pt x="15884" y="1"/>
                    <a:pt x="141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 name="Google Shape;3509;p55"/>
          <p:cNvGrpSpPr/>
          <p:nvPr/>
        </p:nvGrpSpPr>
        <p:grpSpPr>
          <a:xfrm>
            <a:off x="14350" y="985800"/>
            <a:ext cx="5059477" cy="3798594"/>
            <a:chOff x="3989875" y="3956525"/>
            <a:chExt cx="1917100" cy="1394275"/>
          </a:xfrm>
        </p:grpSpPr>
        <p:sp>
          <p:nvSpPr>
            <p:cNvPr id="84" name="Google Shape;3510;p55"/>
            <p:cNvSpPr/>
            <p:nvPr/>
          </p:nvSpPr>
          <p:spPr>
            <a:xfrm>
              <a:off x="4555175" y="4254675"/>
              <a:ext cx="201450" cy="502625"/>
            </a:xfrm>
            <a:custGeom>
              <a:avLst/>
              <a:gdLst/>
              <a:ahLst/>
              <a:cxnLst/>
              <a:rect l="l" t="t" r="r" b="b"/>
              <a:pathLst>
                <a:path w="8058" h="20105" extrusionOk="0">
                  <a:moveTo>
                    <a:pt x="8057" y="1"/>
                  </a:moveTo>
                  <a:lnTo>
                    <a:pt x="1" y="4684"/>
                  </a:lnTo>
                  <a:lnTo>
                    <a:pt x="1" y="20104"/>
                  </a:lnTo>
                  <a:lnTo>
                    <a:pt x="8057" y="15422"/>
                  </a:lnTo>
                  <a:lnTo>
                    <a:pt x="8057" y="1"/>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511;p55"/>
            <p:cNvSpPr/>
            <p:nvPr/>
          </p:nvSpPr>
          <p:spPr>
            <a:xfrm>
              <a:off x="4561625" y="4265600"/>
              <a:ext cx="239550" cy="136600"/>
            </a:xfrm>
            <a:custGeom>
              <a:avLst/>
              <a:gdLst/>
              <a:ahLst/>
              <a:cxnLst/>
              <a:rect l="l" t="t" r="r" b="b"/>
              <a:pathLst>
                <a:path w="9582" h="5464" extrusionOk="0">
                  <a:moveTo>
                    <a:pt x="7799" y="0"/>
                  </a:moveTo>
                  <a:lnTo>
                    <a:pt x="1" y="4502"/>
                  </a:lnTo>
                  <a:cubicBezTo>
                    <a:pt x="1351" y="5346"/>
                    <a:pt x="1851" y="5464"/>
                    <a:pt x="1851" y="5464"/>
                  </a:cubicBezTo>
                  <a:lnTo>
                    <a:pt x="9581" y="980"/>
                  </a:lnTo>
                  <a:cubicBezTo>
                    <a:pt x="8795" y="794"/>
                    <a:pt x="8201" y="467"/>
                    <a:pt x="77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512;p55"/>
            <p:cNvSpPr/>
            <p:nvPr/>
          </p:nvSpPr>
          <p:spPr>
            <a:xfrm>
              <a:off x="4545975" y="4250000"/>
              <a:ext cx="272825" cy="156025"/>
            </a:xfrm>
            <a:custGeom>
              <a:avLst/>
              <a:gdLst/>
              <a:ahLst/>
              <a:cxnLst/>
              <a:rect l="l" t="t" r="r" b="b"/>
              <a:pathLst>
                <a:path w="10913" h="6241" extrusionOk="0">
                  <a:moveTo>
                    <a:pt x="8100" y="1"/>
                  </a:moveTo>
                  <a:lnTo>
                    <a:pt x="415" y="4437"/>
                  </a:lnTo>
                  <a:cubicBezTo>
                    <a:pt x="1" y="4676"/>
                    <a:pt x="1" y="5064"/>
                    <a:pt x="415" y="5302"/>
                  </a:cubicBezTo>
                  <a:lnTo>
                    <a:pt x="1727" y="6061"/>
                  </a:lnTo>
                  <a:cubicBezTo>
                    <a:pt x="1934" y="6181"/>
                    <a:pt x="2205" y="6241"/>
                    <a:pt x="2477" y="6241"/>
                  </a:cubicBezTo>
                  <a:cubicBezTo>
                    <a:pt x="2748" y="6241"/>
                    <a:pt x="3019" y="6181"/>
                    <a:pt x="3226" y="6061"/>
                  </a:cubicBezTo>
                  <a:lnTo>
                    <a:pt x="10912" y="1625"/>
                  </a:lnTo>
                  <a:lnTo>
                    <a:pt x="10543" y="1411"/>
                  </a:lnTo>
                  <a:lnTo>
                    <a:pt x="2987" y="5795"/>
                  </a:lnTo>
                  <a:cubicBezTo>
                    <a:pt x="2863" y="5866"/>
                    <a:pt x="2700" y="5902"/>
                    <a:pt x="2537" y="5902"/>
                  </a:cubicBezTo>
                  <a:cubicBezTo>
                    <a:pt x="2374" y="5902"/>
                    <a:pt x="2211" y="5866"/>
                    <a:pt x="2087" y="5795"/>
                  </a:cubicBezTo>
                  <a:lnTo>
                    <a:pt x="867" y="5099"/>
                  </a:lnTo>
                  <a:cubicBezTo>
                    <a:pt x="618" y="4955"/>
                    <a:pt x="618" y="4722"/>
                    <a:pt x="867" y="4580"/>
                  </a:cubicBezTo>
                  <a:lnTo>
                    <a:pt x="8425" y="188"/>
                  </a:lnTo>
                  <a:lnTo>
                    <a:pt x="8100" y="1"/>
                  </a:ln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513;p55"/>
            <p:cNvSpPr/>
            <p:nvPr/>
          </p:nvSpPr>
          <p:spPr>
            <a:xfrm>
              <a:off x="4548575" y="4290575"/>
              <a:ext cx="270150" cy="500900"/>
            </a:xfrm>
            <a:custGeom>
              <a:avLst/>
              <a:gdLst/>
              <a:ahLst/>
              <a:cxnLst/>
              <a:rect l="l" t="t" r="r" b="b"/>
              <a:pathLst>
                <a:path w="10806" h="20036" extrusionOk="0">
                  <a:moveTo>
                    <a:pt x="10806" y="0"/>
                  </a:moveTo>
                  <a:lnTo>
                    <a:pt x="3122" y="4438"/>
                  </a:lnTo>
                  <a:cubicBezTo>
                    <a:pt x="2915" y="4558"/>
                    <a:pt x="2644" y="4618"/>
                    <a:pt x="2373" y="4618"/>
                  </a:cubicBezTo>
                  <a:cubicBezTo>
                    <a:pt x="2101" y="4618"/>
                    <a:pt x="1830" y="4558"/>
                    <a:pt x="1623" y="4438"/>
                  </a:cubicBezTo>
                  <a:lnTo>
                    <a:pt x="311" y="3679"/>
                  </a:lnTo>
                  <a:cubicBezTo>
                    <a:pt x="104" y="3560"/>
                    <a:pt x="0" y="3404"/>
                    <a:pt x="0" y="3246"/>
                  </a:cubicBezTo>
                  <a:lnTo>
                    <a:pt x="0" y="18667"/>
                  </a:lnTo>
                  <a:cubicBezTo>
                    <a:pt x="0" y="18824"/>
                    <a:pt x="104" y="18979"/>
                    <a:pt x="311" y="19099"/>
                  </a:cubicBezTo>
                  <a:lnTo>
                    <a:pt x="1623" y="19857"/>
                  </a:lnTo>
                  <a:cubicBezTo>
                    <a:pt x="1830" y="19976"/>
                    <a:pt x="2101" y="20036"/>
                    <a:pt x="2373" y="20036"/>
                  </a:cubicBezTo>
                  <a:cubicBezTo>
                    <a:pt x="2644" y="20036"/>
                    <a:pt x="2915" y="19976"/>
                    <a:pt x="3122" y="19857"/>
                  </a:cubicBezTo>
                  <a:lnTo>
                    <a:pt x="10806" y="15421"/>
                  </a:lnTo>
                  <a:lnTo>
                    <a:pt x="10806" y="0"/>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514;p55"/>
            <p:cNvSpPr/>
            <p:nvPr/>
          </p:nvSpPr>
          <p:spPr>
            <a:xfrm>
              <a:off x="4548575" y="4371725"/>
              <a:ext cx="59325" cy="419775"/>
            </a:xfrm>
            <a:custGeom>
              <a:avLst/>
              <a:gdLst/>
              <a:ahLst/>
              <a:cxnLst/>
              <a:rect l="l" t="t" r="r" b="b"/>
              <a:pathLst>
                <a:path w="2373" h="16791" extrusionOk="0">
                  <a:moveTo>
                    <a:pt x="0" y="0"/>
                  </a:moveTo>
                  <a:lnTo>
                    <a:pt x="0" y="15421"/>
                  </a:lnTo>
                  <a:cubicBezTo>
                    <a:pt x="0" y="15579"/>
                    <a:pt x="104" y="15735"/>
                    <a:pt x="311" y="15854"/>
                  </a:cubicBezTo>
                  <a:lnTo>
                    <a:pt x="1623" y="16612"/>
                  </a:lnTo>
                  <a:cubicBezTo>
                    <a:pt x="1830" y="16731"/>
                    <a:pt x="2101" y="16790"/>
                    <a:pt x="2373" y="16790"/>
                  </a:cubicBezTo>
                  <a:lnTo>
                    <a:pt x="2373" y="1372"/>
                  </a:lnTo>
                  <a:cubicBezTo>
                    <a:pt x="2101" y="1372"/>
                    <a:pt x="1830" y="1312"/>
                    <a:pt x="1623" y="1192"/>
                  </a:cubicBezTo>
                  <a:lnTo>
                    <a:pt x="311" y="433"/>
                  </a:lnTo>
                  <a:cubicBezTo>
                    <a:pt x="104" y="314"/>
                    <a:pt x="0" y="158"/>
                    <a:pt x="0"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515;p55"/>
            <p:cNvSpPr/>
            <p:nvPr/>
          </p:nvSpPr>
          <p:spPr>
            <a:xfrm>
              <a:off x="4637525" y="4302425"/>
              <a:ext cx="201475" cy="502625"/>
            </a:xfrm>
            <a:custGeom>
              <a:avLst/>
              <a:gdLst/>
              <a:ahLst/>
              <a:cxnLst/>
              <a:rect l="l" t="t" r="r" b="b"/>
              <a:pathLst>
                <a:path w="8059" h="20105" extrusionOk="0">
                  <a:moveTo>
                    <a:pt x="8059" y="1"/>
                  </a:moveTo>
                  <a:lnTo>
                    <a:pt x="1" y="4684"/>
                  </a:lnTo>
                  <a:lnTo>
                    <a:pt x="1" y="20104"/>
                  </a:lnTo>
                  <a:lnTo>
                    <a:pt x="8059" y="15422"/>
                  </a:lnTo>
                  <a:lnTo>
                    <a:pt x="8059"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516;p55"/>
            <p:cNvSpPr/>
            <p:nvPr/>
          </p:nvSpPr>
          <p:spPr>
            <a:xfrm>
              <a:off x="4644025" y="4313350"/>
              <a:ext cx="239525" cy="136625"/>
            </a:xfrm>
            <a:custGeom>
              <a:avLst/>
              <a:gdLst/>
              <a:ahLst/>
              <a:cxnLst/>
              <a:rect l="l" t="t" r="r" b="b"/>
              <a:pathLst>
                <a:path w="9581" h="5465" extrusionOk="0">
                  <a:moveTo>
                    <a:pt x="7799" y="0"/>
                  </a:moveTo>
                  <a:lnTo>
                    <a:pt x="0" y="4502"/>
                  </a:lnTo>
                  <a:cubicBezTo>
                    <a:pt x="1350" y="5346"/>
                    <a:pt x="1850" y="5464"/>
                    <a:pt x="1850" y="5464"/>
                  </a:cubicBezTo>
                  <a:lnTo>
                    <a:pt x="9581" y="980"/>
                  </a:lnTo>
                  <a:cubicBezTo>
                    <a:pt x="8795" y="794"/>
                    <a:pt x="8200" y="467"/>
                    <a:pt x="77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517;p55"/>
            <p:cNvSpPr/>
            <p:nvPr/>
          </p:nvSpPr>
          <p:spPr>
            <a:xfrm>
              <a:off x="4628350" y="4297750"/>
              <a:ext cx="272800" cy="156025"/>
            </a:xfrm>
            <a:custGeom>
              <a:avLst/>
              <a:gdLst/>
              <a:ahLst/>
              <a:cxnLst/>
              <a:rect l="l" t="t" r="r" b="b"/>
              <a:pathLst>
                <a:path w="10912" h="6241" extrusionOk="0">
                  <a:moveTo>
                    <a:pt x="8100" y="1"/>
                  </a:moveTo>
                  <a:lnTo>
                    <a:pt x="415" y="4437"/>
                  </a:lnTo>
                  <a:cubicBezTo>
                    <a:pt x="1" y="4676"/>
                    <a:pt x="1" y="5064"/>
                    <a:pt x="415" y="5303"/>
                  </a:cubicBezTo>
                  <a:lnTo>
                    <a:pt x="1728" y="6062"/>
                  </a:lnTo>
                  <a:cubicBezTo>
                    <a:pt x="1935" y="6181"/>
                    <a:pt x="2206" y="6241"/>
                    <a:pt x="2477" y="6241"/>
                  </a:cubicBezTo>
                  <a:cubicBezTo>
                    <a:pt x="2748" y="6241"/>
                    <a:pt x="3019" y="6181"/>
                    <a:pt x="3226" y="6062"/>
                  </a:cubicBezTo>
                  <a:lnTo>
                    <a:pt x="10911" y="1625"/>
                  </a:lnTo>
                  <a:lnTo>
                    <a:pt x="10543" y="1411"/>
                  </a:lnTo>
                  <a:lnTo>
                    <a:pt x="2986" y="5795"/>
                  </a:lnTo>
                  <a:cubicBezTo>
                    <a:pt x="2862" y="5866"/>
                    <a:pt x="2700" y="5902"/>
                    <a:pt x="2537" y="5902"/>
                  </a:cubicBezTo>
                  <a:cubicBezTo>
                    <a:pt x="2374" y="5902"/>
                    <a:pt x="2211" y="5866"/>
                    <a:pt x="2087" y="5795"/>
                  </a:cubicBezTo>
                  <a:lnTo>
                    <a:pt x="867" y="5099"/>
                  </a:lnTo>
                  <a:cubicBezTo>
                    <a:pt x="619" y="4955"/>
                    <a:pt x="619" y="4722"/>
                    <a:pt x="867" y="4580"/>
                  </a:cubicBezTo>
                  <a:lnTo>
                    <a:pt x="8426" y="188"/>
                  </a:lnTo>
                  <a:lnTo>
                    <a:pt x="8100" y="1"/>
                  </a:lnTo>
                  <a:close/>
                </a:path>
              </a:pathLst>
            </a:custGeom>
            <a:solidFill>
              <a:srgbClr val="898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518;p55"/>
            <p:cNvSpPr/>
            <p:nvPr/>
          </p:nvSpPr>
          <p:spPr>
            <a:xfrm>
              <a:off x="4630950" y="4338325"/>
              <a:ext cx="270150" cy="500950"/>
            </a:xfrm>
            <a:custGeom>
              <a:avLst/>
              <a:gdLst/>
              <a:ahLst/>
              <a:cxnLst/>
              <a:rect l="l" t="t" r="r" b="b"/>
              <a:pathLst>
                <a:path w="10806" h="20038" extrusionOk="0">
                  <a:moveTo>
                    <a:pt x="10806" y="1"/>
                  </a:moveTo>
                  <a:lnTo>
                    <a:pt x="3122" y="4439"/>
                  </a:lnTo>
                  <a:cubicBezTo>
                    <a:pt x="2915" y="4558"/>
                    <a:pt x="2644" y="4618"/>
                    <a:pt x="2373" y="4618"/>
                  </a:cubicBezTo>
                  <a:cubicBezTo>
                    <a:pt x="2102" y="4618"/>
                    <a:pt x="1831" y="4558"/>
                    <a:pt x="1624" y="4439"/>
                  </a:cubicBezTo>
                  <a:lnTo>
                    <a:pt x="311" y="3680"/>
                  </a:lnTo>
                  <a:cubicBezTo>
                    <a:pt x="104" y="3560"/>
                    <a:pt x="1" y="3404"/>
                    <a:pt x="1" y="3246"/>
                  </a:cubicBezTo>
                  <a:lnTo>
                    <a:pt x="1" y="18667"/>
                  </a:lnTo>
                  <a:cubicBezTo>
                    <a:pt x="1" y="18825"/>
                    <a:pt x="104" y="18981"/>
                    <a:pt x="311" y="19100"/>
                  </a:cubicBezTo>
                  <a:lnTo>
                    <a:pt x="1624" y="19858"/>
                  </a:lnTo>
                  <a:cubicBezTo>
                    <a:pt x="1831" y="19977"/>
                    <a:pt x="2102" y="20037"/>
                    <a:pt x="2373" y="20037"/>
                  </a:cubicBezTo>
                  <a:cubicBezTo>
                    <a:pt x="2644" y="20037"/>
                    <a:pt x="2915" y="19977"/>
                    <a:pt x="3122" y="19858"/>
                  </a:cubicBezTo>
                  <a:lnTo>
                    <a:pt x="10806" y="15421"/>
                  </a:lnTo>
                  <a:lnTo>
                    <a:pt x="10806"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519;p55"/>
            <p:cNvSpPr/>
            <p:nvPr/>
          </p:nvSpPr>
          <p:spPr>
            <a:xfrm>
              <a:off x="4630950" y="4419475"/>
              <a:ext cx="59325" cy="419775"/>
            </a:xfrm>
            <a:custGeom>
              <a:avLst/>
              <a:gdLst/>
              <a:ahLst/>
              <a:cxnLst/>
              <a:rect l="l" t="t" r="r" b="b"/>
              <a:pathLst>
                <a:path w="2373" h="16791" extrusionOk="0">
                  <a:moveTo>
                    <a:pt x="1" y="0"/>
                  </a:moveTo>
                  <a:lnTo>
                    <a:pt x="1" y="15421"/>
                  </a:lnTo>
                  <a:cubicBezTo>
                    <a:pt x="1" y="15579"/>
                    <a:pt x="104" y="15735"/>
                    <a:pt x="310" y="15854"/>
                  </a:cubicBezTo>
                  <a:lnTo>
                    <a:pt x="1624" y="16612"/>
                  </a:lnTo>
                  <a:cubicBezTo>
                    <a:pt x="1830" y="16731"/>
                    <a:pt x="2101" y="16790"/>
                    <a:pt x="2373" y="16790"/>
                  </a:cubicBezTo>
                  <a:lnTo>
                    <a:pt x="2373" y="1372"/>
                  </a:lnTo>
                  <a:cubicBezTo>
                    <a:pt x="2101" y="1372"/>
                    <a:pt x="1830" y="1312"/>
                    <a:pt x="1624" y="1193"/>
                  </a:cubicBezTo>
                  <a:lnTo>
                    <a:pt x="310" y="434"/>
                  </a:lnTo>
                  <a:cubicBezTo>
                    <a:pt x="104" y="314"/>
                    <a:pt x="1" y="158"/>
                    <a:pt x="1" y="0"/>
                  </a:cubicBezTo>
                  <a:close/>
                </a:path>
              </a:pathLst>
            </a:custGeom>
            <a:solidFill>
              <a:srgbClr val="706E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521;p55"/>
            <p:cNvSpPr/>
            <p:nvPr/>
          </p:nvSpPr>
          <p:spPr>
            <a:xfrm>
              <a:off x="5111975" y="4470100"/>
              <a:ext cx="386600" cy="223200"/>
            </a:xfrm>
            <a:custGeom>
              <a:avLst/>
              <a:gdLst/>
              <a:ahLst/>
              <a:cxnLst/>
              <a:rect l="l" t="t" r="r" b="b"/>
              <a:pathLst>
                <a:path w="15464" h="8928" extrusionOk="0">
                  <a:moveTo>
                    <a:pt x="7732" y="0"/>
                  </a:moveTo>
                  <a:lnTo>
                    <a:pt x="0" y="4465"/>
                  </a:lnTo>
                  <a:lnTo>
                    <a:pt x="7732" y="8928"/>
                  </a:lnTo>
                  <a:lnTo>
                    <a:pt x="15463" y="4465"/>
                  </a:lnTo>
                  <a:lnTo>
                    <a:pt x="7732" y="0"/>
                  </a:ln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522;p55"/>
            <p:cNvSpPr/>
            <p:nvPr/>
          </p:nvSpPr>
          <p:spPr>
            <a:xfrm>
              <a:off x="4725400" y="4246900"/>
              <a:ext cx="386600" cy="223225"/>
            </a:xfrm>
            <a:custGeom>
              <a:avLst/>
              <a:gdLst/>
              <a:ahLst/>
              <a:cxnLst/>
              <a:rect l="l" t="t" r="r" b="b"/>
              <a:pathLst>
                <a:path w="15464" h="8929" extrusionOk="0">
                  <a:moveTo>
                    <a:pt x="7733" y="0"/>
                  </a:moveTo>
                  <a:lnTo>
                    <a:pt x="1" y="4465"/>
                  </a:lnTo>
                  <a:lnTo>
                    <a:pt x="7733" y="8928"/>
                  </a:lnTo>
                  <a:lnTo>
                    <a:pt x="15463" y="4465"/>
                  </a:lnTo>
                  <a:lnTo>
                    <a:pt x="7733" y="0"/>
                  </a:ln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523;p55"/>
            <p:cNvSpPr/>
            <p:nvPr/>
          </p:nvSpPr>
          <p:spPr>
            <a:xfrm>
              <a:off x="4725400" y="4307775"/>
              <a:ext cx="579900" cy="892800"/>
            </a:xfrm>
            <a:custGeom>
              <a:avLst/>
              <a:gdLst/>
              <a:ahLst/>
              <a:cxnLst/>
              <a:rect l="l" t="t" r="r" b="b"/>
              <a:pathLst>
                <a:path w="23196" h="35712" extrusionOk="0">
                  <a:moveTo>
                    <a:pt x="7733" y="0"/>
                  </a:moveTo>
                  <a:lnTo>
                    <a:pt x="7733" y="6493"/>
                  </a:lnTo>
                  <a:lnTo>
                    <a:pt x="1" y="2030"/>
                  </a:lnTo>
                  <a:lnTo>
                    <a:pt x="1" y="22319"/>
                  </a:lnTo>
                  <a:lnTo>
                    <a:pt x="23195" y="35711"/>
                  </a:lnTo>
                  <a:lnTo>
                    <a:pt x="23195" y="15421"/>
                  </a:lnTo>
                  <a:lnTo>
                    <a:pt x="15463" y="10958"/>
                  </a:lnTo>
                  <a:lnTo>
                    <a:pt x="15463" y="4465"/>
                  </a:lnTo>
                  <a:lnTo>
                    <a:pt x="7733" y="0"/>
                  </a:ln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524;p55"/>
            <p:cNvSpPr/>
            <p:nvPr/>
          </p:nvSpPr>
          <p:spPr>
            <a:xfrm>
              <a:off x="4918700" y="4794675"/>
              <a:ext cx="193300" cy="274025"/>
            </a:xfrm>
            <a:custGeom>
              <a:avLst/>
              <a:gdLst/>
              <a:ahLst/>
              <a:cxnLst/>
              <a:rect l="l" t="t" r="r" b="b"/>
              <a:pathLst>
                <a:path w="7732" h="10961" extrusionOk="0">
                  <a:moveTo>
                    <a:pt x="1" y="0"/>
                  </a:moveTo>
                  <a:lnTo>
                    <a:pt x="1" y="6496"/>
                  </a:lnTo>
                  <a:lnTo>
                    <a:pt x="7731" y="10960"/>
                  </a:lnTo>
                  <a:lnTo>
                    <a:pt x="7731" y="4467"/>
                  </a:lnTo>
                  <a:lnTo>
                    <a:pt x="1" y="0"/>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525;p55"/>
            <p:cNvSpPr/>
            <p:nvPr/>
          </p:nvSpPr>
          <p:spPr>
            <a:xfrm>
              <a:off x="5305275" y="4581700"/>
              <a:ext cx="193300" cy="618875"/>
            </a:xfrm>
            <a:custGeom>
              <a:avLst/>
              <a:gdLst/>
              <a:ahLst/>
              <a:cxnLst/>
              <a:rect l="l" t="t" r="r" b="b"/>
              <a:pathLst>
                <a:path w="7732" h="24755" extrusionOk="0">
                  <a:moveTo>
                    <a:pt x="7731" y="1"/>
                  </a:moveTo>
                  <a:lnTo>
                    <a:pt x="0" y="4464"/>
                  </a:lnTo>
                  <a:lnTo>
                    <a:pt x="0" y="24754"/>
                  </a:lnTo>
                  <a:lnTo>
                    <a:pt x="7731" y="20290"/>
                  </a:lnTo>
                  <a:lnTo>
                    <a:pt x="7731" y="1"/>
                  </a:lnTo>
                  <a:close/>
                </a:path>
              </a:pathLst>
            </a:custGeom>
            <a:solidFill>
              <a:srgbClr val="E8EA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526;p55"/>
            <p:cNvSpPr/>
            <p:nvPr/>
          </p:nvSpPr>
          <p:spPr>
            <a:xfrm>
              <a:off x="4918700" y="4196175"/>
              <a:ext cx="386600" cy="223225"/>
            </a:xfrm>
            <a:custGeom>
              <a:avLst/>
              <a:gdLst/>
              <a:ahLst/>
              <a:cxnLst/>
              <a:rect l="l" t="t" r="r" b="b"/>
              <a:pathLst>
                <a:path w="15464" h="8929" extrusionOk="0">
                  <a:moveTo>
                    <a:pt x="7731" y="1"/>
                  </a:moveTo>
                  <a:lnTo>
                    <a:pt x="1" y="4464"/>
                  </a:lnTo>
                  <a:lnTo>
                    <a:pt x="7731" y="8929"/>
                  </a:lnTo>
                  <a:lnTo>
                    <a:pt x="15463" y="4464"/>
                  </a:lnTo>
                  <a:lnTo>
                    <a:pt x="7731" y="1"/>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527;p55"/>
            <p:cNvSpPr/>
            <p:nvPr/>
          </p:nvSpPr>
          <p:spPr>
            <a:xfrm>
              <a:off x="5111975" y="4307775"/>
              <a:ext cx="193325" cy="273950"/>
            </a:xfrm>
            <a:custGeom>
              <a:avLst/>
              <a:gdLst/>
              <a:ahLst/>
              <a:cxnLst/>
              <a:rect l="l" t="t" r="r" b="b"/>
              <a:pathLst>
                <a:path w="7733" h="10958" extrusionOk="0">
                  <a:moveTo>
                    <a:pt x="7732" y="0"/>
                  </a:moveTo>
                  <a:lnTo>
                    <a:pt x="0" y="4465"/>
                  </a:lnTo>
                  <a:lnTo>
                    <a:pt x="0" y="10958"/>
                  </a:lnTo>
                  <a:lnTo>
                    <a:pt x="7732" y="6493"/>
                  </a:lnTo>
                  <a:lnTo>
                    <a:pt x="7732" y="0"/>
                  </a:lnTo>
                  <a:close/>
                </a:path>
              </a:pathLst>
            </a:custGeom>
            <a:solidFill>
              <a:srgbClr val="E8EA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528;p55"/>
            <p:cNvSpPr/>
            <p:nvPr/>
          </p:nvSpPr>
          <p:spPr>
            <a:xfrm>
              <a:off x="4967875" y="4401650"/>
              <a:ext cx="94925" cy="122550"/>
            </a:xfrm>
            <a:custGeom>
              <a:avLst/>
              <a:gdLst/>
              <a:ahLst/>
              <a:cxnLst/>
              <a:rect l="l" t="t" r="r" b="b"/>
              <a:pathLst>
                <a:path w="3797" h="4902" extrusionOk="0">
                  <a:moveTo>
                    <a:pt x="1051" y="0"/>
                  </a:moveTo>
                  <a:cubicBezTo>
                    <a:pt x="428" y="0"/>
                    <a:pt x="0" y="497"/>
                    <a:pt x="0" y="1355"/>
                  </a:cubicBezTo>
                  <a:cubicBezTo>
                    <a:pt x="0" y="2566"/>
                    <a:pt x="851" y="4036"/>
                    <a:pt x="1898" y="4642"/>
                  </a:cubicBezTo>
                  <a:cubicBezTo>
                    <a:pt x="2203" y="4818"/>
                    <a:pt x="2491" y="4901"/>
                    <a:pt x="2746" y="4901"/>
                  </a:cubicBezTo>
                  <a:cubicBezTo>
                    <a:pt x="3369" y="4901"/>
                    <a:pt x="3796" y="4405"/>
                    <a:pt x="3796" y="3547"/>
                  </a:cubicBezTo>
                  <a:cubicBezTo>
                    <a:pt x="3796" y="2336"/>
                    <a:pt x="2947" y="864"/>
                    <a:pt x="1898" y="260"/>
                  </a:cubicBezTo>
                  <a:cubicBezTo>
                    <a:pt x="1594" y="84"/>
                    <a:pt x="1306" y="0"/>
                    <a:pt x="1051" y="0"/>
                  </a:cubicBez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529;p55"/>
            <p:cNvSpPr/>
            <p:nvPr/>
          </p:nvSpPr>
          <p:spPr>
            <a:xfrm>
              <a:off x="5235000" y="4731050"/>
              <a:ext cx="35150" cy="121775"/>
            </a:xfrm>
            <a:custGeom>
              <a:avLst/>
              <a:gdLst/>
              <a:ahLst/>
              <a:cxnLst/>
              <a:rect l="l" t="t" r="r" b="b"/>
              <a:pathLst>
                <a:path w="1406" h="4871" extrusionOk="0">
                  <a:moveTo>
                    <a:pt x="0" y="1"/>
                  </a:moveTo>
                  <a:lnTo>
                    <a:pt x="0" y="4058"/>
                  </a:lnTo>
                  <a:lnTo>
                    <a:pt x="1406" y="4870"/>
                  </a:lnTo>
                  <a:lnTo>
                    <a:pt x="1406" y="813"/>
                  </a:lnTo>
                  <a:lnTo>
                    <a:pt x="0"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530;p55"/>
            <p:cNvSpPr/>
            <p:nvPr/>
          </p:nvSpPr>
          <p:spPr>
            <a:xfrm>
              <a:off x="5164700" y="4690475"/>
              <a:ext cx="35175" cy="121750"/>
            </a:xfrm>
            <a:custGeom>
              <a:avLst/>
              <a:gdLst/>
              <a:ahLst/>
              <a:cxnLst/>
              <a:rect l="l" t="t" r="r" b="b"/>
              <a:pathLst>
                <a:path w="1407" h="4870" extrusionOk="0">
                  <a:moveTo>
                    <a:pt x="1" y="1"/>
                  </a:moveTo>
                  <a:lnTo>
                    <a:pt x="1" y="4059"/>
                  </a:lnTo>
                  <a:lnTo>
                    <a:pt x="1406" y="4869"/>
                  </a:lnTo>
                  <a:lnTo>
                    <a:pt x="1406" y="811"/>
                  </a:lnTo>
                  <a:lnTo>
                    <a:pt x="1"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531;p55"/>
            <p:cNvSpPr/>
            <p:nvPr/>
          </p:nvSpPr>
          <p:spPr>
            <a:xfrm>
              <a:off x="4830825" y="4497725"/>
              <a:ext cx="35175" cy="121775"/>
            </a:xfrm>
            <a:custGeom>
              <a:avLst/>
              <a:gdLst/>
              <a:ahLst/>
              <a:cxnLst/>
              <a:rect l="l" t="t" r="r" b="b"/>
              <a:pathLst>
                <a:path w="1407" h="4871" extrusionOk="0">
                  <a:moveTo>
                    <a:pt x="1" y="0"/>
                  </a:moveTo>
                  <a:lnTo>
                    <a:pt x="1" y="4058"/>
                  </a:lnTo>
                  <a:lnTo>
                    <a:pt x="1406" y="4870"/>
                  </a:lnTo>
                  <a:lnTo>
                    <a:pt x="1406" y="811"/>
                  </a:lnTo>
                  <a:lnTo>
                    <a:pt x="1" y="0"/>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532;p55"/>
            <p:cNvSpPr/>
            <p:nvPr/>
          </p:nvSpPr>
          <p:spPr>
            <a:xfrm>
              <a:off x="4760550" y="4457150"/>
              <a:ext cx="35175" cy="121750"/>
            </a:xfrm>
            <a:custGeom>
              <a:avLst/>
              <a:gdLst/>
              <a:ahLst/>
              <a:cxnLst/>
              <a:rect l="l" t="t" r="r" b="b"/>
              <a:pathLst>
                <a:path w="1407" h="4870" extrusionOk="0">
                  <a:moveTo>
                    <a:pt x="0" y="0"/>
                  </a:moveTo>
                  <a:lnTo>
                    <a:pt x="0" y="4058"/>
                  </a:lnTo>
                  <a:lnTo>
                    <a:pt x="1406" y="4869"/>
                  </a:lnTo>
                  <a:lnTo>
                    <a:pt x="1406" y="811"/>
                  </a:lnTo>
                  <a:lnTo>
                    <a:pt x="0" y="0"/>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533;p55"/>
            <p:cNvSpPr/>
            <p:nvPr/>
          </p:nvSpPr>
          <p:spPr>
            <a:xfrm>
              <a:off x="5235000" y="4967750"/>
              <a:ext cx="35150" cy="121775"/>
            </a:xfrm>
            <a:custGeom>
              <a:avLst/>
              <a:gdLst/>
              <a:ahLst/>
              <a:cxnLst/>
              <a:rect l="l" t="t" r="r" b="b"/>
              <a:pathLst>
                <a:path w="1406" h="4871" extrusionOk="0">
                  <a:moveTo>
                    <a:pt x="0" y="1"/>
                  </a:moveTo>
                  <a:lnTo>
                    <a:pt x="0" y="4059"/>
                  </a:lnTo>
                  <a:lnTo>
                    <a:pt x="1406" y="4871"/>
                  </a:lnTo>
                  <a:lnTo>
                    <a:pt x="1406" y="813"/>
                  </a:lnTo>
                  <a:lnTo>
                    <a:pt x="0"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534;p55"/>
            <p:cNvSpPr/>
            <p:nvPr/>
          </p:nvSpPr>
          <p:spPr>
            <a:xfrm>
              <a:off x="5164700" y="4927175"/>
              <a:ext cx="35175" cy="121775"/>
            </a:xfrm>
            <a:custGeom>
              <a:avLst/>
              <a:gdLst/>
              <a:ahLst/>
              <a:cxnLst/>
              <a:rect l="l" t="t" r="r" b="b"/>
              <a:pathLst>
                <a:path w="1407" h="4871" extrusionOk="0">
                  <a:moveTo>
                    <a:pt x="1" y="1"/>
                  </a:moveTo>
                  <a:lnTo>
                    <a:pt x="1" y="4059"/>
                  </a:lnTo>
                  <a:lnTo>
                    <a:pt x="1406" y="4871"/>
                  </a:lnTo>
                  <a:lnTo>
                    <a:pt x="1406" y="813"/>
                  </a:lnTo>
                  <a:lnTo>
                    <a:pt x="1"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535;p55"/>
            <p:cNvSpPr/>
            <p:nvPr/>
          </p:nvSpPr>
          <p:spPr>
            <a:xfrm>
              <a:off x="4830825" y="4734425"/>
              <a:ext cx="35175" cy="121775"/>
            </a:xfrm>
            <a:custGeom>
              <a:avLst/>
              <a:gdLst/>
              <a:ahLst/>
              <a:cxnLst/>
              <a:rect l="l" t="t" r="r" b="b"/>
              <a:pathLst>
                <a:path w="1407" h="4871" extrusionOk="0">
                  <a:moveTo>
                    <a:pt x="1" y="1"/>
                  </a:moveTo>
                  <a:lnTo>
                    <a:pt x="1" y="4059"/>
                  </a:lnTo>
                  <a:lnTo>
                    <a:pt x="1406" y="4871"/>
                  </a:lnTo>
                  <a:lnTo>
                    <a:pt x="1406" y="813"/>
                  </a:lnTo>
                  <a:lnTo>
                    <a:pt x="1"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536;p55"/>
            <p:cNvSpPr/>
            <p:nvPr/>
          </p:nvSpPr>
          <p:spPr>
            <a:xfrm>
              <a:off x="4760550" y="4693850"/>
              <a:ext cx="35175" cy="121775"/>
            </a:xfrm>
            <a:custGeom>
              <a:avLst/>
              <a:gdLst/>
              <a:ahLst/>
              <a:cxnLst/>
              <a:rect l="l" t="t" r="r" b="b"/>
              <a:pathLst>
                <a:path w="1407" h="4871" extrusionOk="0">
                  <a:moveTo>
                    <a:pt x="0" y="1"/>
                  </a:moveTo>
                  <a:lnTo>
                    <a:pt x="0" y="4059"/>
                  </a:lnTo>
                  <a:lnTo>
                    <a:pt x="1406" y="4871"/>
                  </a:lnTo>
                  <a:lnTo>
                    <a:pt x="1406" y="812"/>
                  </a:lnTo>
                  <a:lnTo>
                    <a:pt x="0"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537;p55"/>
            <p:cNvSpPr/>
            <p:nvPr/>
          </p:nvSpPr>
          <p:spPr>
            <a:xfrm>
              <a:off x="5006550" y="5099100"/>
              <a:ext cx="158175" cy="111600"/>
            </a:xfrm>
            <a:custGeom>
              <a:avLst/>
              <a:gdLst/>
              <a:ahLst/>
              <a:cxnLst/>
              <a:rect l="l" t="t" r="r" b="b"/>
              <a:pathLst>
                <a:path w="6327" h="4464" extrusionOk="0">
                  <a:moveTo>
                    <a:pt x="6327" y="1"/>
                  </a:moveTo>
                  <a:lnTo>
                    <a:pt x="0" y="3652"/>
                  </a:lnTo>
                  <a:lnTo>
                    <a:pt x="0" y="4464"/>
                  </a:lnTo>
                  <a:lnTo>
                    <a:pt x="6327" y="811"/>
                  </a:lnTo>
                  <a:lnTo>
                    <a:pt x="6327" y="1"/>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538;p55"/>
            <p:cNvSpPr/>
            <p:nvPr/>
          </p:nvSpPr>
          <p:spPr>
            <a:xfrm>
              <a:off x="4707850" y="4926625"/>
              <a:ext cx="456875" cy="263775"/>
            </a:xfrm>
            <a:custGeom>
              <a:avLst/>
              <a:gdLst/>
              <a:ahLst/>
              <a:cxnLst/>
              <a:rect l="l" t="t" r="r" b="b"/>
              <a:pathLst>
                <a:path w="18275" h="10551" extrusionOk="0">
                  <a:moveTo>
                    <a:pt x="6325" y="0"/>
                  </a:moveTo>
                  <a:lnTo>
                    <a:pt x="0" y="3652"/>
                  </a:lnTo>
                  <a:lnTo>
                    <a:pt x="11948" y="10551"/>
                  </a:lnTo>
                  <a:lnTo>
                    <a:pt x="18275" y="6900"/>
                  </a:lnTo>
                  <a:lnTo>
                    <a:pt x="6325" y="0"/>
                  </a:ln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539;p55"/>
            <p:cNvSpPr/>
            <p:nvPr/>
          </p:nvSpPr>
          <p:spPr>
            <a:xfrm>
              <a:off x="4707850" y="5017925"/>
              <a:ext cx="298725" cy="192775"/>
            </a:xfrm>
            <a:custGeom>
              <a:avLst/>
              <a:gdLst/>
              <a:ahLst/>
              <a:cxnLst/>
              <a:rect l="l" t="t" r="r" b="b"/>
              <a:pathLst>
                <a:path w="11949" h="7711" extrusionOk="0">
                  <a:moveTo>
                    <a:pt x="0" y="0"/>
                  </a:moveTo>
                  <a:lnTo>
                    <a:pt x="0" y="813"/>
                  </a:lnTo>
                  <a:lnTo>
                    <a:pt x="11948" y="7711"/>
                  </a:lnTo>
                  <a:lnTo>
                    <a:pt x="11948" y="6899"/>
                  </a:lnTo>
                  <a:lnTo>
                    <a:pt x="0" y="0"/>
                  </a:ln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540;p55"/>
            <p:cNvSpPr/>
            <p:nvPr/>
          </p:nvSpPr>
          <p:spPr>
            <a:xfrm>
              <a:off x="4672700" y="5017925"/>
              <a:ext cx="509575" cy="213075"/>
            </a:xfrm>
            <a:custGeom>
              <a:avLst/>
              <a:gdLst/>
              <a:ahLst/>
              <a:cxnLst/>
              <a:rect l="l" t="t" r="r" b="b"/>
              <a:pathLst>
                <a:path w="20383" h="8523" extrusionOk="0">
                  <a:moveTo>
                    <a:pt x="1406" y="0"/>
                  </a:moveTo>
                  <a:lnTo>
                    <a:pt x="1" y="813"/>
                  </a:lnTo>
                  <a:lnTo>
                    <a:pt x="13354" y="8523"/>
                  </a:lnTo>
                  <a:lnTo>
                    <a:pt x="20383" y="4465"/>
                  </a:lnTo>
                  <a:lnTo>
                    <a:pt x="19681" y="4058"/>
                  </a:lnTo>
                  <a:lnTo>
                    <a:pt x="13354" y="7711"/>
                  </a:lnTo>
                  <a:lnTo>
                    <a:pt x="1406" y="813"/>
                  </a:lnTo>
                  <a:lnTo>
                    <a:pt x="1406" y="0"/>
                  </a:ln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541;p55"/>
            <p:cNvSpPr/>
            <p:nvPr/>
          </p:nvSpPr>
          <p:spPr>
            <a:xfrm>
              <a:off x="5006550" y="5129525"/>
              <a:ext cx="175725" cy="121750"/>
            </a:xfrm>
            <a:custGeom>
              <a:avLst/>
              <a:gdLst/>
              <a:ahLst/>
              <a:cxnLst/>
              <a:rect l="l" t="t" r="r" b="b"/>
              <a:pathLst>
                <a:path w="7029" h="4870" extrusionOk="0">
                  <a:moveTo>
                    <a:pt x="7029" y="1"/>
                  </a:moveTo>
                  <a:lnTo>
                    <a:pt x="0" y="4059"/>
                  </a:lnTo>
                  <a:lnTo>
                    <a:pt x="0" y="4870"/>
                  </a:lnTo>
                  <a:lnTo>
                    <a:pt x="7029" y="812"/>
                  </a:lnTo>
                  <a:lnTo>
                    <a:pt x="7029" y="1"/>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542;p55"/>
            <p:cNvSpPr/>
            <p:nvPr/>
          </p:nvSpPr>
          <p:spPr>
            <a:xfrm>
              <a:off x="4672700" y="5038225"/>
              <a:ext cx="333875" cy="213050"/>
            </a:xfrm>
            <a:custGeom>
              <a:avLst/>
              <a:gdLst/>
              <a:ahLst/>
              <a:cxnLst/>
              <a:rect l="l" t="t" r="r" b="b"/>
              <a:pathLst>
                <a:path w="13355" h="8522" extrusionOk="0">
                  <a:moveTo>
                    <a:pt x="1" y="1"/>
                  </a:moveTo>
                  <a:lnTo>
                    <a:pt x="1" y="811"/>
                  </a:lnTo>
                  <a:lnTo>
                    <a:pt x="13354" y="8522"/>
                  </a:lnTo>
                  <a:lnTo>
                    <a:pt x="13354" y="7711"/>
                  </a:lnTo>
                  <a:lnTo>
                    <a:pt x="1" y="1"/>
                  </a:ln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543;p55"/>
            <p:cNvSpPr/>
            <p:nvPr/>
          </p:nvSpPr>
          <p:spPr>
            <a:xfrm>
              <a:off x="4994125" y="4967225"/>
              <a:ext cx="24875" cy="199950"/>
            </a:xfrm>
            <a:custGeom>
              <a:avLst/>
              <a:gdLst/>
              <a:ahLst/>
              <a:cxnLst/>
              <a:rect l="l" t="t" r="r" b="b"/>
              <a:pathLst>
                <a:path w="995" h="7998" extrusionOk="0">
                  <a:moveTo>
                    <a:pt x="0" y="0"/>
                  </a:moveTo>
                  <a:lnTo>
                    <a:pt x="0" y="7710"/>
                  </a:lnTo>
                  <a:cubicBezTo>
                    <a:pt x="0" y="7783"/>
                    <a:pt x="48" y="7856"/>
                    <a:pt x="146" y="7913"/>
                  </a:cubicBezTo>
                  <a:cubicBezTo>
                    <a:pt x="243" y="7969"/>
                    <a:pt x="371" y="7997"/>
                    <a:pt x="498" y="7997"/>
                  </a:cubicBezTo>
                  <a:cubicBezTo>
                    <a:pt x="625" y="7997"/>
                    <a:pt x="752" y="7969"/>
                    <a:pt x="848" y="7913"/>
                  </a:cubicBezTo>
                  <a:cubicBezTo>
                    <a:pt x="946" y="7856"/>
                    <a:pt x="994" y="7783"/>
                    <a:pt x="994" y="7709"/>
                  </a:cubicBezTo>
                  <a:lnTo>
                    <a:pt x="994" y="0"/>
                  </a:lnTo>
                  <a:close/>
                </a:path>
              </a:pathLst>
            </a:custGeom>
            <a:solidFill>
              <a:srgbClr val="F0F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544;p55"/>
            <p:cNvSpPr/>
            <p:nvPr/>
          </p:nvSpPr>
          <p:spPr>
            <a:xfrm>
              <a:off x="4941425" y="4936750"/>
              <a:ext cx="24875" cy="199950"/>
            </a:xfrm>
            <a:custGeom>
              <a:avLst/>
              <a:gdLst/>
              <a:ahLst/>
              <a:cxnLst/>
              <a:rect l="l" t="t" r="r" b="b"/>
              <a:pathLst>
                <a:path w="995" h="7998" extrusionOk="0">
                  <a:moveTo>
                    <a:pt x="0" y="0"/>
                  </a:moveTo>
                  <a:lnTo>
                    <a:pt x="0" y="7711"/>
                  </a:lnTo>
                  <a:cubicBezTo>
                    <a:pt x="0" y="7783"/>
                    <a:pt x="49" y="7857"/>
                    <a:pt x="145" y="7913"/>
                  </a:cubicBezTo>
                  <a:cubicBezTo>
                    <a:pt x="242" y="7970"/>
                    <a:pt x="369" y="7998"/>
                    <a:pt x="497" y="7998"/>
                  </a:cubicBezTo>
                  <a:cubicBezTo>
                    <a:pt x="624" y="7998"/>
                    <a:pt x="751" y="7970"/>
                    <a:pt x="848" y="7913"/>
                  </a:cubicBezTo>
                  <a:cubicBezTo>
                    <a:pt x="945" y="7857"/>
                    <a:pt x="994" y="7783"/>
                    <a:pt x="994" y="7711"/>
                  </a:cubicBezTo>
                  <a:lnTo>
                    <a:pt x="994" y="0"/>
                  </a:lnTo>
                  <a:close/>
                </a:path>
              </a:pathLst>
            </a:custGeom>
            <a:solidFill>
              <a:srgbClr val="F0F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545;p55"/>
            <p:cNvSpPr/>
            <p:nvPr/>
          </p:nvSpPr>
          <p:spPr>
            <a:xfrm>
              <a:off x="5046850" y="4936750"/>
              <a:ext cx="24875" cy="199950"/>
            </a:xfrm>
            <a:custGeom>
              <a:avLst/>
              <a:gdLst/>
              <a:ahLst/>
              <a:cxnLst/>
              <a:rect l="l" t="t" r="r" b="b"/>
              <a:pathLst>
                <a:path w="995" h="7998" extrusionOk="0">
                  <a:moveTo>
                    <a:pt x="0" y="0"/>
                  </a:moveTo>
                  <a:lnTo>
                    <a:pt x="0" y="7711"/>
                  </a:lnTo>
                  <a:cubicBezTo>
                    <a:pt x="0" y="7783"/>
                    <a:pt x="49" y="7857"/>
                    <a:pt x="145" y="7913"/>
                  </a:cubicBezTo>
                  <a:cubicBezTo>
                    <a:pt x="242" y="7970"/>
                    <a:pt x="370" y="7998"/>
                    <a:pt x="497" y="7998"/>
                  </a:cubicBezTo>
                  <a:cubicBezTo>
                    <a:pt x="624" y="7998"/>
                    <a:pt x="751" y="7970"/>
                    <a:pt x="849" y="7913"/>
                  </a:cubicBezTo>
                  <a:cubicBezTo>
                    <a:pt x="945" y="7857"/>
                    <a:pt x="995" y="7783"/>
                    <a:pt x="995" y="7711"/>
                  </a:cubicBezTo>
                  <a:lnTo>
                    <a:pt x="995" y="0"/>
                  </a:lnTo>
                  <a:close/>
                </a:path>
              </a:pathLst>
            </a:custGeom>
            <a:solidFill>
              <a:srgbClr val="F0F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546;p55"/>
            <p:cNvSpPr/>
            <p:nvPr/>
          </p:nvSpPr>
          <p:spPr>
            <a:xfrm>
              <a:off x="5099550" y="4906275"/>
              <a:ext cx="24875" cy="199950"/>
            </a:xfrm>
            <a:custGeom>
              <a:avLst/>
              <a:gdLst/>
              <a:ahLst/>
              <a:cxnLst/>
              <a:rect l="l" t="t" r="r" b="b"/>
              <a:pathLst>
                <a:path w="995" h="7998" extrusionOk="0">
                  <a:moveTo>
                    <a:pt x="0" y="1"/>
                  </a:moveTo>
                  <a:lnTo>
                    <a:pt x="0" y="7711"/>
                  </a:lnTo>
                  <a:cubicBezTo>
                    <a:pt x="0" y="7785"/>
                    <a:pt x="49" y="7857"/>
                    <a:pt x="146" y="7914"/>
                  </a:cubicBezTo>
                  <a:cubicBezTo>
                    <a:pt x="243" y="7970"/>
                    <a:pt x="370" y="7998"/>
                    <a:pt x="497" y="7998"/>
                  </a:cubicBezTo>
                  <a:cubicBezTo>
                    <a:pt x="624" y="7998"/>
                    <a:pt x="751" y="7970"/>
                    <a:pt x="849" y="7914"/>
                  </a:cubicBezTo>
                  <a:cubicBezTo>
                    <a:pt x="946" y="7857"/>
                    <a:pt x="995" y="7785"/>
                    <a:pt x="995" y="7711"/>
                  </a:cubicBezTo>
                  <a:lnTo>
                    <a:pt x="995" y="1"/>
                  </a:lnTo>
                  <a:close/>
                </a:path>
              </a:pathLst>
            </a:custGeom>
            <a:solidFill>
              <a:srgbClr val="F0F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547;p55"/>
            <p:cNvSpPr/>
            <p:nvPr/>
          </p:nvSpPr>
          <p:spPr>
            <a:xfrm>
              <a:off x="4748125" y="4825125"/>
              <a:ext cx="24875" cy="199975"/>
            </a:xfrm>
            <a:custGeom>
              <a:avLst/>
              <a:gdLst/>
              <a:ahLst/>
              <a:cxnLst/>
              <a:rect l="l" t="t" r="r" b="b"/>
              <a:pathLst>
                <a:path w="995" h="7999" extrusionOk="0">
                  <a:moveTo>
                    <a:pt x="0" y="1"/>
                  </a:moveTo>
                  <a:lnTo>
                    <a:pt x="0" y="7711"/>
                  </a:lnTo>
                  <a:cubicBezTo>
                    <a:pt x="0" y="7785"/>
                    <a:pt x="48" y="7858"/>
                    <a:pt x="146" y="7914"/>
                  </a:cubicBezTo>
                  <a:cubicBezTo>
                    <a:pt x="243" y="7970"/>
                    <a:pt x="370" y="7998"/>
                    <a:pt x="497" y="7998"/>
                  </a:cubicBezTo>
                  <a:cubicBezTo>
                    <a:pt x="624" y="7998"/>
                    <a:pt x="751" y="7970"/>
                    <a:pt x="848" y="7914"/>
                  </a:cubicBezTo>
                  <a:cubicBezTo>
                    <a:pt x="946" y="7858"/>
                    <a:pt x="994" y="7785"/>
                    <a:pt x="994" y="7711"/>
                  </a:cubicBezTo>
                  <a:lnTo>
                    <a:pt x="994" y="1"/>
                  </a:lnTo>
                  <a:close/>
                </a:path>
              </a:pathLst>
            </a:custGeom>
            <a:solidFill>
              <a:srgbClr val="F0F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548;p55"/>
            <p:cNvSpPr/>
            <p:nvPr/>
          </p:nvSpPr>
          <p:spPr>
            <a:xfrm>
              <a:off x="4800850" y="4857075"/>
              <a:ext cx="24875" cy="199950"/>
            </a:xfrm>
            <a:custGeom>
              <a:avLst/>
              <a:gdLst/>
              <a:ahLst/>
              <a:cxnLst/>
              <a:rect l="l" t="t" r="r" b="b"/>
              <a:pathLst>
                <a:path w="995" h="7998" extrusionOk="0">
                  <a:moveTo>
                    <a:pt x="0" y="1"/>
                  </a:moveTo>
                  <a:lnTo>
                    <a:pt x="0" y="7711"/>
                  </a:lnTo>
                  <a:cubicBezTo>
                    <a:pt x="0" y="7785"/>
                    <a:pt x="49" y="7858"/>
                    <a:pt x="145" y="7914"/>
                  </a:cubicBezTo>
                  <a:cubicBezTo>
                    <a:pt x="242" y="7970"/>
                    <a:pt x="370" y="7998"/>
                    <a:pt x="497" y="7998"/>
                  </a:cubicBezTo>
                  <a:cubicBezTo>
                    <a:pt x="624" y="7998"/>
                    <a:pt x="752" y="7970"/>
                    <a:pt x="849" y="7914"/>
                  </a:cubicBezTo>
                  <a:cubicBezTo>
                    <a:pt x="946" y="7858"/>
                    <a:pt x="995" y="7785"/>
                    <a:pt x="995" y="7711"/>
                  </a:cubicBezTo>
                  <a:lnTo>
                    <a:pt x="995" y="1"/>
                  </a:lnTo>
                  <a:close/>
                </a:path>
              </a:pathLst>
            </a:custGeom>
            <a:solidFill>
              <a:srgbClr val="F0F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549;p55"/>
            <p:cNvSpPr/>
            <p:nvPr/>
          </p:nvSpPr>
          <p:spPr>
            <a:xfrm>
              <a:off x="4853550" y="4764200"/>
              <a:ext cx="24875" cy="199975"/>
            </a:xfrm>
            <a:custGeom>
              <a:avLst/>
              <a:gdLst/>
              <a:ahLst/>
              <a:cxnLst/>
              <a:rect l="l" t="t" r="r" b="b"/>
              <a:pathLst>
                <a:path w="995" h="7999" extrusionOk="0">
                  <a:moveTo>
                    <a:pt x="0" y="1"/>
                  </a:moveTo>
                  <a:lnTo>
                    <a:pt x="0" y="7711"/>
                  </a:lnTo>
                  <a:cubicBezTo>
                    <a:pt x="0" y="7785"/>
                    <a:pt x="49" y="7858"/>
                    <a:pt x="146" y="7915"/>
                  </a:cubicBezTo>
                  <a:cubicBezTo>
                    <a:pt x="243" y="7970"/>
                    <a:pt x="371" y="7998"/>
                    <a:pt x="498" y="7998"/>
                  </a:cubicBezTo>
                  <a:cubicBezTo>
                    <a:pt x="625" y="7998"/>
                    <a:pt x="752" y="7970"/>
                    <a:pt x="849" y="7915"/>
                  </a:cubicBezTo>
                  <a:cubicBezTo>
                    <a:pt x="946" y="7858"/>
                    <a:pt x="995" y="7785"/>
                    <a:pt x="995" y="7711"/>
                  </a:cubicBezTo>
                  <a:lnTo>
                    <a:pt x="995" y="1"/>
                  </a:lnTo>
                  <a:close/>
                </a:path>
              </a:pathLst>
            </a:custGeom>
            <a:solidFill>
              <a:srgbClr val="F0F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550;p55"/>
            <p:cNvSpPr/>
            <p:nvPr/>
          </p:nvSpPr>
          <p:spPr>
            <a:xfrm>
              <a:off x="5015325" y="4120025"/>
              <a:ext cx="193325" cy="239275"/>
            </a:xfrm>
            <a:custGeom>
              <a:avLst/>
              <a:gdLst/>
              <a:ahLst/>
              <a:cxnLst/>
              <a:rect l="l" t="t" r="r" b="b"/>
              <a:pathLst>
                <a:path w="7733" h="9571" extrusionOk="0">
                  <a:moveTo>
                    <a:pt x="0" y="0"/>
                  </a:moveTo>
                  <a:lnTo>
                    <a:pt x="0" y="7338"/>
                  </a:lnTo>
                  <a:cubicBezTo>
                    <a:pt x="0" y="7910"/>
                    <a:pt x="378" y="8480"/>
                    <a:pt x="1133" y="8916"/>
                  </a:cubicBezTo>
                  <a:cubicBezTo>
                    <a:pt x="1888" y="9352"/>
                    <a:pt x="2877" y="9570"/>
                    <a:pt x="3867" y="9570"/>
                  </a:cubicBezTo>
                  <a:cubicBezTo>
                    <a:pt x="4856" y="9570"/>
                    <a:pt x="5845" y="9352"/>
                    <a:pt x="6601" y="8916"/>
                  </a:cubicBezTo>
                  <a:cubicBezTo>
                    <a:pt x="7355" y="8480"/>
                    <a:pt x="7732" y="7910"/>
                    <a:pt x="7732" y="7338"/>
                  </a:cubicBezTo>
                  <a:lnTo>
                    <a:pt x="7732" y="0"/>
                  </a:ln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551;p55"/>
            <p:cNvSpPr/>
            <p:nvPr/>
          </p:nvSpPr>
          <p:spPr>
            <a:xfrm>
              <a:off x="5015325" y="4023375"/>
              <a:ext cx="193325" cy="129825"/>
            </a:xfrm>
            <a:custGeom>
              <a:avLst/>
              <a:gdLst/>
              <a:ahLst/>
              <a:cxnLst/>
              <a:rect l="l" t="t" r="r" b="b"/>
              <a:pathLst>
                <a:path w="7733" h="5193" extrusionOk="0">
                  <a:moveTo>
                    <a:pt x="3866" y="0"/>
                  </a:moveTo>
                  <a:cubicBezTo>
                    <a:pt x="1732" y="0"/>
                    <a:pt x="0" y="1732"/>
                    <a:pt x="0" y="3866"/>
                  </a:cubicBezTo>
                  <a:cubicBezTo>
                    <a:pt x="0" y="3866"/>
                    <a:pt x="834" y="5192"/>
                    <a:pt x="3866" y="5192"/>
                  </a:cubicBezTo>
                  <a:cubicBezTo>
                    <a:pt x="6900" y="5192"/>
                    <a:pt x="7732" y="3866"/>
                    <a:pt x="7732" y="3866"/>
                  </a:cubicBezTo>
                  <a:cubicBezTo>
                    <a:pt x="7732" y="1732"/>
                    <a:pt x="6002" y="0"/>
                    <a:pt x="3866" y="0"/>
                  </a:cubicBez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552;p55"/>
            <p:cNvSpPr/>
            <p:nvPr/>
          </p:nvSpPr>
          <p:spPr>
            <a:xfrm>
              <a:off x="5087950" y="3980525"/>
              <a:ext cx="48050" cy="67250"/>
            </a:xfrm>
            <a:custGeom>
              <a:avLst/>
              <a:gdLst/>
              <a:ahLst/>
              <a:cxnLst/>
              <a:rect l="l" t="t" r="r" b="b"/>
              <a:pathLst>
                <a:path w="1922" h="2690" extrusionOk="0">
                  <a:moveTo>
                    <a:pt x="1" y="1"/>
                  </a:moveTo>
                  <a:lnTo>
                    <a:pt x="1" y="2134"/>
                  </a:lnTo>
                  <a:cubicBezTo>
                    <a:pt x="1" y="2277"/>
                    <a:pt x="95" y="2418"/>
                    <a:pt x="282" y="2526"/>
                  </a:cubicBezTo>
                  <a:cubicBezTo>
                    <a:pt x="470" y="2635"/>
                    <a:pt x="716" y="2689"/>
                    <a:pt x="961" y="2689"/>
                  </a:cubicBezTo>
                  <a:cubicBezTo>
                    <a:pt x="1207" y="2689"/>
                    <a:pt x="1453" y="2635"/>
                    <a:pt x="1641" y="2526"/>
                  </a:cubicBezTo>
                  <a:cubicBezTo>
                    <a:pt x="1829" y="2418"/>
                    <a:pt x="1922" y="2277"/>
                    <a:pt x="1922" y="2134"/>
                  </a:cubicBezTo>
                  <a:lnTo>
                    <a:pt x="1922"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553;p55"/>
            <p:cNvSpPr/>
            <p:nvPr/>
          </p:nvSpPr>
          <p:spPr>
            <a:xfrm>
              <a:off x="5087950" y="3956525"/>
              <a:ext cx="48050" cy="30650"/>
            </a:xfrm>
            <a:custGeom>
              <a:avLst/>
              <a:gdLst/>
              <a:ahLst/>
              <a:cxnLst/>
              <a:rect l="l" t="t" r="r" b="b"/>
              <a:pathLst>
                <a:path w="1922" h="1226" extrusionOk="0">
                  <a:moveTo>
                    <a:pt x="961" y="0"/>
                  </a:moveTo>
                  <a:cubicBezTo>
                    <a:pt x="431" y="0"/>
                    <a:pt x="1" y="430"/>
                    <a:pt x="1" y="961"/>
                  </a:cubicBezTo>
                  <a:cubicBezTo>
                    <a:pt x="1" y="961"/>
                    <a:pt x="207" y="1225"/>
                    <a:pt x="961" y="1225"/>
                  </a:cubicBezTo>
                  <a:cubicBezTo>
                    <a:pt x="1716" y="1225"/>
                    <a:pt x="1922" y="961"/>
                    <a:pt x="1922" y="961"/>
                  </a:cubicBezTo>
                  <a:cubicBezTo>
                    <a:pt x="1922" y="430"/>
                    <a:pt x="1492" y="0"/>
                    <a:pt x="961" y="0"/>
                  </a:cubicBez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554;p55"/>
            <p:cNvSpPr/>
            <p:nvPr/>
          </p:nvSpPr>
          <p:spPr>
            <a:xfrm>
              <a:off x="5103200" y="4190100"/>
              <a:ext cx="17575" cy="126725"/>
            </a:xfrm>
            <a:custGeom>
              <a:avLst/>
              <a:gdLst/>
              <a:ahLst/>
              <a:cxnLst/>
              <a:rect l="l" t="t" r="r" b="b"/>
              <a:pathLst>
                <a:path w="703" h="5069" extrusionOk="0">
                  <a:moveTo>
                    <a:pt x="0" y="0"/>
                  </a:moveTo>
                  <a:lnTo>
                    <a:pt x="0" y="5057"/>
                  </a:lnTo>
                  <a:cubicBezTo>
                    <a:pt x="117" y="5064"/>
                    <a:pt x="234" y="5068"/>
                    <a:pt x="351" y="5068"/>
                  </a:cubicBezTo>
                  <a:cubicBezTo>
                    <a:pt x="469" y="5068"/>
                    <a:pt x="586" y="5064"/>
                    <a:pt x="703" y="5057"/>
                  </a:cubicBezTo>
                  <a:lnTo>
                    <a:pt x="703" y="0"/>
                  </a:lnTo>
                  <a:cubicBezTo>
                    <a:pt x="590" y="4"/>
                    <a:pt x="472" y="6"/>
                    <a:pt x="351" y="6"/>
                  </a:cubicBezTo>
                  <a:cubicBezTo>
                    <a:pt x="231" y="6"/>
                    <a:pt x="114" y="4"/>
                    <a:pt x="0" y="0"/>
                  </a:cubicBez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555;p55"/>
            <p:cNvSpPr/>
            <p:nvPr/>
          </p:nvSpPr>
          <p:spPr>
            <a:xfrm>
              <a:off x="5140700" y="4186375"/>
              <a:ext cx="17575" cy="128200"/>
            </a:xfrm>
            <a:custGeom>
              <a:avLst/>
              <a:gdLst/>
              <a:ahLst/>
              <a:cxnLst/>
              <a:rect l="l" t="t" r="r" b="b"/>
              <a:pathLst>
                <a:path w="703" h="5128" extrusionOk="0">
                  <a:moveTo>
                    <a:pt x="702" y="1"/>
                  </a:moveTo>
                  <a:cubicBezTo>
                    <a:pt x="491" y="41"/>
                    <a:pt x="258" y="72"/>
                    <a:pt x="0" y="96"/>
                  </a:cubicBezTo>
                  <a:lnTo>
                    <a:pt x="0" y="5128"/>
                  </a:lnTo>
                  <a:cubicBezTo>
                    <a:pt x="238" y="5092"/>
                    <a:pt x="472" y="5038"/>
                    <a:pt x="702" y="4970"/>
                  </a:cubicBezTo>
                  <a:lnTo>
                    <a:pt x="702"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556;p55"/>
            <p:cNvSpPr/>
            <p:nvPr/>
          </p:nvSpPr>
          <p:spPr>
            <a:xfrm>
              <a:off x="5065725" y="4186375"/>
              <a:ext cx="17550" cy="128200"/>
            </a:xfrm>
            <a:custGeom>
              <a:avLst/>
              <a:gdLst/>
              <a:ahLst/>
              <a:cxnLst/>
              <a:rect l="l" t="t" r="r" b="b"/>
              <a:pathLst>
                <a:path w="702" h="5128" extrusionOk="0">
                  <a:moveTo>
                    <a:pt x="1" y="1"/>
                  </a:moveTo>
                  <a:lnTo>
                    <a:pt x="1" y="4968"/>
                  </a:lnTo>
                  <a:cubicBezTo>
                    <a:pt x="230" y="5038"/>
                    <a:pt x="464" y="5092"/>
                    <a:pt x="702" y="5128"/>
                  </a:cubicBezTo>
                  <a:lnTo>
                    <a:pt x="702" y="96"/>
                  </a:lnTo>
                  <a:cubicBezTo>
                    <a:pt x="444" y="72"/>
                    <a:pt x="211" y="41"/>
                    <a:pt x="1" y="1"/>
                  </a:cubicBez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557;p55"/>
            <p:cNvSpPr/>
            <p:nvPr/>
          </p:nvSpPr>
          <p:spPr>
            <a:xfrm>
              <a:off x="5032525" y="4174350"/>
              <a:ext cx="17600" cy="129200"/>
            </a:xfrm>
            <a:custGeom>
              <a:avLst/>
              <a:gdLst/>
              <a:ahLst/>
              <a:cxnLst/>
              <a:rect l="l" t="t" r="r" b="b"/>
              <a:pathLst>
                <a:path w="704" h="5168" extrusionOk="0">
                  <a:moveTo>
                    <a:pt x="0" y="0"/>
                  </a:moveTo>
                  <a:lnTo>
                    <a:pt x="0" y="4722"/>
                  </a:lnTo>
                  <a:cubicBezTo>
                    <a:pt x="133" y="4838"/>
                    <a:pt x="277" y="4939"/>
                    <a:pt x="430" y="5026"/>
                  </a:cubicBezTo>
                  <a:cubicBezTo>
                    <a:pt x="518" y="5077"/>
                    <a:pt x="610" y="5124"/>
                    <a:pt x="704" y="5167"/>
                  </a:cubicBezTo>
                  <a:lnTo>
                    <a:pt x="704" y="273"/>
                  </a:lnTo>
                  <a:cubicBezTo>
                    <a:pt x="410" y="189"/>
                    <a:pt x="179" y="93"/>
                    <a:pt x="0" y="0"/>
                  </a:cubicBez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558;p55"/>
            <p:cNvSpPr/>
            <p:nvPr/>
          </p:nvSpPr>
          <p:spPr>
            <a:xfrm>
              <a:off x="5173850" y="4174375"/>
              <a:ext cx="17600" cy="129175"/>
            </a:xfrm>
            <a:custGeom>
              <a:avLst/>
              <a:gdLst/>
              <a:ahLst/>
              <a:cxnLst/>
              <a:rect l="l" t="t" r="r" b="b"/>
              <a:pathLst>
                <a:path w="704" h="5167" extrusionOk="0">
                  <a:moveTo>
                    <a:pt x="704" y="1"/>
                  </a:moveTo>
                  <a:cubicBezTo>
                    <a:pt x="478" y="114"/>
                    <a:pt x="243" y="205"/>
                    <a:pt x="0" y="272"/>
                  </a:cubicBezTo>
                  <a:lnTo>
                    <a:pt x="0" y="5166"/>
                  </a:lnTo>
                  <a:cubicBezTo>
                    <a:pt x="96" y="5123"/>
                    <a:pt x="187" y="5076"/>
                    <a:pt x="274" y="5025"/>
                  </a:cubicBezTo>
                  <a:cubicBezTo>
                    <a:pt x="427" y="4938"/>
                    <a:pt x="571" y="4837"/>
                    <a:pt x="704" y="4721"/>
                  </a:cubicBezTo>
                  <a:lnTo>
                    <a:pt x="704" y="1"/>
                  </a:lnTo>
                  <a:close/>
                </a:path>
              </a:pathLst>
            </a:custGeom>
            <a:solidFill>
              <a:srgbClr val="A33D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559;p55"/>
            <p:cNvSpPr/>
            <p:nvPr/>
          </p:nvSpPr>
          <p:spPr>
            <a:xfrm>
              <a:off x="4707850" y="4718250"/>
              <a:ext cx="298725" cy="228700"/>
            </a:xfrm>
            <a:custGeom>
              <a:avLst/>
              <a:gdLst/>
              <a:ahLst/>
              <a:cxnLst/>
              <a:rect l="l" t="t" r="r" b="b"/>
              <a:pathLst>
                <a:path w="11949" h="9148" extrusionOk="0">
                  <a:moveTo>
                    <a:pt x="5623" y="1"/>
                  </a:moveTo>
                  <a:lnTo>
                    <a:pt x="0" y="2249"/>
                  </a:lnTo>
                  <a:lnTo>
                    <a:pt x="11948" y="9147"/>
                  </a:lnTo>
                  <a:lnTo>
                    <a:pt x="5623" y="1"/>
                  </a:ln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560;p55"/>
            <p:cNvSpPr/>
            <p:nvPr/>
          </p:nvSpPr>
          <p:spPr>
            <a:xfrm>
              <a:off x="5006550" y="4855600"/>
              <a:ext cx="158175" cy="131925"/>
            </a:xfrm>
            <a:custGeom>
              <a:avLst/>
              <a:gdLst/>
              <a:ahLst/>
              <a:cxnLst/>
              <a:rect l="l" t="t" r="r" b="b"/>
              <a:pathLst>
                <a:path w="6327" h="5277" extrusionOk="0">
                  <a:moveTo>
                    <a:pt x="6327" y="1"/>
                  </a:moveTo>
                  <a:lnTo>
                    <a:pt x="0" y="3653"/>
                  </a:lnTo>
                  <a:lnTo>
                    <a:pt x="0" y="5276"/>
                  </a:lnTo>
                  <a:lnTo>
                    <a:pt x="6327" y="1624"/>
                  </a:lnTo>
                  <a:lnTo>
                    <a:pt x="6327" y="1"/>
                  </a:ln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561;p55"/>
            <p:cNvSpPr/>
            <p:nvPr/>
          </p:nvSpPr>
          <p:spPr>
            <a:xfrm>
              <a:off x="5006550" y="4871550"/>
              <a:ext cx="165375" cy="115975"/>
            </a:xfrm>
            <a:custGeom>
              <a:avLst/>
              <a:gdLst/>
              <a:ahLst/>
              <a:cxnLst/>
              <a:rect l="l" t="t" r="r" b="b"/>
              <a:pathLst>
                <a:path w="6615" h="4639" extrusionOk="0">
                  <a:moveTo>
                    <a:pt x="6615" y="1"/>
                  </a:moveTo>
                  <a:lnTo>
                    <a:pt x="0" y="3827"/>
                  </a:lnTo>
                  <a:lnTo>
                    <a:pt x="0" y="4638"/>
                  </a:lnTo>
                  <a:lnTo>
                    <a:pt x="6615" y="813"/>
                  </a:lnTo>
                  <a:lnTo>
                    <a:pt x="6615" y="1"/>
                  </a:lnTo>
                  <a:close/>
                </a:path>
              </a:pathLst>
            </a:custGeom>
            <a:solidFill>
              <a:srgbClr val="BF28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562;p55"/>
            <p:cNvSpPr/>
            <p:nvPr/>
          </p:nvSpPr>
          <p:spPr>
            <a:xfrm>
              <a:off x="4700800" y="4790625"/>
              <a:ext cx="305775" cy="196900"/>
            </a:xfrm>
            <a:custGeom>
              <a:avLst/>
              <a:gdLst/>
              <a:ahLst/>
              <a:cxnLst/>
              <a:rect l="l" t="t" r="r" b="b"/>
              <a:pathLst>
                <a:path w="12231" h="7876" extrusionOk="0">
                  <a:moveTo>
                    <a:pt x="0" y="1"/>
                  </a:moveTo>
                  <a:lnTo>
                    <a:pt x="0" y="813"/>
                  </a:lnTo>
                  <a:lnTo>
                    <a:pt x="12230" y="7875"/>
                  </a:lnTo>
                  <a:lnTo>
                    <a:pt x="12230" y="7064"/>
                  </a:lnTo>
                  <a:lnTo>
                    <a:pt x="0" y="1"/>
                  </a:ln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563;p55"/>
            <p:cNvSpPr/>
            <p:nvPr/>
          </p:nvSpPr>
          <p:spPr>
            <a:xfrm>
              <a:off x="4707850" y="4774450"/>
              <a:ext cx="298725" cy="192800"/>
            </a:xfrm>
            <a:custGeom>
              <a:avLst/>
              <a:gdLst/>
              <a:ahLst/>
              <a:cxnLst/>
              <a:rect l="l" t="t" r="r" b="b"/>
              <a:pathLst>
                <a:path w="11949" h="7712" extrusionOk="0">
                  <a:moveTo>
                    <a:pt x="0" y="1"/>
                  </a:moveTo>
                  <a:lnTo>
                    <a:pt x="0" y="812"/>
                  </a:lnTo>
                  <a:lnTo>
                    <a:pt x="11948" y="7711"/>
                  </a:lnTo>
                  <a:lnTo>
                    <a:pt x="11948" y="6899"/>
                  </a:lnTo>
                  <a:lnTo>
                    <a:pt x="0" y="1"/>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564;p55"/>
            <p:cNvSpPr/>
            <p:nvPr/>
          </p:nvSpPr>
          <p:spPr>
            <a:xfrm>
              <a:off x="4707850" y="4629775"/>
              <a:ext cx="456875" cy="317175"/>
            </a:xfrm>
            <a:custGeom>
              <a:avLst/>
              <a:gdLst/>
              <a:ahLst/>
              <a:cxnLst/>
              <a:rect l="l" t="t" r="r" b="b"/>
              <a:pathLst>
                <a:path w="18275" h="12687" extrusionOk="0">
                  <a:moveTo>
                    <a:pt x="11948" y="1"/>
                  </a:moveTo>
                  <a:lnTo>
                    <a:pt x="0" y="5788"/>
                  </a:lnTo>
                  <a:lnTo>
                    <a:pt x="5623" y="3540"/>
                  </a:lnTo>
                  <a:lnTo>
                    <a:pt x="11948" y="12686"/>
                  </a:lnTo>
                  <a:lnTo>
                    <a:pt x="18275" y="9034"/>
                  </a:lnTo>
                  <a:lnTo>
                    <a:pt x="11948" y="1"/>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565;p55"/>
            <p:cNvSpPr/>
            <p:nvPr/>
          </p:nvSpPr>
          <p:spPr>
            <a:xfrm>
              <a:off x="5111975" y="4581700"/>
              <a:ext cx="193325" cy="123200"/>
            </a:xfrm>
            <a:custGeom>
              <a:avLst/>
              <a:gdLst/>
              <a:ahLst/>
              <a:cxnLst/>
              <a:rect l="l" t="t" r="r" b="b"/>
              <a:pathLst>
                <a:path w="7733" h="4928" extrusionOk="0">
                  <a:moveTo>
                    <a:pt x="0" y="1"/>
                  </a:moveTo>
                  <a:lnTo>
                    <a:pt x="0" y="454"/>
                  </a:lnTo>
                  <a:lnTo>
                    <a:pt x="7732" y="4927"/>
                  </a:lnTo>
                  <a:lnTo>
                    <a:pt x="7732" y="4464"/>
                  </a:lnTo>
                  <a:lnTo>
                    <a:pt x="0" y="1"/>
                  </a:lnTo>
                  <a:close/>
                </a:path>
              </a:pathLst>
            </a:custGeom>
            <a:solidFill>
              <a:srgbClr val="D63A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566;p55"/>
            <p:cNvSpPr/>
            <p:nvPr/>
          </p:nvSpPr>
          <p:spPr>
            <a:xfrm>
              <a:off x="4918675" y="4307775"/>
              <a:ext cx="193325" cy="123225"/>
            </a:xfrm>
            <a:custGeom>
              <a:avLst/>
              <a:gdLst/>
              <a:ahLst/>
              <a:cxnLst/>
              <a:rect l="l" t="t" r="r" b="b"/>
              <a:pathLst>
                <a:path w="7733" h="4929" extrusionOk="0">
                  <a:moveTo>
                    <a:pt x="0" y="0"/>
                  </a:moveTo>
                  <a:lnTo>
                    <a:pt x="0" y="454"/>
                  </a:lnTo>
                  <a:lnTo>
                    <a:pt x="7732" y="4928"/>
                  </a:lnTo>
                  <a:lnTo>
                    <a:pt x="7732" y="4465"/>
                  </a:lnTo>
                  <a:lnTo>
                    <a:pt x="0" y="0"/>
                  </a:lnTo>
                  <a:close/>
                </a:path>
              </a:pathLst>
            </a:custGeom>
            <a:solidFill>
              <a:srgbClr val="E74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567;p55"/>
            <p:cNvSpPr/>
            <p:nvPr/>
          </p:nvSpPr>
          <p:spPr>
            <a:xfrm>
              <a:off x="4725400" y="4358500"/>
              <a:ext cx="193325" cy="123200"/>
            </a:xfrm>
            <a:custGeom>
              <a:avLst/>
              <a:gdLst/>
              <a:ahLst/>
              <a:cxnLst/>
              <a:rect l="l" t="t" r="r" b="b"/>
              <a:pathLst>
                <a:path w="7733" h="4928" extrusionOk="0">
                  <a:moveTo>
                    <a:pt x="1" y="1"/>
                  </a:moveTo>
                  <a:lnTo>
                    <a:pt x="1" y="454"/>
                  </a:lnTo>
                  <a:lnTo>
                    <a:pt x="7731" y="4927"/>
                  </a:lnTo>
                  <a:lnTo>
                    <a:pt x="7733" y="4464"/>
                  </a:lnTo>
                  <a:lnTo>
                    <a:pt x="1" y="1"/>
                  </a:lnTo>
                  <a:close/>
                </a:path>
              </a:pathLst>
            </a:custGeom>
            <a:solidFill>
              <a:srgbClr val="D63A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568;p55"/>
            <p:cNvSpPr/>
            <p:nvPr/>
          </p:nvSpPr>
          <p:spPr>
            <a:xfrm>
              <a:off x="5305275" y="4581700"/>
              <a:ext cx="193325" cy="123200"/>
            </a:xfrm>
            <a:custGeom>
              <a:avLst/>
              <a:gdLst/>
              <a:ahLst/>
              <a:cxnLst/>
              <a:rect l="l" t="t" r="r" b="b"/>
              <a:pathLst>
                <a:path w="7733" h="4928" extrusionOk="0">
                  <a:moveTo>
                    <a:pt x="7732" y="1"/>
                  </a:moveTo>
                  <a:lnTo>
                    <a:pt x="0" y="4464"/>
                  </a:lnTo>
                  <a:lnTo>
                    <a:pt x="0" y="4927"/>
                  </a:lnTo>
                  <a:lnTo>
                    <a:pt x="7732" y="454"/>
                  </a:lnTo>
                  <a:lnTo>
                    <a:pt x="7732" y="1"/>
                  </a:lnTo>
                  <a:close/>
                </a:path>
              </a:pathLst>
            </a:custGeom>
            <a:solidFill>
              <a:srgbClr val="BF28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569;p55"/>
            <p:cNvSpPr/>
            <p:nvPr/>
          </p:nvSpPr>
          <p:spPr>
            <a:xfrm>
              <a:off x="5111975" y="4307775"/>
              <a:ext cx="193325" cy="123225"/>
            </a:xfrm>
            <a:custGeom>
              <a:avLst/>
              <a:gdLst/>
              <a:ahLst/>
              <a:cxnLst/>
              <a:rect l="l" t="t" r="r" b="b"/>
              <a:pathLst>
                <a:path w="7733" h="4929" extrusionOk="0">
                  <a:moveTo>
                    <a:pt x="7732" y="0"/>
                  </a:moveTo>
                  <a:lnTo>
                    <a:pt x="0" y="4465"/>
                  </a:lnTo>
                  <a:lnTo>
                    <a:pt x="0" y="4928"/>
                  </a:lnTo>
                  <a:lnTo>
                    <a:pt x="7732" y="454"/>
                  </a:lnTo>
                  <a:lnTo>
                    <a:pt x="7732" y="0"/>
                  </a:lnTo>
                  <a:close/>
                </a:path>
              </a:pathLst>
            </a:custGeom>
            <a:solidFill>
              <a:srgbClr val="D63A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570;p55"/>
            <p:cNvSpPr/>
            <p:nvPr/>
          </p:nvSpPr>
          <p:spPr>
            <a:xfrm>
              <a:off x="4700800" y="4786200"/>
              <a:ext cx="305775" cy="181050"/>
            </a:xfrm>
            <a:custGeom>
              <a:avLst/>
              <a:gdLst/>
              <a:ahLst/>
              <a:cxnLst/>
              <a:rect l="l" t="t" r="r" b="b"/>
              <a:pathLst>
                <a:path w="12231" h="7242" extrusionOk="0">
                  <a:moveTo>
                    <a:pt x="282" y="0"/>
                  </a:moveTo>
                  <a:lnTo>
                    <a:pt x="0" y="178"/>
                  </a:lnTo>
                  <a:lnTo>
                    <a:pt x="12230" y="7241"/>
                  </a:lnTo>
                  <a:lnTo>
                    <a:pt x="12230" y="6865"/>
                  </a:lnTo>
                  <a:lnTo>
                    <a:pt x="282" y="0"/>
                  </a:lnTo>
                  <a:close/>
                </a:path>
              </a:pathLst>
            </a:custGeom>
            <a:solidFill>
              <a:srgbClr val="FF88C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571;p55"/>
            <p:cNvSpPr/>
            <p:nvPr/>
          </p:nvSpPr>
          <p:spPr>
            <a:xfrm>
              <a:off x="5006550" y="4867100"/>
              <a:ext cx="165375" cy="100150"/>
            </a:xfrm>
            <a:custGeom>
              <a:avLst/>
              <a:gdLst/>
              <a:ahLst/>
              <a:cxnLst/>
              <a:rect l="l" t="t" r="r" b="b"/>
              <a:pathLst>
                <a:path w="6615" h="4006" extrusionOk="0">
                  <a:moveTo>
                    <a:pt x="6327" y="0"/>
                  </a:moveTo>
                  <a:lnTo>
                    <a:pt x="0" y="3629"/>
                  </a:lnTo>
                  <a:lnTo>
                    <a:pt x="0" y="4005"/>
                  </a:lnTo>
                  <a:lnTo>
                    <a:pt x="6615" y="179"/>
                  </a:lnTo>
                  <a:lnTo>
                    <a:pt x="6327" y="0"/>
                  </a:lnTo>
                  <a:close/>
                </a:path>
              </a:pathLst>
            </a:custGeom>
            <a:solidFill>
              <a:srgbClr val="FF66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572;p55"/>
            <p:cNvSpPr/>
            <p:nvPr/>
          </p:nvSpPr>
          <p:spPr>
            <a:xfrm>
              <a:off x="5357975" y="4718250"/>
              <a:ext cx="201475" cy="502600"/>
            </a:xfrm>
            <a:custGeom>
              <a:avLst/>
              <a:gdLst/>
              <a:ahLst/>
              <a:cxnLst/>
              <a:rect l="l" t="t" r="r" b="b"/>
              <a:pathLst>
                <a:path w="8059" h="20104" extrusionOk="0">
                  <a:moveTo>
                    <a:pt x="8058" y="1"/>
                  </a:moveTo>
                  <a:lnTo>
                    <a:pt x="0" y="4683"/>
                  </a:lnTo>
                  <a:lnTo>
                    <a:pt x="0" y="20103"/>
                  </a:lnTo>
                  <a:lnTo>
                    <a:pt x="8058" y="15422"/>
                  </a:lnTo>
                  <a:lnTo>
                    <a:pt x="8058"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573;p55"/>
            <p:cNvSpPr/>
            <p:nvPr/>
          </p:nvSpPr>
          <p:spPr>
            <a:xfrm>
              <a:off x="5364450" y="4729175"/>
              <a:ext cx="239550" cy="136600"/>
            </a:xfrm>
            <a:custGeom>
              <a:avLst/>
              <a:gdLst/>
              <a:ahLst/>
              <a:cxnLst/>
              <a:rect l="l" t="t" r="r" b="b"/>
              <a:pathLst>
                <a:path w="9582" h="5464" extrusionOk="0">
                  <a:moveTo>
                    <a:pt x="7798" y="1"/>
                  </a:moveTo>
                  <a:lnTo>
                    <a:pt x="1" y="4503"/>
                  </a:lnTo>
                  <a:cubicBezTo>
                    <a:pt x="1351" y="5346"/>
                    <a:pt x="1849" y="5463"/>
                    <a:pt x="1849" y="5463"/>
                  </a:cubicBezTo>
                  <a:lnTo>
                    <a:pt x="9581" y="981"/>
                  </a:lnTo>
                  <a:cubicBezTo>
                    <a:pt x="8795" y="795"/>
                    <a:pt x="8200" y="468"/>
                    <a:pt x="77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574;p55"/>
            <p:cNvSpPr/>
            <p:nvPr/>
          </p:nvSpPr>
          <p:spPr>
            <a:xfrm>
              <a:off x="5348800" y="4713575"/>
              <a:ext cx="272825" cy="156000"/>
            </a:xfrm>
            <a:custGeom>
              <a:avLst/>
              <a:gdLst/>
              <a:ahLst/>
              <a:cxnLst/>
              <a:rect l="l" t="t" r="r" b="b"/>
              <a:pathLst>
                <a:path w="10913" h="6240" extrusionOk="0">
                  <a:moveTo>
                    <a:pt x="8099" y="1"/>
                  </a:moveTo>
                  <a:lnTo>
                    <a:pt x="414" y="4438"/>
                  </a:lnTo>
                  <a:cubicBezTo>
                    <a:pt x="1" y="4677"/>
                    <a:pt x="1" y="5064"/>
                    <a:pt x="414" y="5303"/>
                  </a:cubicBezTo>
                  <a:lnTo>
                    <a:pt x="1727" y="6061"/>
                  </a:lnTo>
                  <a:cubicBezTo>
                    <a:pt x="1934" y="6180"/>
                    <a:pt x="2205" y="6240"/>
                    <a:pt x="2477" y="6240"/>
                  </a:cubicBezTo>
                  <a:cubicBezTo>
                    <a:pt x="2748" y="6240"/>
                    <a:pt x="3019" y="6180"/>
                    <a:pt x="3226" y="6061"/>
                  </a:cubicBezTo>
                  <a:lnTo>
                    <a:pt x="10912" y="1624"/>
                  </a:lnTo>
                  <a:lnTo>
                    <a:pt x="10543" y="1411"/>
                  </a:lnTo>
                  <a:lnTo>
                    <a:pt x="2987" y="5794"/>
                  </a:lnTo>
                  <a:cubicBezTo>
                    <a:pt x="2863" y="5866"/>
                    <a:pt x="2700" y="5902"/>
                    <a:pt x="2538" y="5902"/>
                  </a:cubicBezTo>
                  <a:cubicBezTo>
                    <a:pt x="2375" y="5902"/>
                    <a:pt x="2212" y="5866"/>
                    <a:pt x="2088" y="5794"/>
                  </a:cubicBezTo>
                  <a:lnTo>
                    <a:pt x="867" y="5098"/>
                  </a:lnTo>
                  <a:cubicBezTo>
                    <a:pt x="620" y="4955"/>
                    <a:pt x="618" y="4722"/>
                    <a:pt x="867" y="4579"/>
                  </a:cubicBezTo>
                  <a:lnTo>
                    <a:pt x="8425" y="188"/>
                  </a:lnTo>
                  <a:lnTo>
                    <a:pt x="8099" y="1"/>
                  </a:lnTo>
                  <a:close/>
                </a:path>
              </a:pathLst>
            </a:custGeom>
            <a:solidFill>
              <a:srgbClr val="898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575;p55"/>
            <p:cNvSpPr/>
            <p:nvPr/>
          </p:nvSpPr>
          <p:spPr>
            <a:xfrm>
              <a:off x="5351400" y="4754150"/>
              <a:ext cx="270150" cy="500925"/>
            </a:xfrm>
            <a:custGeom>
              <a:avLst/>
              <a:gdLst/>
              <a:ahLst/>
              <a:cxnLst/>
              <a:rect l="l" t="t" r="r" b="b"/>
              <a:pathLst>
                <a:path w="10806" h="20037" extrusionOk="0">
                  <a:moveTo>
                    <a:pt x="10806" y="1"/>
                  </a:moveTo>
                  <a:lnTo>
                    <a:pt x="3122" y="4439"/>
                  </a:lnTo>
                  <a:cubicBezTo>
                    <a:pt x="2915" y="4558"/>
                    <a:pt x="2644" y="4618"/>
                    <a:pt x="2373" y="4618"/>
                  </a:cubicBezTo>
                  <a:cubicBezTo>
                    <a:pt x="2101" y="4618"/>
                    <a:pt x="1830" y="4558"/>
                    <a:pt x="1623" y="4439"/>
                  </a:cubicBezTo>
                  <a:lnTo>
                    <a:pt x="309" y="3679"/>
                  </a:lnTo>
                  <a:cubicBezTo>
                    <a:pt x="104" y="3559"/>
                    <a:pt x="0" y="3403"/>
                    <a:pt x="0" y="3247"/>
                  </a:cubicBezTo>
                  <a:lnTo>
                    <a:pt x="0" y="18667"/>
                  </a:lnTo>
                  <a:cubicBezTo>
                    <a:pt x="0" y="18824"/>
                    <a:pt x="104" y="18980"/>
                    <a:pt x="309" y="19099"/>
                  </a:cubicBezTo>
                  <a:lnTo>
                    <a:pt x="1623" y="19858"/>
                  </a:lnTo>
                  <a:cubicBezTo>
                    <a:pt x="1830" y="19977"/>
                    <a:pt x="2101" y="20036"/>
                    <a:pt x="2373" y="20036"/>
                  </a:cubicBezTo>
                  <a:cubicBezTo>
                    <a:pt x="2644" y="20036"/>
                    <a:pt x="2915" y="19977"/>
                    <a:pt x="3122" y="19858"/>
                  </a:cubicBezTo>
                  <a:lnTo>
                    <a:pt x="10806" y="15421"/>
                  </a:lnTo>
                  <a:lnTo>
                    <a:pt x="10806" y="1"/>
                  </a:lnTo>
                  <a:close/>
                </a:path>
              </a:pathLst>
            </a:custGeom>
            <a:solidFill>
              <a:srgbClr val="5C5C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576;p55"/>
            <p:cNvSpPr/>
            <p:nvPr/>
          </p:nvSpPr>
          <p:spPr>
            <a:xfrm>
              <a:off x="5351400" y="4835300"/>
              <a:ext cx="59325" cy="419775"/>
            </a:xfrm>
            <a:custGeom>
              <a:avLst/>
              <a:gdLst/>
              <a:ahLst/>
              <a:cxnLst/>
              <a:rect l="l" t="t" r="r" b="b"/>
              <a:pathLst>
                <a:path w="2373" h="16791" extrusionOk="0">
                  <a:moveTo>
                    <a:pt x="0" y="1"/>
                  </a:moveTo>
                  <a:lnTo>
                    <a:pt x="0" y="15421"/>
                  </a:lnTo>
                  <a:cubicBezTo>
                    <a:pt x="0" y="15578"/>
                    <a:pt x="104" y="15734"/>
                    <a:pt x="309" y="15853"/>
                  </a:cubicBezTo>
                  <a:lnTo>
                    <a:pt x="1623" y="16611"/>
                  </a:lnTo>
                  <a:cubicBezTo>
                    <a:pt x="1830" y="16730"/>
                    <a:pt x="2101" y="16791"/>
                    <a:pt x="2373" y="16791"/>
                  </a:cubicBezTo>
                  <a:lnTo>
                    <a:pt x="2373" y="1371"/>
                  </a:lnTo>
                  <a:cubicBezTo>
                    <a:pt x="2101" y="1371"/>
                    <a:pt x="1830" y="1311"/>
                    <a:pt x="1623" y="1193"/>
                  </a:cubicBezTo>
                  <a:lnTo>
                    <a:pt x="309" y="433"/>
                  </a:lnTo>
                  <a:cubicBezTo>
                    <a:pt x="104" y="313"/>
                    <a:pt x="0" y="157"/>
                    <a:pt x="0" y="1"/>
                  </a:cubicBezTo>
                  <a:close/>
                </a:path>
              </a:pathLst>
            </a:custGeom>
            <a:solidFill>
              <a:srgbClr val="706E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577;p55"/>
            <p:cNvSpPr/>
            <p:nvPr/>
          </p:nvSpPr>
          <p:spPr>
            <a:xfrm>
              <a:off x="5440350" y="4765825"/>
              <a:ext cx="201475" cy="502600"/>
            </a:xfrm>
            <a:custGeom>
              <a:avLst/>
              <a:gdLst/>
              <a:ahLst/>
              <a:cxnLst/>
              <a:rect l="l" t="t" r="r" b="b"/>
              <a:pathLst>
                <a:path w="8059" h="20104" extrusionOk="0">
                  <a:moveTo>
                    <a:pt x="8059" y="1"/>
                  </a:moveTo>
                  <a:lnTo>
                    <a:pt x="1" y="4684"/>
                  </a:lnTo>
                  <a:lnTo>
                    <a:pt x="1" y="20103"/>
                  </a:lnTo>
                  <a:lnTo>
                    <a:pt x="8059" y="15423"/>
                  </a:lnTo>
                  <a:lnTo>
                    <a:pt x="8059" y="1"/>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578;p55"/>
            <p:cNvSpPr/>
            <p:nvPr/>
          </p:nvSpPr>
          <p:spPr>
            <a:xfrm>
              <a:off x="5446850" y="4776750"/>
              <a:ext cx="239525" cy="136575"/>
            </a:xfrm>
            <a:custGeom>
              <a:avLst/>
              <a:gdLst/>
              <a:ahLst/>
              <a:cxnLst/>
              <a:rect l="l" t="t" r="r" b="b"/>
              <a:pathLst>
                <a:path w="9581" h="5463" extrusionOk="0">
                  <a:moveTo>
                    <a:pt x="7797" y="1"/>
                  </a:moveTo>
                  <a:lnTo>
                    <a:pt x="0" y="4502"/>
                  </a:lnTo>
                  <a:cubicBezTo>
                    <a:pt x="1350" y="5346"/>
                    <a:pt x="1849" y="5463"/>
                    <a:pt x="1849" y="5463"/>
                  </a:cubicBezTo>
                  <a:lnTo>
                    <a:pt x="9581" y="980"/>
                  </a:lnTo>
                  <a:cubicBezTo>
                    <a:pt x="8794" y="795"/>
                    <a:pt x="8199" y="468"/>
                    <a:pt x="77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579;p55"/>
            <p:cNvSpPr/>
            <p:nvPr/>
          </p:nvSpPr>
          <p:spPr>
            <a:xfrm>
              <a:off x="5431175" y="4761150"/>
              <a:ext cx="272800" cy="156000"/>
            </a:xfrm>
            <a:custGeom>
              <a:avLst/>
              <a:gdLst/>
              <a:ahLst/>
              <a:cxnLst/>
              <a:rect l="l" t="t" r="r" b="b"/>
              <a:pathLst>
                <a:path w="10912" h="6240" extrusionOk="0">
                  <a:moveTo>
                    <a:pt x="8100" y="1"/>
                  </a:moveTo>
                  <a:lnTo>
                    <a:pt x="414" y="4437"/>
                  </a:lnTo>
                  <a:cubicBezTo>
                    <a:pt x="1" y="4676"/>
                    <a:pt x="1" y="5064"/>
                    <a:pt x="414" y="5303"/>
                  </a:cubicBezTo>
                  <a:lnTo>
                    <a:pt x="1728" y="6060"/>
                  </a:lnTo>
                  <a:cubicBezTo>
                    <a:pt x="1934" y="6180"/>
                    <a:pt x="2206" y="6240"/>
                    <a:pt x="2477" y="6240"/>
                  </a:cubicBezTo>
                  <a:cubicBezTo>
                    <a:pt x="2748" y="6240"/>
                    <a:pt x="3019" y="6180"/>
                    <a:pt x="3226" y="6060"/>
                  </a:cubicBezTo>
                  <a:lnTo>
                    <a:pt x="10911" y="1624"/>
                  </a:lnTo>
                  <a:lnTo>
                    <a:pt x="10543" y="1411"/>
                  </a:lnTo>
                  <a:lnTo>
                    <a:pt x="2986" y="5794"/>
                  </a:lnTo>
                  <a:cubicBezTo>
                    <a:pt x="2862" y="5865"/>
                    <a:pt x="2699" y="5901"/>
                    <a:pt x="2536" y="5901"/>
                  </a:cubicBezTo>
                  <a:cubicBezTo>
                    <a:pt x="2373" y="5901"/>
                    <a:pt x="2211" y="5865"/>
                    <a:pt x="2087" y="5794"/>
                  </a:cubicBezTo>
                  <a:lnTo>
                    <a:pt x="866" y="5098"/>
                  </a:lnTo>
                  <a:cubicBezTo>
                    <a:pt x="619" y="4954"/>
                    <a:pt x="619" y="4722"/>
                    <a:pt x="866" y="4579"/>
                  </a:cubicBezTo>
                  <a:lnTo>
                    <a:pt x="8426" y="188"/>
                  </a:lnTo>
                  <a:lnTo>
                    <a:pt x="8100" y="1"/>
                  </a:ln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580;p55"/>
            <p:cNvSpPr/>
            <p:nvPr/>
          </p:nvSpPr>
          <p:spPr>
            <a:xfrm>
              <a:off x="5433775" y="4801725"/>
              <a:ext cx="270150" cy="500950"/>
            </a:xfrm>
            <a:custGeom>
              <a:avLst/>
              <a:gdLst/>
              <a:ahLst/>
              <a:cxnLst/>
              <a:rect l="l" t="t" r="r" b="b"/>
              <a:pathLst>
                <a:path w="10806" h="20038" extrusionOk="0">
                  <a:moveTo>
                    <a:pt x="10806" y="1"/>
                  </a:moveTo>
                  <a:lnTo>
                    <a:pt x="3122" y="4439"/>
                  </a:lnTo>
                  <a:cubicBezTo>
                    <a:pt x="2915" y="4558"/>
                    <a:pt x="2644" y="4618"/>
                    <a:pt x="2372" y="4618"/>
                  </a:cubicBezTo>
                  <a:cubicBezTo>
                    <a:pt x="2101" y="4618"/>
                    <a:pt x="1830" y="4558"/>
                    <a:pt x="1624" y="4439"/>
                  </a:cubicBezTo>
                  <a:lnTo>
                    <a:pt x="310" y="3678"/>
                  </a:lnTo>
                  <a:cubicBezTo>
                    <a:pt x="104" y="3560"/>
                    <a:pt x="1" y="3403"/>
                    <a:pt x="1" y="3246"/>
                  </a:cubicBezTo>
                  <a:lnTo>
                    <a:pt x="1" y="18667"/>
                  </a:lnTo>
                  <a:cubicBezTo>
                    <a:pt x="1" y="18825"/>
                    <a:pt x="104" y="18981"/>
                    <a:pt x="310" y="19100"/>
                  </a:cubicBezTo>
                  <a:lnTo>
                    <a:pt x="1624" y="19858"/>
                  </a:lnTo>
                  <a:cubicBezTo>
                    <a:pt x="1830" y="19977"/>
                    <a:pt x="2101" y="20037"/>
                    <a:pt x="2372" y="20037"/>
                  </a:cubicBezTo>
                  <a:cubicBezTo>
                    <a:pt x="2644" y="20037"/>
                    <a:pt x="2915" y="19977"/>
                    <a:pt x="3122" y="19858"/>
                  </a:cubicBezTo>
                  <a:lnTo>
                    <a:pt x="10806" y="15421"/>
                  </a:lnTo>
                  <a:lnTo>
                    <a:pt x="10806" y="1"/>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581;p55"/>
            <p:cNvSpPr/>
            <p:nvPr/>
          </p:nvSpPr>
          <p:spPr>
            <a:xfrm>
              <a:off x="5433775" y="4882875"/>
              <a:ext cx="59325" cy="419775"/>
            </a:xfrm>
            <a:custGeom>
              <a:avLst/>
              <a:gdLst/>
              <a:ahLst/>
              <a:cxnLst/>
              <a:rect l="l" t="t" r="r" b="b"/>
              <a:pathLst>
                <a:path w="2373" h="16791" extrusionOk="0">
                  <a:moveTo>
                    <a:pt x="1" y="0"/>
                  </a:moveTo>
                  <a:lnTo>
                    <a:pt x="1" y="15421"/>
                  </a:lnTo>
                  <a:cubicBezTo>
                    <a:pt x="1" y="15579"/>
                    <a:pt x="104" y="15735"/>
                    <a:pt x="310" y="15854"/>
                  </a:cubicBezTo>
                  <a:lnTo>
                    <a:pt x="1624" y="16612"/>
                  </a:lnTo>
                  <a:cubicBezTo>
                    <a:pt x="1830" y="16731"/>
                    <a:pt x="2101" y="16791"/>
                    <a:pt x="2373" y="16791"/>
                  </a:cubicBezTo>
                  <a:lnTo>
                    <a:pt x="2373" y="1371"/>
                  </a:lnTo>
                  <a:cubicBezTo>
                    <a:pt x="2101" y="1371"/>
                    <a:pt x="1830" y="1311"/>
                    <a:pt x="1624" y="1193"/>
                  </a:cubicBezTo>
                  <a:lnTo>
                    <a:pt x="310" y="432"/>
                  </a:lnTo>
                  <a:cubicBezTo>
                    <a:pt x="104" y="314"/>
                    <a:pt x="1" y="157"/>
                    <a:pt x="1"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582;p55"/>
            <p:cNvSpPr/>
            <p:nvPr/>
          </p:nvSpPr>
          <p:spPr>
            <a:xfrm>
              <a:off x="5763475" y="5094275"/>
              <a:ext cx="24900" cy="179650"/>
            </a:xfrm>
            <a:custGeom>
              <a:avLst/>
              <a:gdLst/>
              <a:ahLst/>
              <a:cxnLst/>
              <a:rect l="l" t="t" r="r" b="b"/>
              <a:pathLst>
                <a:path w="996" h="7186" extrusionOk="0">
                  <a:moveTo>
                    <a:pt x="1" y="0"/>
                  </a:moveTo>
                  <a:lnTo>
                    <a:pt x="1" y="6899"/>
                  </a:lnTo>
                  <a:cubicBezTo>
                    <a:pt x="1" y="6972"/>
                    <a:pt x="49" y="7046"/>
                    <a:pt x="147" y="7101"/>
                  </a:cubicBezTo>
                  <a:cubicBezTo>
                    <a:pt x="244" y="7158"/>
                    <a:pt x="371" y="7186"/>
                    <a:pt x="499" y="7186"/>
                  </a:cubicBezTo>
                  <a:cubicBezTo>
                    <a:pt x="626" y="7186"/>
                    <a:pt x="753" y="7158"/>
                    <a:pt x="849" y="7101"/>
                  </a:cubicBezTo>
                  <a:cubicBezTo>
                    <a:pt x="947" y="7045"/>
                    <a:pt x="995" y="6972"/>
                    <a:pt x="995" y="6899"/>
                  </a:cubicBezTo>
                  <a:lnTo>
                    <a:pt x="995" y="0"/>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583;p55"/>
            <p:cNvSpPr/>
            <p:nvPr/>
          </p:nvSpPr>
          <p:spPr>
            <a:xfrm>
              <a:off x="5734525" y="5009775"/>
              <a:ext cx="82800" cy="213100"/>
            </a:xfrm>
            <a:custGeom>
              <a:avLst/>
              <a:gdLst/>
              <a:ahLst/>
              <a:cxnLst/>
              <a:rect l="l" t="t" r="r" b="b"/>
              <a:pathLst>
                <a:path w="3312" h="8524" extrusionOk="0">
                  <a:moveTo>
                    <a:pt x="1656" y="1"/>
                  </a:moveTo>
                  <a:cubicBezTo>
                    <a:pt x="1118" y="1"/>
                    <a:pt x="1" y="5427"/>
                    <a:pt x="1" y="6527"/>
                  </a:cubicBezTo>
                  <a:cubicBezTo>
                    <a:pt x="1" y="7629"/>
                    <a:pt x="743" y="8523"/>
                    <a:pt x="1656" y="8523"/>
                  </a:cubicBezTo>
                  <a:cubicBezTo>
                    <a:pt x="2571" y="8523"/>
                    <a:pt x="3312" y="7629"/>
                    <a:pt x="3312" y="6527"/>
                  </a:cubicBezTo>
                  <a:cubicBezTo>
                    <a:pt x="3312" y="5426"/>
                    <a:pt x="2194" y="1"/>
                    <a:pt x="1656" y="1"/>
                  </a:cubicBezTo>
                  <a:close/>
                </a:path>
              </a:pathLst>
            </a:custGeom>
            <a:solidFill>
              <a:srgbClr val="27DE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584;p55"/>
            <p:cNvSpPr/>
            <p:nvPr/>
          </p:nvSpPr>
          <p:spPr>
            <a:xfrm>
              <a:off x="5853150" y="5171125"/>
              <a:ext cx="24875" cy="179675"/>
            </a:xfrm>
            <a:custGeom>
              <a:avLst/>
              <a:gdLst/>
              <a:ahLst/>
              <a:cxnLst/>
              <a:rect l="l" t="t" r="r" b="b"/>
              <a:pathLst>
                <a:path w="995" h="7187" extrusionOk="0">
                  <a:moveTo>
                    <a:pt x="0" y="1"/>
                  </a:moveTo>
                  <a:lnTo>
                    <a:pt x="0" y="6899"/>
                  </a:lnTo>
                  <a:cubicBezTo>
                    <a:pt x="0" y="6973"/>
                    <a:pt x="48" y="7046"/>
                    <a:pt x="145" y="7102"/>
                  </a:cubicBezTo>
                  <a:cubicBezTo>
                    <a:pt x="242" y="7158"/>
                    <a:pt x="369" y="7186"/>
                    <a:pt x="497" y="7186"/>
                  </a:cubicBezTo>
                  <a:cubicBezTo>
                    <a:pt x="624" y="7186"/>
                    <a:pt x="751" y="7158"/>
                    <a:pt x="848" y="7102"/>
                  </a:cubicBezTo>
                  <a:cubicBezTo>
                    <a:pt x="945" y="7046"/>
                    <a:pt x="994" y="6973"/>
                    <a:pt x="993" y="6899"/>
                  </a:cubicBezTo>
                  <a:lnTo>
                    <a:pt x="993" y="1"/>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585;p55"/>
            <p:cNvSpPr/>
            <p:nvPr/>
          </p:nvSpPr>
          <p:spPr>
            <a:xfrm>
              <a:off x="5824175" y="5086650"/>
              <a:ext cx="82800" cy="213050"/>
            </a:xfrm>
            <a:custGeom>
              <a:avLst/>
              <a:gdLst/>
              <a:ahLst/>
              <a:cxnLst/>
              <a:rect l="l" t="t" r="r" b="b"/>
              <a:pathLst>
                <a:path w="3312" h="8522" extrusionOk="0">
                  <a:moveTo>
                    <a:pt x="1656" y="0"/>
                  </a:moveTo>
                  <a:cubicBezTo>
                    <a:pt x="1118" y="0"/>
                    <a:pt x="1" y="5425"/>
                    <a:pt x="1" y="6527"/>
                  </a:cubicBezTo>
                  <a:cubicBezTo>
                    <a:pt x="1" y="7628"/>
                    <a:pt x="742" y="8521"/>
                    <a:pt x="1656" y="8521"/>
                  </a:cubicBezTo>
                  <a:cubicBezTo>
                    <a:pt x="2570" y="8521"/>
                    <a:pt x="3312" y="7628"/>
                    <a:pt x="3312" y="6527"/>
                  </a:cubicBezTo>
                  <a:cubicBezTo>
                    <a:pt x="3312" y="5425"/>
                    <a:pt x="2194" y="0"/>
                    <a:pt x="1656" y="0"/>
                  </a:cubicBezTo>
                  <a:close/>
                </a:path>
              </a:pathLst>
            </a:custGeom>
            <a:solidFill>
              <a:srgbClr val="27DE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586;p55"/>
            <p:cNvSpPr/>
            <p:nvPr/>
          </p:nvSpPr>
          <p:spPr>
            <a:xfrm>
              <a:off x="4484525" y="4569375"/>
              <a:ext cx="24900" cy="179650"/>
            </a:xfrm>
            <a:custGeom>
              <a:avLst/>
              <a:gdLst/>
              <a:ahLst/>
              <a:cxnLst/>
              <a:rect l="l" t="t" r="r" b="b"/>
              <a:pathLst>
                <a:path w="996" h="7186" extrusionOk="0">
                  <a:moveTo>
                    <a:pt x="1" y="0"/>
                  </a:moveTo>
                  <a:lnTo>
                    <a:pt x="1" y="6898"/>
                  </a:lnTo>
                  <a:cubicBezTo>
                    <a:pt x="1" y="6972"/>
                    <a:pt x="49" y="7046"/>
                    <a:pt x="147" y="7101"/>
                  </a:cubicBezTo>
                  <a:cubicBezTo>
                    <a:pt x="244" y="7157"/>
                    <a:pt x="371" y="7185"/>
                    <a:pt x="498" y="7185"/>
                  </a:cubicBezTo>
                  <a:cubicBezTo>
                    <a:pt x="626" y="7185"/>
                    <a:pt x="753" y="7157"/>
                    <a:pt x="849" y="7101"/>
                  </a:cubicBezTo>
                  <a:cubicBezTo>
                    <a:pt x="947" y="7046"/>
                    <a:pt x="995" y="6972"/>
                    <a:pt x="995" y="6898"/>
                  </a:cubicBezTo>
                  <a:lnTo>
                    <a:pt x="995" y="0"/>
                  </a:lnTo>
                  <a:close/>
                </a:path>
              </a:pathLst>
            </a:custGeom>
            <a:solidFill>
              <a:srgbClr val="3247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587;p55"/>
            <p:cNvSpPr/>
            <p:nvPr/>
          </p:nvSpPr>
          <p:spPr>
            <a:xfrm>
              <a:off x="4455575" y="4484875"/>
              <a:ext cx="82800" cy="213075"/>
            </a:xfrm>
            <a:custGeom>
              <a:avLst/>
              <a:gdLst/>
              <a:ahLst/>
              <a:cxnLst/>
              <a:rect l="l" t="t" r="r" b="b"/>
              <a:pathLst>
                <a:path w="3312" h="8523" extrusionOk="0">
                  <a:moveTo>
                    <a:pt x="1656" y="0"/>
                  </a:moveTo>
                  <a:cubicBezTo>
                    <a:pt x="1118" y="0"/>
                    <a:pt x="0" y="5425"/>
                    <a:pt x="0" y="6527"/>
                  </a:cubicBezTo>
                  <a:cubicBezTo>
                    <a:pt x="0" y="7629"/>
                    <a:pt x="741" y="8523"/>
                    <a:pt x="1656" y="8523"/>
                  </a:cubicBezTo>
                  <a:cubicBezTo>
                    <a:pt x="2571" y="8523"/>
                    <a:pt x="3311" y="7629"/>
                    <a:pt x="3311" y="6527"/>
                  </a:cubicBezTo>
                  <a:cubicBezTo>
                    <a:pt x="3311" y="5425"/>
                    <a:pt x="2194" y="0"/>
                    <a:pt x="1656" y="0"/>
                  </a:cubicBezTo>
                  <a:close/>
                </a:path>
              </a:pathLst>
            </a:custGeom>
            <a:solidFill>
              <a:srgbClr val="27DE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588;p55"/>
            <p:cNvSpPr/>
            <p:nvPr/>
          </p:nvSpPr>
          <p:spPr>
            <a:xfrm>
              <a:off x="4444225" y="5282575"/>
              <a:ext cx="86750" cy="50050"/>
            </a:xfrm>
            <a:custGeom>
              <a:avLst/>
              <a:gdLst/>
              <a:ahLst/>
              <a:cxnLst/>
              <a:rect l="l" t="t" r="r" b="b"/>
              <a:pathLst>
                <a:path w="3470" h="2002" extrusionOk="0">
                  <a:moveTo>
                    <a:pt x="1735" y="0"/>
                  </a:moveTo>
                  <a:cubicBezTo>
                    <a:pt x="777" y="0"/>
                    <a:pt x="1" y="448"/>
                    <a:pt x="1" y="1000"/>
                  </a:cubicBezTo>
                  <a:cubicBezTo>
                    <a:pt x="1" y="1553"/>
                    <a:pt x="777" y="2002"/>
                    <a:pt x="1735" y="2002"/>
                  </a:cubicBezTo>
                  <a:cubicBezTo>
                    <a:pt x="2693" y="2002"/>
                    <a:pt x="3470" y="1553"/>
                    <a:pt x="3470" y="1000"/>
                  </a:cubicBezTo>
                  <a:cubicBezTo>
                    <a:pt x="3470" y="448"/>
                    <a:pt x="2693" y="0"/>
                    <a:pt x="1735" y="0"/>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589;p55"/>
            <p:cNvSpPr/>
            <p:nvPr/>
          </p:nvSpPr>
          <p:spPr>
            <a:xfrm>
              <a:off x="4495625" y="5285675"/>
              <a:ext cx="16775" cy="30200"/>
            </a:xfrm>
            <a:custGeom>
              <a:avLst/>
              <a:gdLst/>
              <a:ahLst/>
              <a:cxnLst/>
              <a:rect l="l" t="t" r="r" b="b"/>
              <a:pathLst>
                <a:path w="671" h="1208" extrusionOk="0">
                  <a:moveTo>
                    <a:pt x="374" y="0"/>
                  </a:moveTo>
                  <a:lnTo>
                    <a:pt x="135" y="214"/>
                  </a:lnTo>
                  <a:cubicBezTo>
                    <a:pt x="183" y="379"/>
                    <a:pt x="131" y="560"/>
                    <a:pt x="66" y="843"/>
                  </a:cubicBezTo>
                  <a:cubicBezTo>
                    <a:pt x="1" y="1126"/>
                    <a:pt x="6" y="1189"/>
                    <a:pt x="58" y="1205"/>
                  </a:cubicBezTo>
                  <a:cubicBezTo>
                    <a:pt x="63" y="1207"/>
                    <a:pt x="69" y="1207"/>
                    <a:pt x="76" y="1207"/>
                  </a:cubicBezTo>
                  <a:cubicBezTo>
                    <a:pt x="132" y="1207"/>
                    <a:pt x="231" y="1149"/>
                    <a:pt x="313" y="1092"/>
                  </a:cubicBezTo>
                  <a:cubicBezTo>
                    <a:pt x="406" y="1027"/>
                    <a:pt x="496" y="866"/>
                    <a:pt x="490" y="761"/>
                  </a:cubicBezTo>
                  <a:cubicBezTo>
                    <a:pt x="485" y="687"/>
                    <a:pt x="522" y="540"/>
                    <a:pt x="575" y="478"/>
                  </a:cubicBezTo>
                  <a:cubicBezTo>
                    <a:pt x="628" y="417"/>
                    <a:pt x="671" y="283"/>
                    <a:pt x="645" y="237"/>
                  </a:cubicBezTo>
                  <a:cubicBezTo>
                    <a:pt x="620" y="191"/>
                    <a:pt x="540" y="122"/>
                    <a:pt x="486" y="87"/>
                  </a:cubicBezTo>
                  <a:cubicBezTo>
                    <a:pt x="447" y="61"/>
                    <a:pt x="410" y="31"/>
                    <a:pt x="374"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590;p55"/>
            <p:cNvSpPr/>
            <p:nvPr/>
          </p:nvSpPr>
          <p:spPr>
            <a:xfrm>
              <a:off x="4465675" y="5193550"/>
              <a:ext cx="39300" cy="97500"/>
            </a:xfrm>
            <a:custGeom>
              <a:avLst/>
              <a:gdLst/>
              <a:ahLst/>
              <a:cxnLst/>
              <a:rect l="l" t="t" r="r" b="b"/>
              <a:pathLst>
                <a:path w="1572" h="3900" extrusionOk="0">
                  <a:moveTo>
                    <a:pt x="60" y="0"/>
                  </a:moveTo>
                  <a:cubicBezTo>
                    <a:pt x="60" y="0"/>
                    <a:pt x="1" y="2092"/>
                    <a:pt x="60" y="2238"/>
                  </a:cubicBezTo>
                  <a:cubicBezTo>
                    <a:pt x="91" y="2315"/>
                    <a:pt x="439" y="2766"/>
                    <a:pt x="763" y="3179"/>
                  </a:cubicBezTo>
                  <a:cubicBezTo>
                    <a:pt x="1058" y="3555"/>
                    <a:pt x="1333" y="3898"/>
                    <a:pt x="1333" y="3898"/>
                  </a:cubicBezTo>
                  <a:cubicBezTo>
                    <a:pt x="1341" y="3899"/>
                    <a:pt x="1350" y="3900"/>
                    <a:pt x="1358" y="3900"/>
                  </a:cubicBezTo>
                  <a:cubicBezTo>
                    <a:pt x="1516" y="3900"/>
                    <a:pt x="1572" y="3684"/>
                    <a:pt x="1572" y="3684"/>
                  </a:cubicBezTo>
                  <a:cubicBezTo>
                    <a:pt x="1572" y="3684"/>
                    <a:pt x="1054" y="2615"/>
                    <a:pt x="924" y="2415"/>
                  </a:cubicBezTo>
                  <a:cubicBezTo>
                    <a:pt x="783" y="2199"/>
                    <a:pt x="614" y="2096"/>
                    <a:pt x="614" y="2096"/>
                  </a:cubicBezTo>
                  <a:lnTo>
                    <a:pt x="769" y="860"/>
                  </a:lnTo>
                  <a:lnTo>
                    <a:pt x="790" y="860"/>
                  </a:lnTo>
                  <a:lnTo>
                    <a:pt x="60" y="0"/>
                  </a:ln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591;p55"/>
            <p:cNvSpPr/>
            <p:nvPr/>
          </p:nvSpPr>
          <p:spPr>
            <a:xfrm>
              <a:off x="4473950" y="5207825"/>
              <a:ext cx="11475" cy="36225"/>
            </a:xfrm>
            <a:custGeom>
              <a:avLst/>
              <a:gdLst/>
              <a:ahLst/>
              <a:cxnLst/>
              <a:rect l="l" t="t" r="r" b="b"/>
              <a:pathLst>
                <a:path w="459" h="1449" extrusionOk="0">
                  <a:moveTo>
                    <a:pt x="0" y="0"/>
                  </a:moveTo>
                  <a:cubicBezTo>
                    <a:pt x="0" y="0"/>
                    <a:pt x="193" y="232"/>
                    <a:pt x="260" y="316"/>
                  </a:cubicBezTo>
                  <a:cubicBezTo>
                    <a:pt x="359" y="439"/>
                    <a:pt x="292" y="1448"/>
                    <a:pt x="292" y="1448"/>
                  </a:cubicBezTo>
                  <a:lnTo>
                    <a:pt x="459" y="290"/>
                  </a:lnTo>
                  <a:cubicBezTo>
                    <a:pt x="293" y="214"/>
                    <a:pt x="139" y="117"/>
                    <a:pt x="0" y="0"/>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592;p55"/>
            <p:cNvSpPr/>
            <p:nvPr/>
          </p:nvSpPr>
          <p:spPr>
            <a:xfrm>
              <a:off x="4484750" y="5253900"/>
              <a:ext cx="20225" cy="37175"/>
            </a:xfrm>
            <a:custGeom>
              <a:avLst/>
              <a:gdLst/>
              <a:ahLst/>
              <a:cxnLst/>
              <a:rect l="l" t="t" r="r" b="b"/>
              <a:pathLst>
                <a:path w="809" h="1487" extrusionOk="0">
                  <a:moveTo>
                    <a:pt x="161" y="1"/>
                  </a:moveTo>
                  <a:lnTo>
                    <a:pt x="0" y="766"/>
                  </a:lnTo>
                  <a:cubicBezTo>
                    <a:pt x="295" y="1141"/>
                    <a:pt x="570" y="1485"/>
                    <a:pt x="570" y="1485"/>
                  </a:cubicBezTo>
                  <a:cubicBezTo>
                    <a:pt x="578" y="1486"/>
                    <a:pt x="587" y="1487"/>
                    <a:pt x="595" y="1487"/>
                  </a:cubicBezTo>
                  <a:cubicBezTo>
                    <a:pt x="753" y="1487"/>
                    <a:pt x="809" y="1271"/>
                    <a:pt x="809" y="1271"/>
                  </a:cubicBezTo>
                  <a:cubicBezTo>
                    <a:pt x="809" y="1271"/>
                    <a:pt x="291" y="202"/>
                    <a:pt x="161"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593;p55"/>
            <p:cNvSpPr/>
            <p:nvPr/>
          </p:nvSpPr>
          <p:spPr>
            <a:xfrm>
              <a:off x="4436075" y="5126975"/>
              <a:ext cx="43275" cy="80850"/>
            </a:xfrm>
            <a:custGeom>
              <a:avLst/>
              <a:gdLst/>
              <a:ahLst/>
              <a:cxnLst/>
              <a:rect l="l" t="t" r="r" b="b"/>
              <a:pathLst>
                <a:path w="1731" h="3234" extrusionOk="0">
                  <a:moveTo>
                    <a:pt x="1576" y="1"/>
                  </a:moveTo>
                  <a:cubicBezTo>
                    <a:pt x="1549" y="1"/>
                    <a:pt x="1519" y="10"/>
                    <a:pt x="1488" y="25"/>
                  </a:cubicBezTo>
                  <a:cubicBezTo>
                    <a:pt x="1387" y="70"/>
                    <a:pt x="1311" y="130"/>
                    <a:pt x="1297" y="317"/>
                  </a:cubicBezTo>
                  <a:cubicBezTo>
                    <a:pt x="1282" y="504"/>
                    <a:pt x="1294" y="1048"/>
                    <a:pt x="1278" y="1318"/>
                  </a:cubicBezTo>
                  <a:cubicBezTo>
                    <a:pt x="1268" y="1479"/>
                    <a:pt x="1167" y="1809"/>
                    <a:pt x="1018" y="2054"/>
                  </a:cubicBezTo>
                  <a:cubicBezTo>
                    <a:pt x="891" y="2260"/>
                    <a:pt x="726" y="2491"/>
                    <a:pt x="651" y="2525"/>
                  </a:cubicBezTo>
                  <a:cubicBezTo>
                    <a:pt x="575" y="2558"/>
                    <a:pt x="519" y="2569"/>
                    <a:pt x="432" y="2583"/>
                  </a:cubicBezTo>
                  <a:cubicBezTo>
                    <a:pt x="332" y="2597"/>
                    <a:pt x="277" y="2637"/>
                    <a:pt x="209" y="2653"/>
                  </a:cubicBezTo>
                  <a:cubicBezTo>
                    <a:pt x="139" y="2668"/>
                    <a:pt x="124" y="2649"/>
                    <a:pt x="124" y="2689"/>
                  </a:cubicBezTo>
                  <a:cubicBezTo>
                    <a:pt x="124" y="2725"/>
                    <a:pt x="186" y="2758"/>
                    <a:pt x="249" y="2758"/>
                  </a:cubicBezTo>
                  <a:cubicBezTo>
                    <a:pt x="253" y="2758"/>
                    <a:pt x="257" y="2758"/>
                    <a:pt x="262" y="2758"/>
                  </a:cubicBezTo>
                  <a:cubicBezTo>
                    <a:pt x="327" y="2753"/>
                    <a:pt x="366" y="2729"/>
                    <a:pt x="384" y="2729"/>
                  </a:cubicBezTo>
                  <a:cubicBezTo>
                    <a:pt x="386" y="2729"/>
                    <a:pt x="387" y="2729"/>
                    <a:pt x="388" y="2730"/>
                  </a:cubicBezTo>
                  <a:cubicBezTo>
                    <a:pt x="404" y="2735"/>
                    <a:pt x="361" y="2774"/>
                    <a:pt x="291" y="2818"/>
                  </a:cubicBezTo>
                  <a:cubicBezTo>
                    <a:pt x="194" y="2877"/>
                    <a:pt x="116" y="2882"/>
                    <a:pt x="61" y="2905"/>
                  </a:cubicBezTo>
                  <a:cubicBezTo>
                    <a:pt x="1" y="2929"/>
                    <a:pt x="26" y="2975"/>
                    <a:pt x="53" y="2983"/>
                  </a:cubicBezTo>
                  <a:cubicBezTo>
                    <a:pt x="68" y="2987"/>
                    <a:pt x="87" y="2992"/>
                    <a:pt x="115" y="2992"/>
                  </a:cubicBezTo>
                  <a:cubicBezTo>
                    <a:pt x="139" y="2992"/>
                    <a:pt x="170" y="2988"/>
                    <a:pt x="212" y="2978"/>
                  </a:cubicBezTo>
                  <a:cubicBezTo>
                    <a:pt x="277" y="2961"/>
                    <a:pt x="341" y="2939"/>
                    <a:pt x="403" y="2912"/>
                  </a:cubicBezTo>
                  <a:lnTo>
                    <a:pt x="403" y="2912"/>
                  </a:lnTo>
                  <a:cubicBezTo>
                    <a:pt x="362" y="2946"/>
                    <a:pt x="317" y="2976"/>
                    <a:pt x="270" y="3000"/>
                  </a:cubicBezTo>
                  <a:cubicBezTo>
                    <a:pt x="181" y="3047"/>
                    <a:pt x="139" y="3054"/>
                    <a:pt x="94" y="3081"/>
                  </a:cubicBezTo>
                  <a:cubicBezTo>
                    <a:pt x="53" y="3105"/>
                    <a:pt x="101" y="3159"/>
                    <a:pt x="154" y="3159"/>
                  </a:cubicBezTo>
                  <a:cubicBezTo>
                    <a:pt x="158" y="3159"/>
                    <a:pt x="163" y="3159"/>
                    <a:pt x="167" y="3158"/>
                  </a:cubicBezTo>
                  <a:cubicBezTo>
                    <a:pt x="227" y="3146"/>
                    <a:pt x="285" y="3127"/>
                    <a:pt x="339" y="3100"/>
                  </a:cubicBezTo>
                  <a:cubicBezTo>
                    <a:pt x="399" y="3069"/>
                    <a:pt x="496" y="3010"/>
                    <a:pt x="496" y="3010"/>
                  </a:cubicBezTo>
                  <a:lnTo>
                    <a:pt x="496" y="3010"/>
                  </a:lnTo>
                  <a:cubicBezTo>
                    <a:pt x="420" y="3091"/>
                    <a:pt x="340" y="3124"/>
                    <a:pt x="295" y="3150"/>
                  </a:cubicBezTo>
                  <a:cubicBezTo>
                    <a:pt x="250" y="3174"/>
                    <a:pt x="237" y="3202"/>
                    <a:pt x="260" y="3222"/>
                  </a:cubicBezTo>
                  <a:cubicBezTo>
                    <a:pt x="267" y="3229"/>
                    <a:pt x="278" y="3234"/>
                    <a:pt x="295" y="3234"/>
                  </a:cubicBezTo>
                  <a:cubicBezTo>
                    <a:pt x="322" y="3234"/>
                    <a:pt x="363" y="3223"/>
                    <a:pt x="426" y="3198"/>
                  </a:cubicBezTo>
                  <a:cubicBezTo>
                    <a:pt x="529" y="3157"/>
                    <a:pt x="650" y="3052"/>
                    <a:pt x="731" y="2946"/>
                  </a:cubicBezTo>
                  <a:cubicBezTo>
                    <a:pt x="813" y="2838"/>
                    <a:pt x="837" y="2789"/>
                    <a:pt x="885" y="2739"/>
                  </a:cubicBezTo>
                  <a:cubicBezTo>
                    <a:pt x="1065" y="2555"/>
                    <a:pt x="1205" y="2406"/>
                    <a:pt x="1338" y="2187"/>
                  </a:cubicBezTo>
                  <a:cubicBezTo>
                    <a:pt x="1529" y="1873"/>
                    <a:pt x="1613" y="1598"/>
                    <a:pt x="1652" y="1422"/>
                  </a:cubicBezTo>
                  <a:cubicBezTo>
                    <a:pt x="1730" y="1060"/>
                    <a:pt x="1724" y="537"/>
                    <a:pt x="1712" y="266"/>
                  </a:cubicBezTo>
                  <a:cubicBezTo>
                    <a:pt x="1702" y="67"/>
                    <a:pt x="1649" y="1"/>
                    <a:pt x="1576"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594;p55"/>
            <p:cNvSpPr/>
            <p:nvPr/>
          </p:nvSpPr>
          <p:spPr>
            <a:xfrm>
              <a:off x="4467275" y="5126750"/>
              <a:ext cx="13475" cy="28425"/>
            </a:xfrm>
            <a:custGeom>
              <a:avLst/>
              <a:gdLst/>
              <a:ahLst/>
              <a:cxnLst/>
              <a:rect l="l" t="t" r="r" b="b"/>
              <a:pathLst>
                <a:path w="539" h="1137" extrusionOk="0">
                  <a:moveTo>
                    <a:pt x="321" y="0"/>
                  </a:moveTo>
                  <a:cubicBezTo>
                    <a:pt x="306" y="0"/>
                    <a:pt x="292" y="2"/>
                    <a:pt x="281" y="6"/>
                  </a:cubicBezTo>
                  <a:cubicBezTo>
                    <a:pt x="214" y="26"/>
                    <a:pt x="67" y="64"/>
                    <a:pt x="33" y="289"/>
                  </a:cubicBezTo>
                  <a:cubicBezTo>
                    <a:pt x="1" y="515"/>
                    <a:pt x="8" y="1052"/>
                    <a:pt x="8" y="1052"/>
                  </a:cubicBezTo>
                  <a:cubicBezTo>
                    <a:pt x="8" y="1052"/>
                    <a:pt x="103" y="1137"/>
                    <a:pt x="264" y="1137"/>
                  </a:cubicBezTo>
                  <a:cubicBezTo>
                    <a:pt x="334" y="1137"/>
                    <a:pt x="416" y="1121"/>
                    <a:pt x="509" y="1075"/>
                  </a:cubicBezTo>
                  <a:cubicBezTo>
                    <a:pt x="524" y="1041"/>
                    <a:pt x="539" y="398"/>
                    <a:pt x="512" y="217"/>
                  </a:cubicBezTo>
                  <a:cubicBezTo>
                    <a:pt x="487" y="46"/>
                    <a:pt x="390" y="0"/>
                    <a:pt x="321" y="0"/>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595;p55"/>
            <p:cNvSpPr/>
            <p:nvPr/>
          </p:nvSpPr>
          <p:spPr>
            <a:xfrm>
              <a:off x="4464625" y="5292225"/>
              <a:ext cx="24175" cy="24000"/>
            </a:xfrm>
            <a:custGeom>
              <a:avLst/>
              <a:gdLst/>
              <a:ahLst/>
              <a:cxnLst/>
              <a:rect l="l" t="t" r="r" b="b"/>
              <a:pathLst>
                <a:path w="967" h="960" extrusionOk="0">
                  <a:moveTo>
                    <a:pt x="114" y="0"/>
                  </a:moveTo>
                  <a:cubicBezTo>
                    <a:pt x="87" y="0"/>
                    <a:pt x="64" y="13"/>
                    <a:pt x="44" y="49"/>
                  </a:cubicBezTo>
                  <a:cubicBezTo>
                    <a:pt x="33" y="69"/>
                    <a:pt x="26" y="91"/>
                    <a:pt x="23" y="114"/>
                  </a:cubicBezTo>
                  <a:cubicBezTo>
                    <a:pt x="0" y="246"/>
                    <a:pt x="23" y="384"/>
                    <a:pt x="117" y="479"/>
                  </a:cubicBezTo>
                  <a:cubicBezTo>
                    <a:pt x="158" y="522"/>
                    <a:pt x="218" y="560"/>
                    <a:pt x="261" y="599"/>
                  </a:cubicBezTo>
                  <a:cubicBezTo>
                    <a:pt x="319" y="648"/>
                    <a:pt x="413" y="700"/>
                    <a:pt x="459" y="762"/>
                  </a:cubicBezTo>
                  <a:cubicBezTo>
                    <a:pt x="535" y="861"/>
                    <a:pt x="606" y="959"/>
                    <a:pt x="732" y="959"/>
                  </a:cubicBezTo>
                  <a:cubicBezTo>
                    <a:pt x="747" y="959"/>
                    <a:pt x="763" y="958"/>
                    <a:pt x="780" y="955"/>
                  </a:cubicBezTo>
                  <a:cubicBezTo>
                    <a:pt x="849" y="943"/>
                    <a:pt x="898" y="921"/>
                    <a:pt x="930" y="861"/>
                  </a:cubicBezTo>
                  <a:cubicBezTo>
                    <a:pt x="967" y="788"/>
                    <a:pt x="923" y="627"/>
                    <a:pt x="949" y="553"/>
                  </a:cubicBezTo>
                  <a:cubicBezTo>
                    <a:pt x="952" y="541"/>
                    <a:pt x="790" y="345"/>
                    <a:pt x="739" y="313"/>
                  </a:cubicBezTo>
                  <a:cubicBezTo>
                    <a:pt x="717" y="298"/>
                    <a:pt x="631" y="287"/>
                    <a:pt x="607" y="279"/>
                  </a:cubicBezTo>
                  <a:cubicBezTo>
                    <a:pt x="576" y="268"/>
                    <a:pt x="519" y="259"/>
                    <a:pt x="490" y="240"/>
                  </a:cubicBezTo>
                  <a:cubicBezTo>
                    <a:pt x="417" y="195"/>
                    <a:pt x="347" y="143"/>
                    <a:pt x="282" y="85"/>
                  </a:cubicBezTo>
                  <a:cubicBezTo>
                    <a:pt x="254" y="59"/>
                    <a:pt x="222" y="38"/>
                    <a:pt x="189" y="21"/>
                  </a:cubicBezTo>
                  <a:cubicBezTo>
                    <a:pt x="162" y="9"/>
                    <a:pt x="137" y="0"/>
                    <a:pt x="114"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596;p55"/>
            <p:cNvSpPr/>
            <p:nvPr/>
          </p:nvSpPr>
          <p:spPr>
            <a:xfrm>
              <a:off x="4467100" y="5193550"/>
              <a:ext cx="40325" cy="114075"/>
            </a:xfrm>
            <a:custGeom>
              <a:avLst/>
              <a:gdLst/>
              <a:ahLst/>
              <a:cxnLst/>
              <a:rect l="l" t="t" r="r" b="b"/>
              <a:pathLst>
                <a:path w="1613" h="4563" extrusionOk="0">
                  <a:moveTo>
                    <a:pt x="3" y="0"/>
                  </a:moveTo>
                  <a:lnTo>
                    <a:pt x="0" y="132"/>
                  </a:lnTo>
                  <a:cubicBezTo>
                    <a:pt x="96" y="543"/>
                    <a:pt x="713" y="861"/>
                    <a:pt x="713" y="861"/>
                  </a:cubicBezTo>
                  <a:lnTo>
                    <a:pt x="733" y="861"/>
                  </a:lnTo>
                  <a:cubicBezTo>
                    <a:pt x="733" y="861"/>
                    <a:pt x="680" y="2065"/>
                    <a:pt x="660" y="2434"/>
                  </a:cubicBezTo>
                  <a:cubicBezTo>
                    <a:pt x="648" y="2666"/>
                    <a:pt x="630" y="2965"/>
                    <a:pt x="596" y="3355"/>
                  </a:cubicBezTo>
                  <a:cubicBezTo>
                    <a:pt x="564" y="3731"/>
                    <a:pt x="508" y="4226"/>
                    <a:pt x="508" y="4226"/>
                  </a:cubicBezTo>
                  <a:cubicBezTo>
                    <a:pt x="779" y="4358"/>
                    <a:pt x="841" y="4563"/>
                    <a:pt x="841" y="4563"/>
                  </a:cubicBezTo>
                  <a:cubicBezTo>
                    <a:pt x="841" y="4563"/>
                    <a:pt x="1054" y="3576"/>
                    <a:pt x="1167" y="3204"/>
                  </a:cubicBezTo>
                  <a:cubicBezTo>
                    <a:pt x="1264" y="2882"/>
                    <a:pt x="1158" y="2571"/>
                    <a:pt x="1158" y="2571"/>
                  </a:cubicBezTo>
                  <a:cubicBezTo>
                    <a:pt x="1158" y="2571"/>
                    <a:pt x="1322" y="2044"/>
                    <a:pt x="1443" y="1514"/>
                  </a:cubicBezTo>
                  <a:cubicBezTo>
                    <a:pt x="1556" y="1027"/>
                    <a:pt x="1612" y="407"/>
                    <a:pt x="1570" y="140"/>
                  </a:cubicBezTo>
                  <a:lnTo>
                    <a:pt x="3" y="0"/>
                  </a:ln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597;p55"/>
            <p:cNvSpPr/>
            <p:nvPr/>
          </p:nvSpPr>
          <p:spPr>
            <a:xfrm>
              <a:off x="4475150" y="5123675"/>
              <a:ext cx="26200" cy="24375"/>
            </a:xfrm>
            <a:custGeom>
              <a:avLst/>
              <a:gdLst/>
              <a:ahLst/>
              <a:cxnLst/>
              <a:rect l="l" t="t" r="r" b="b"/>
              <a:pathLst>
                <a:path w="1048" h="975" extrusionOk="0">
                  <a:moveTo>
                    <a:pt x="802" y="1"/>
                  </a:moveTo>
                  <a:cubicBezTo>
                    <a:pt x="802" y="1"/>
                    <a:pt x="225" y="201"/>
                    <a:pt x="155" y="211"/>
                  </a:cubicBezTo>
                  <a:cubicBezTo>
                    <a:pt x="85" y="221"/>
                    <a:pt x="1" y="408"/>
                    <a:pt x="8" y="630"/>
                  </a:cubicBezTo>
                  <a:cubicBezTo>
                    <a:pt x="14" y="820"/>
                    <a:pt x="346" y="974"/>
                    <a:pt x="532" y="974"/>
                  </a:cubicBezTo>
                  <a:cubicBezTo>
                    <a:pt x="563" y="974"/>
                    <a:pt x="590" y="970"/>
                    <a:pt x="611" y="960"/>
                  </a:cubicBezTo>
                  <a:cubicBezTo>
                    <a:pt x="755" y="894"/>
                    <a:pt x="1048" y="604"/>
                    <a:pt x="1002" y="567"/>
                  </a:cubicBezTo>
                  <a:cubicBezTo>
                    <a:pt x="956" y="528"/>
                    <a:pt x="799" y="423"/>
                    <a:pt x="792" y="392"/>
                  </a:cubicBezTo>
                  <a:cubicBezTo>
                    <a:pt x="784" y="360"/>
                    <a:pt x="802" y="1"/>
                    <a:pt x="802"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598;p55"/>
            <p:cNvSpPr/>
            <p:nvPr/>
          </p:nvSpPr>
          <p:spPr>
            <a:xfrm>
              <a:off x="4479250" y="5123675"/>
              <a:ext cx="15950" cy="11525"/>
            </a:xfrm>
            <a:custGeom>
              <a:avLst/>
              <a:gdLst/>
              <a:ahLst/>
              <a:cxnLst/>
              <a:rect l="l" t="t" r="r" b="b"/>
              <a:pathLst>
                <a:path w="638" h="461" extrusionOk="0">
                  <a:moveTo>
                    <a:pt x="638" y="1"/>
                  </a:moveTo>
                  <a:lnTo>
                    <a:pt x="638" y="1"/>
                  </a:lnTo>
                  <a:cubicBezTo>
                    <a:pt x="638" y="1"/>
                    <a:pt x="237" y="164"/>
                    <a:pt x="89" y="210"/>
                  </a:cubicBezTo>
                  <a:cubicBezTo>
                    <a:pt x="56" y="275"/>
                    <a:pt x="1" y="369"/>
                    <a:pt x="49" y="411"/>
                  </a:cubicBezTo>
                  <a:cubicBezTo>
                    <a:pt x="90" y="448"/>
                    <a:pt x="137" y="461"/>
                    <a:pt x="184" y="461"/>
                  </a:cubicBezTo>
                  <a:cubicBezTo>
                    <a:pt x="263" y="461"/>
                    <a:pt x="339" y="426"/>
                    <a:pt x="376" y="411"/>
                  </a:cubicBezTo>
                  <a:cubicBezTo>
                    <a:pt x="434" y="388"/>
                    <a:pt x="487" y="357"/>
                    <a:pt x="536" y="318"/>
                  </a:cubicBezTo>
                  <a:cubicBezTo>
                    <a:pt x="589" y="277"/>
                    <a:pt x="632" y="208"/>
                    <a:pt x="632" y="141"/>
                  </a:cubicBezTo>
                  <a:cubicBezTo>
                    <a:pt x="634" y="84"/>
                    <a:pt x="638" y="1"/>
                    <a:pt x="638" y="1"/>
                  </a:cubicBezTo>
                  <a:close/>
                </a:path>
              </a:pathLst>
            </a:custGeom>
            <a:solidFill>
              <a:srgbClr val="F28F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599;p55"/>
            <p:cNvSpPr/>
            <p:nvPr/>
          </p:nvSpPr>
          <p:spPr>
            <a:xfrm>
              <a:off x="4466325" y="5126875"/>
              <a:ext cx="41350" cy="78550"/>
            </a:xfrm>
            <a:custGeom>
              <a:avLst/>
              <a:gdLst/>
              <a:ahLst/>
              <a:cxnLst/>
              <a:rect l="l" t="t" r="r" b="b"/>
              <a:pathLst>
                <a:path w="1654" h="3142" extrusionOk="0">
                  <a:moveTo>
                    <a:pt x="388" y="0"/>
                  </a:moveTo>
                  <a:cubicBezTo>
                    <a:pt x="379" y="0"/>
                    <a:pt x="370" y="1"/>
                    <a:pt x="361" y="3"/>
                  </a:cubicBezTo>
                  <a:cubicBezTo>
                    <a:pt x="253" y="68"/>
                    <a:pt x="174" y="171"/>
                    <a:pt x="136" y="290"/>
                  </a:cubicBezTo>
                  <a:cubicBezTo>
                    <a:pt x="43" y="557"/>
                    <a:pt x="0" y="839"/>
                    <a:pt x="7" y="1122"/>
                  </a:cubicBezTo>
                  <a:cubicBezTo>
                    <a:pt x="13" y="1502"/>
                    <a:pt x="18" y="2667"/>
                    <a:pt x="18" y="2667"/>
                  </a:cubicBezTo>
                  <a:cubicBezTo>
                    <a:pt x="18" y="2667"/>
                    <a:pt x="24" y="2875"/>
                    <a:pt x="384" y="3033"/>
                  </a:cubicBezTo>
                  <a:cubicBezTo>
                    <a:pt x="568" y="3114"/>
                    <a:pt x="742" y="3142"/>
                    <a:pt x="893" y="3142"/>
                  </a:cubicBezTo>
                  <a:cubicBezTo>
                    <a:pt x="1024" y="3142"/>
                    <a:pt x="1137" y="3120"/>
                    <a:pt x="1225" y="3095"/>
                  </a:cubicBezTo>
                  <a:cubicBezTo>
                    <a:pt x="1406" y="3040"/>
                    <a:pt x="1563" y="2882"/>
                    <a:pt x="1602" y="2807"/>
                  </a:cubicBezTo>
                  <a:cubicBezTo>
                    <a:pt x="1585" y="2541"/>
                    <a:pt x="1447" y="2039"/>
                    <a:pt x="1491" y="1703"/>
                  </a:cubicBezTo>
                  <a:cubicBezTo>
                    <a:pt x="1536" y="1368"/>
                    <a:pt x="1607" y="1117"/>
                    <a:pt x="1625" y="845"/>
                  </a:cubicBezTo>
                  <a:cubicBezTo>
                    <a:pt x="1643" y="574"/>
                    <a:pt x="1653" y="568"/>
                    <a:pt x="1509" y="483"/>
                  </a:cubicBezTo>
                  <a:cubicBezTo>
                    <a:pt x="1301" y="359"/>
                    <a:pt x="1196" y="317"/>
                    <a:pt x="1196" y="317"/>
                  </a:cubicBezTo>
                  <a:cubicBezTo>
                    <a:pt x="1196" y="317"/>
                    <a:pt x="1004" y="652"/>
                    <a:pt x="759" y="652"/>
                  </a:cubicBezTo>
                  <a:cubicBezTo>
                    <a:pt x="719" y="652"/>
                    <a:pt x="678" y="644"/>
                    <a:pt x="636" y="623"/>
                  </a:cubicBezTo>
                  <a:cubicBezTo>
                    <a:pt x="345" y="481"/>
                    <a:pt x="446" y="226"/>
                    <a:pt x="606" y="99"/>
                  </a:cubicBezTo>
                  <a:cubicBezTo>
                    <a:pt x="606" y="99"/>
                    <a:pt x="484" y="0"/>
                    <a:pt x="388"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600;p55"/>
            <p:cNvSpPr/>
            <p:nvPr/>
          </p:nvSpPr>
          <p:spPr>
            <a:xfrm>
              <a:off x="4476300" y="5128825"/>
              <a:ext cx="21225" cy="15075"/>
            </a:xfrm>
            <a:custGeom>
              <a:avLst/>
              <a:gdLst/>
              <a:ahLst/>
              <a:cxnLst/>
              <a:rect l="l" t="t" r="r" b="b"/>
              <a:pathLst>
                <a:path w="849" h="603" extrusionOk="0">
                  <a:moveTo>
                    <a:pt x="164" y="0"/>
                  </a:moveTo>
                  <a:cubicBezTo>
                    <a:pt x="164" y="0"/>
                    <a:pt x="62" y="107"/>
                    <a:pt x="32" y="210"/>
                  </a:cubicBezTo>
                  <a:cubicBezTo>
                    <a:pt x="0" y="311"/>
                    <a:pt x="12" y="449"/>
                    <a:pt x="148" y="537"/>
                  </a:cubicBezTo>
                  <a:cubicBezTo>
                    <a:pt x="213" y="580"/>
                    <a:pt x="286" y="602"/>
                    <a:pt x="361" y="602"/>
                  </a:cubicBezTo>
                  <a:cubicBezTo>
                    <a:pt x="441" y="602"/>
                    <a:pt x="523" y="577"/>
                    <a:pt x="600" y="524"/>
                  </a:cubicBezTo>
                  <a:cubicBezTo>
                    <a:pt x="751" y="420"/>
                    <a:pt x="849" y="263"/>
                    <a:pt x="849" y="263"/>
                  </a:cubicBezTo>
                  <a:lnTo>
                    <a:pt x="782" y="227"/>
                  </a:lnTo>
                  <a:cubicBezTo>
                    <a:pt x="782" y="227"/>
                    <a:pt x="688" y="387"/>
                    <a:pt x="565" y="462"/>
                  </a:cubicBezTo>
                  <a:cubicBezTo>
                    <a:pt x="497" y="504"/>
                    <a:pt x="421" y="529"/>
                    <a:pt x="348" y="529"/>
                  </a:cubicBezTo>
                  <a:cubicBezTo>
                    <a:pt x="289" y="529"/>
                    <a:pt x="233" y="513"/>
                    <a:pt x="184" y="479"/>
                  </a:cubicBezTo>
                  <a:cubicBezTo>
                    <a:pt x="74" y="402"/>
                    <a:pt x="4" y="234"/>
                    <a:pt x="220" y="25"/>
                  </a:cubicBezTo>
                  <a:lnTo>
                    <a:pt x="164" y="0"/>
                  </a:ln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601;p55"/>
            <p:cNvSpPr/>
            <p:nvPr/>
          </p:nvSpPr>
          <p:spPr>
            <a:xfrm>
              <a:off x="4473550" y="5098450"/>
              <a:ext cx="28800" cy="32825"/>
            </a:xfrm>
            <a:custGeom>
              <a:avLst/>
              <a:gdLst/>
              <a:ahLst/>
              <a:cxnLst/>
              <a:rect l="l" t="t" r="r" b="b"/>
              <a:pathLst>
                <a:path w="1152" h="1313" extrusionOk="0">
                  <a:moveTo>
                    <a:pt x="553" y="0"/>
                  </a:moveTo>
                  <a:cubicBezTo>
                    <a:pt x="283" y="0"/>
                    <a:pt x="95" y="206"/>
                    <a:pt x="54" y="474"/>
                  </a:cubicBezTo>
                  <a:cubicBezTo>
                    <a:pt x="31" y="613"/>
                    <a:pt x="1" y="905"/>
                    <a:pt x="95" y="1123"/>
                  </a:cubicBezTo>
                  <a:cubicBezTo>
                    <a:pt x="149" y="1248"/>
                    <a:pt x="211" y="1295"/>
                    <a:pt x="324" y="1312"/>
                  </a:cubicBezTo>
                  <a:cubicBezTo>
                    <a:pt x="330" y="1312"/>
                    <a:pt x="338" y="1313"/>
                    <a:pt x="346" y="1313"/>
                  </a:cubicBezTo>
                  <a:cubicBezTo>
                    <a:pt x="456" y="1313"/>
                    <a:pt x="727" y="1242"/>
                    <a:pt x="822" y="1132"/>
                  </a:cubicBezTo>
                  <a:cubicBezTo>
                    <a:pt x="840" y="1110"/>
                    <a:pt x="867" y="1010"/>
                    <a:pt x="867" y="1010"/>
                  </a:cubicBezTo>
                  <a:cubicBezTo>
                    <a:pt x="1062" y="876"/>
                    <a:pt x="1152" y="632"/>
                    <a:pt x="1088" y="404"/>
                  </a:cubicBezTo>
                  <a:cubicBezTo>
                    <a:pt x="1025" y="175"/>
                    <a:pt x="822" y="13"/>
                    <a:pt x="585" y="1"/>
                  </a:cubicBezTo>
                  <a:cubicBezTo>
                    <a:pt x="574" y="1"/>
                    <a:pt x="563" y="0"/>
                    <a:pt x="553"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602;p55"/>
            <p:cNvSpPr/>
            <p:nvPr/>
          </p:nvSpPr>
          <p:spPr>
            <a:xfrm>
              <a:off x="4475925" y="5098425"/>
              <a:ext cx="25775" cy="25275"/>
            </a:xfrm>
            <a:custGeom>
              <a:avLst/>
              <a:gdLst/>
              <a:ahLst/>
              <a:cxnLst/>
              <a:rect l="l" t="t" r="r" b="b"/>
              <a:pathLst>
                <a:path w="1031" h="1011" extrusionOk="0">
                  <a:moveTo>
                    <a:pt x="460" y="1"/>
                  </a:moveTo>
                  <a:cubicBezTo>
                    <a:pt x="277" y="1"/>
                    <a:pt x="103" y="93"/>
                    <a:pt x="1" y="251"/>
                  </a:cubicBezTo>
                  <a:cubicBezTo>
                    <a:pt x="29" y="282"/>
                    <a:pt x="96" y="320"/>
                    <a:pt x="195" y="340"/>
                  </a:cubicBezTo>
                  <a:cubicBezTo>
                    <a:pt x="247" y="351"/>
                    <a:pt x="300" y="357"/>
                    <a:pt x="352" y="357"/>
                  </a:cubicBezTo>
                  <a:cubicBezTo>
                    <a:pt x="442" y="357"/>
                    <a:pt x="532" y="340"/>
                    <a:pt x="616" y="307"/>
                  </a:cubicBezTo>
                  <a:lnTo>
                    <a:pt x="616" y="307"/>
                  </a:lnTo>
                  <a:cubicBezTo>
                    <a:pt x="598" y="379"/>
                    <a:pt x="625" y="444"/>
                    <a:pt x="655" y="488"/>
                  </a:cubicBezTo>
                  <a:cubicBezTo>
                    <a:pt x="695" y="544"/>
                    <a:pt x="709" y="614"/>
                    <a:pt x="697" y="681"/>
                  </a:cubicBezTo>
                  <a:cubicBezTo>
                    <a:pt x="694" y="701"/>
                    <a:pt x="690" y="723"/>
                    <a:pt x="685" y="748"/>
                  </a:cubicBezTo>
                  <a:cubicBezTo>
                    <a:pt x="668" y="834"/>
                    <a:pt x="742" y="841"/>
                    <a:pt x="742" y="841"/>
                  </a:cubicBezTo>
                  <a:cubicBezTo>
                    <a:pt x="743" y="797"/>
                    <a:pt x="749" y="755"/>
                    <a:pt x="773" y="727"/>
                  </a:cubicBezTo>
                  <a:lnTo>
                    <a:pt x="773" y="727"/>
                  </a:lnTo>
                  <a:cubicBezTo>
                    <a:pt x="923" y="776"/>
                    <a:pt x="778" y="992"/>
                    <a:pt x="772" y="1011"/>
                  </a:cubicBezTo>
                  <a:cubicBezTo>
                    <a:pt x="938" y="897"/>
                    <a:pt x="1030" y="703"/>
                    <a:pt x="1011" y="503"/>
                  </a:cubicBezTo>
                  <a:cubicBezTo>
                    <a:pt x="987" y="262"/>
                    <a:pt x="811" y="64"/>
                    <a:pt x="575" y="13"/>
                  </a:cubicBezTo>
                  <a:cubicBezTo>
                    <a:pt x="537" y="5"/>
                    <a:pt x="498" y="1"/>
                    <a:pt x="460"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603;p55"/>
            <p:cNvSpPr/>
            <p:nvPr/>
          </p:nvSpPr>
          <p:spPr>
            <a:xfrm>
              <a:off x="4472750" y="5096525"/>
              <a:ext cx="26175" cy="15725"/>
            </a:xfrm>
            <a:custGeom>
              <a:avLst/>
              <a:gdLst/>
              <a:ahLst/>
              <a:cxnLst/>
              <a:rect l="l" t="t" r="r" b="b"/>
              <a:pathLst>
                <a:path w="1047" h="629" extrusionOk="0">
                  <a:moveTo>
                    <a:pt x="600" y="1"/>
                  </a:moveTo>
                  <a:cubicBezTo>
                    <a:pt x="531" y="1"/>
                    <a:pt x="454" y="14"/>
                    <a:pt x="370" y="44"/>
                  </a:cubicBezTo>
                  <a:cubicBezTo>
                    <a:pt x="25" y="170"/>
                    <a:pt x="0" y="607"/>
                    <a:pt x="0" y="607"/>
                  </a:cubicBezTo>
                  <a:cubicBezTo>
                    <a:pt x="0" y="607"/>
                    <a:pt x="56" y="629"/>
                    <a:pt x="163" y="629"/>
                  </a:cubicBezTo>
                  <a:cubicBezTo>
                    <a:pt x="229" y="629"/>
                    <a:pt x="315" y="620"/>
                    <a:pt x="419" y="593"/>
                  </a:cubicBezTo>
                  <a:cubicBezTo>
                    <a:pt x="691" y="522"/>
                    <a:pt x="743" y="383"/>
                    <a:pt x="743" y="383"/>
                  </a:cubicBezTo>
                  <a:lnTo>
                    <a:pt x="1046" y="322"/>
                  </a:lnTo>
                  <a:cubicBezTo>
                    <a:pt x="1013" y="184"/>
                    <a:pt x="859" y="1"/>
                    <a:pt x="600"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604;p55"/>
            <p:cNvSpPr/>
            <p:nvPr/>
          </p:nvSpPr>
          <p:spPr>
            <a:xfrm>
              <a:off x="4499100" y="5141125"/>
              <a:ext cx="23625" cy="87000"/>
            </a:xfrm>
            <a:custGeom>
              <a:avLst/>
              <a:gdLst/>
              <a:ahLst/>
              <a:cxnLst/>
              <a:rect l="l" t="t" r="r" b="b"/>
              <a:pathLst>
                <a:path w="945" h="3480" extrusionOk="0">
                  <a:moveTo>
                    <a:pt x="233" y="1"/>
                  </a:moveTo>
                  <a:cubicBezTo>
                    <a:pt x="187" y="1"/>
                    <a:pt x="147" y="23"/>
                    <a:pt x="115" y="62"/>
                  </a:cubicBezTo>
                  <a:cubicBezTo>
                    <a:pt x="44" y="148"/>
                    <a:pt x="1" y="232"/>
                    <a:pt x="68" y="408"/>
                  </a:cubicBezTo>
                  <a:cubicBezTo>
                    <a:pt x="136" y="584"/>
                    <a:pt x="343" y="1003"/>
                    <a:pt x="441" y="1313"/>
                  </a:cubicBezTo>
                  <a:cubicBezTo>
                    <a:pt x="489" y="1466"/>
                    <a:pt x="552" y="1831"/>
                    <a:pt x="522" y="2116"/>
                  </a:cubicBezTo>
                  <a:cubicBezTo>
                    <a:pt x="497" y="2357"/>
                    <a:pt x="443" y="2610"/>
                    <a:pt x="394" y="2685"/>
                  </a:cubicBezTo>
                  <a:cubicBezTo>
                    <a:pt x="348" y="2754"/>
                    <a:pt x="318" y="2776"/>
                    <a:pt x="244" y="2824"/>
                  </a:cubicBezTo>
                  <a:cubicBezTo>
                    <a:pt x="161" y="2881"/>
                    <a:pt x="125" y="2937"/>
                    <a:pt x="69" y="2981"/>
                  </a:cubicBezTo>
                  <a:cubicBezTo>
                    <a:pt x="13" y="3025"/>
                    <a:pt x="9" y="3019"/>
                    <a:pt x="25" y="3054"/>
                  </a:cubicBezTo>
                  <a:cubicBezTo>
                    <a:pt x="34" y="3073"/>
                    <a:pt x="59" y="3082"/>
                    <a:pt x="90" y="3082"/>
                  </a:cubicBezTo>
                  <a:cubicBezTo>
                    <a:pt x="118" y="3082"/>
                    <a:pt x="151" y="3074"/>
                    <a:pt x="179" y="3058"/>
                  </a:cubicBezTo>
                  <a:cubicBezTo>
                    <a:pt x="242" y="3023"/>
                    <a:pt x="266" y="2981"/>
                    <a:pt x="282" y="2978"/>
                  </a:cubicBezTo>
                  <a:cubicBezTo>
                    <a:pt x="282" y="2978"/>
                    <a:pt x="283" y="2978"/>
                    <a:pt x="283" y="2978"/>
                  </a:cubicBezTo>
                  <a:cubicBezTo>
                    <a:pt x="297" y="2978"/>
                    <a:pt x="274" y="3032"/>
                    <a:pt x="231" y="3099"/>
                  </a:cubicBezTo>
                  <a:cubicBezTo>
                    <a:pt x="170" y="3193"/>
                    <a:pt x="101" y="3232"/>
                    <a:pt x="62" y="3275"/>
                  </a:cubicBezTo>
                  <a:cubicBezTo>
                    <a:pt x="21" y="3321"/>
                    <a:pt x="56" y="3351"/>
                    <a:pt x="83" y="3351"/>
                  </a:cubicBezTo>
                  <a:cubicBezTo>
                    <a:pt x="85" y="3351"/>
                    <a:pt x="86" y="3351"/>
                    <a:pt x="87" y="3351"/>
                  </a:cubicBezTo>
                  <a:cubicBezTo>
                    <a:pt x="115" y="3346"/>
                    <a:pt x="157" y="3337"/>
                    <a:pt x="230" y="3278"/>
                  </a:cubicBezTo>
                  <a:cubicBezTo>
                    <a:pt x="281" y="3234"/>
                    <a:pt x="329" y="3187"/>
                    <a:pt x="372" y="3135"/>
                  </a:cubicBezTo>
                  <a:lnTo>
                    <a:pt x="372" y="3135"/>
                  </a:lnTo>
                  <a:cubicBezTo>
                    <a:pt x="351" y="3185"/>
                    <a:pt x="324" y="3230"/>
                    <a:pt x="291" y="3273"/>
                  </a:cubicBezTo>
                  <a:cubicBezTo>
                    <a:pt x="230" y="3354"/>
                    <a:pt x="196" y="3379"/>
                    <a:pt x="166" y="3421"/>
                  </a:cubicBezTo>
                  <a:cubicBezTo>
                    <a:pt x="146" y="3451"/>
                    <a:pt x="179" y="3474"/>
                    <a:pt x="217" y="3474"/>
                  </a:cubicBezTo>
                  <a:cubicBezTo>
                    <a:pt x="234" y="3474"/>
                    <a:pt x="252" y="3470"/>
                    <a:pt x="266" y="3460"/>
                  </a:cubicBezTo>
                  <a:cubicBezTo>
                    <a:pt x="314" y="3424"/>
                    <a:pt x="358" y="3380"/>
                    <a:pt x="395" y="3333"/>
                  </a:cubicBezTo>
                  <a:cubicBezTo>
                    <a:pt x="437" y="3279"/>
                    <a:pt x="499" y="3185"/>
                    <a:pt x="499" y="3185"/>
                  </a:cubicBezTo>
                  <a:lnTo>
                    <a:pt x="499" y="3185"/>
                  </a:lnTo>
                  <a:cubicBezTo>
                    <a:pt x="465" y="3291"/>
                    <a:pt x="407" y="3355"/>
                    <a:pt x="377" y="3397"/>
                  </a:cubicBezTo>
                  <a:cubicBezTo>
                    <a:pt x="347" y="3438"/>
                    <a:pt x="347" y="3468"/>
                    <a:pt x="377" y="3478"/>
                  </a:cubicBezTo>
                  <a:cubicBezTo>
                    <a:pt x="381" y="3479"/>
                    <a:pt x="384" y="3480"/>
                    <a:pt x="389" y="3480"/>
                  </a:cubicBezTo>
                  <a:cubicBezTo>
                    <a:pt x="413" y="3480"/>
                    <a:pt x="452" y="3456"/>
                    <a:pt x="517" y="3385"/>
                  </a:cubicBezTo>
                  <a:cubicBezTo>
                    <a:pt x="593" y="3302"/>
                    <a:pt x="657" y="3157"/>
                    <a:pt x="685" y="3025"/>
                  </a:cubicBezTo>
                  <a:cubicBezTo>
                    <a:pt x="713" y="2893"/>
                    <a:pt x="713" y="2838"/>
                    <a:pt x="735" y="2772"/>
                  </a:cubicBezTo>
                  <a:cubicBezTo>
                    <a:pt x="817" y="2529"/>
                    <a:pt x="881" y="2335"/>
                    <a:pt x="907" y="2081"/>
                  </a:cubicBezTo>
                  <a:cubicBezTo>
                    <a:pt x="944" y="1714"/>
                    <a:pt x="903" y="1429"/>
                    <a:pt x="862" y="1255"/>
                  </a:cubicBezTo>
                  <a:cubicBezTo>
                    <a:pt x="778" y="894"/>
                    <a:pt x="598" y="448"/>
                    <a:pt x="470" y="208"/>
                  </a:cubicBezTo>
                  <a:cubicBezTo>
                    <a:pt x="391" y="60"/>
                    <a:pt x="306" y="1"/>
                    <a:pt x="233"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605;p55"/>
            <p:cNvSpPr/>
            <p:nvPr/>
          </p:nvSpPr>
          <p:spPr>
            <a:xfrm>
              <a:off x="4497425" y="5140375"/>
              <a:ext cx="21125" cy="28525"/>
            </a:xfrm>
            <a:custGeom>
              <a:avLst/>
              <a:gdLst/>
              <a:ahLst/>
              <a:cxnLst/>
              <a:rect l="l" t="t" r="r" b="b"/>
              <a:pathLst>
                <a:path w="845" h="1141" extrusionOk="0">
                  <a:moveTo>
                    <a:pt x="288" y="1"/>
                  </a:moveTo>
                  <a:cubicBezTo>
                    <a:pt x="240" y="1"/>
                    <a:pt x="194" y="20"/>
                    <a:pt x="153" y="52"/>
                  </a:cubicBezTo>
                  <a:cubicBezTo>
                    <a:pt x="0" y="174"/>
                    <a:pt x="63" y="436"/>
                    <a:pt x="144" y="602"/>
                  </a:cubicBezTo>
                  <a:cubicBezTo>
                    <a:pt x="223" y="768"/>
                    <a:pt x="385" y="1140"/>
                    <a:pt x="385" y="1140"/>
                  </a:cubicBezTo>
                  <a:cubicBezTo>
                    <a:pt x="388" y="1140"/>
                    <a:pt x="391" y="1140"/>
                    <a:pt x="395" y="1140"/>
                  </a:cubicBezTo>
                  <a:cubicBezTo>
                    <a:pt x="759" y="1140"/>
                    <a:pt x="845" y="869"/>
                    <a:pt x="845" y="869"/>
                  </a:cubicBezTo>
                  <a:cubicBezTo>
                    <a:pt x="845" y="869"/>
                    <a:pt x="664" y="401"/>
                    <a:pt x="537" y="187"/>
                  </a:cubicBezTo>
                  <a:cubicBezTo>
                    <a:pt x="458" y="54"/>
                    <a:pt x="370" y="1"/>
                    <a:pt x="288" y="1"/>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606;p55"/>
            <p:cNvSpPr/>
            <p:nvPr/>
          </p:nvSpPr>
          <p:spPr>
            <a:xfrm>
              <a:off x="4495175" y="5115450"/>
              <a:ext cx="7150" cy="9025"/>
            </a:xfrm>
            <a:custGeom>
              <a:avLst/>
              <a:gdLst/>
              <a:ahLst/>
              <a:cxnLst/>
              <a:rect l="l" t="t" r="r" b="b"/>
              <a:pathLst>
                <a:path w="286" h="361" extrusionOk="0">
                  <a:moveTo>
                    <a:pt x="110" y="1"/>
                  </a:moveTo>
                  <a:cubicBezTo>
                    <a:pt x="67" y="1"/>
                    <a:pt x="23" y="21"/>
                    <a:pt x="3" y="46"/>
                  </a:cubicBezTo>
                  <a:lnTo>
                    <a:pt x="1" y="327"/>
                  </a:lnTo>
                  <a:cubicBezTo>
                    <a:pt x="1" y="327"/>
                    <a:pt x="14" y="358"/>
                    <a:pt x="68" y="360"/>
                  </a:cubicBezTo>
                  <a:cubicBezTo>
                    <a:pt x="70" y="360"/>
                    <a:pt x="71" y="360"/>
                    <a:pt x="72" y="360"/>
                  </a:cubicBezTo>
                  <a:cubicBezTo>
                    <a:pt x="173" y="360"/>
                    <a:pt x="286" y="176"/>
                    <a:pt x="206" y="50"/>
                  </a:cubicBezTo>
                  <a:cubicBezTo>
                    <a:pt x="183" y="14"/>
                    <a:pt x="147" y="1"/>
                    <a:pt x="110"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607;p55"/>
            <p:cNvSpPr/>
            <p:nvPr/>
          </p:nvSpPr>
          <p:spPr>
            <a:xfrm>
              <a:off x="3989875" y="5147100"/>
              <a:ext cx="114950" cy="66325"/>
            </a:xfrm>
            <a:custGeom>
              <a:avLst/>
              <a:gdLst/>
              <a:ahLst/>
              <a:cxnLst/>
              <a:rect l="l" t="t" r="r" b="b"/>
              <a:pathLst>
                <a:path w="4598" h="2653" extrusionOk="0">
                  <a:moveTo>
                    <a:pt x="2299" y="0"/>
                  </a:moveTo>
                  <a:cubicBezTo>
                    <a:pt x="1030" y="0"/>
                    <a:pt x="1" y="594"/>
                    <a:pt x="1" y="1326"/>
                  </a:cubicBezTo>
                  <a:cubicBezTo>
                    <a:pt x="1" y="2059"/>
                    <a:pt x="1030" y="2652"/>
                    <a:pt x="2299" y="2652"/>
                  </a:cubicBezTo>
                  <a:cubicBezTo>
                    <a:pt x="3569" y="2652"/>
                    <a:pt x="4598" y="2059"/>
                    <a:pt x="4598" y="1326"/>
                  </a:cubicBezTo>
                  <a:cubicBezTo>
                    <a:pt x="4598" y="594"/>
                    <a:pt x="3569" y="0"/>
                    <a:pt x="2299" y="0"/>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608;p55"/>
            <p:cNvSpPr/>
            <p:nvPr/>
          </p:nvSpPr>
          <p:spPr>
            <a:xfrm>
              <a:off x="4017350" y="5064825"/>
              <a:ext cx="16450" cy="42250"/>
            </a:xfrm>
            <a:custGeom>
              <a:avLst/>
              <a:gdLst/>
              <a:ahLst/>
              <a:cxnLst/>
              <a:rect l="l" t="t" r="r" b="b"/>
              <a:pathLst>
                <a:path w="658" h="1690" extrusionOk="0">
                  <a:moveTo>
                    <a:pt x="370" y="1"/>
                  </a:moveTo>
                  <a:cubicBezTo>
                    <a:pt x="356" y="1"/>
                    <a:pt x="341" y="1"/>
                    <a:pt x="325" y="3"/>
                  </a:cubicBezTo>
                  <a:cubicBezTo>
                    <a:pt x="91" y="30"/>
                    <a:pt x="40" y="241"/>
                    <a:pt x="50" y="687"/>
                  </a:cubicBezTo>
                  <a:cubicBezTo>
                    <a:pt x="60" y="1134"/>
                    <a:pt x="43" y="1343"/>
                    <a:pt x="20" y="1435"/>
                  </a:cubicBezTo>
                  <a:cubicBezTo>
                    <a:pt x="0" y="1514"/>
                    <a:pt x="143" y="1690"/>
                    <a:pt x="321" y="1690"/>
                  </a:cubicBezTo>
                  <a:cubicBezTo>
                    <a:pt x="357" y="1690"/>
                    <a:pt x="394" y="1683"/>
                    <a:pt x="432" y="1666"/>
                  </a:cubicBezTo>
                  <a:cubicBezTo>
                    <a:pt x="657" y="1567"/>
                    <a:pt x="555" y="66"/>
                    <a:pt x="555" y="66"/>
                  </a:cubicBezTo>
                  <a:cubicBezTo>
                    <a:pt x="555" y="66"/>
                    <a:pt x="494" y="1"/>
                    <a:pt x="370" y="1"/>
                  </a:cubicBezTo>
                  <a:close/>
                </a:path>
              </a:pathLst>
            </a:custGeom>
            <a:solidFill>
              <a:srgbClr val="482A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609;p55"/>
            <p:cNvSpPr/>
            <p:nvPr/>
          </p:nvSpPr>
          <p:spPr>
            <a:xfrm>
              <a:off x="4034825" y="5066025"/>
              <a:ext cx="19050" cy="18500"/>
            </a:xfrm>
            <a:custGeom>
              <a:avLst/>
              <a:gdLst/>
              <a:ahLst/>
              <a:cxnLst/>
              <a:rect l="l" t="t" r="r" b="b"/>
              <a:pathLst>
                <a:path w="762" h="740" extrusionOk="0">
                  <a:moveTo>
                    <a:pt x="246" y="1"/>
                  </a:moveTo>
                  <a:cubicBezTo>
                    <a:pt x="193" y="1"/>
                    <a:pt x="160" y="13"/>
                    <a:pt x="160" y="13"/>
                  </a:cubicBezTo>
                  <a:cubicBezTo>
                    <a:pt x="1" y="222"/>
                    <a:pt x="232" y="740"/>
                    <a:pt x="440" y="740"/>
                  </a:cubicBezTo>
                  <a:cubicBezTo>
                    <a:pt x="476" y="740"/>
                    <a:pt x="510" y="725"/>
                    <a:pt x="542" y="691"/>
                  </a:cubicBezTo>
                  <a:cubicBezTo>
                    <a:pt x="762" y="457"/>
                    <a:pt x="597" y="151"/>
                    <a:pt x="442" y="58"/>
                  </a:cubicBezTo>
                  <a:cubicBezTo>
                    <a:pt x="366" y="12"/>
                    <a:pt x="297" y="1"/>
                    <a:pt x="246"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3610;p55"/>
            <p:cNvSpPr/>
            <p:nvPr/>
          </p:nvSpPr>
          <p:spPr>
            <a:xfrm>
              <a:off x="4037850" y="5100675"/>
              <a:ext cx="69075" cy="44350"/>
            </a:xfrm>
            <a:custGeom>
              <a:avLst/>
              <a:gdLst/>
              <a:ahLst/>
              <a:cxnLst/>
              <a:rect l="l" t="t" r="r" b="b"/>
              <a:pathLst>
                <a:path w="2763" h="1774" extrusionOk="0">
                  <a:moveTo>
                    <a:pt x="232" y="1"/>
                  </a:moveTo>
                  <a:cubicBezTo>
                    <a:pt x="212" y="1"/>
                    <a:pt x="192" y="3"/>
                    <a:pt x="173" y="6"/>
                  </a:cubicBezTo>
                  <a:cubicBezTo>
                    <a:pt x="50" y="29"/>
                    <a:pt x="0" y="106"/>
                    <a:pt x="143" y="327"/>
                  </a:cubicBezTo>
                  <a:cubicBezTo>
                    <a:pt x="284" y="547"/>
                    <a:pt x="569" y="939"/>
                    <a:pt x="833" y="1182"/>
                  </a:cubicBezTo>
                  <a:cubicBezTo>
                    <a:pt x="961" y="1299"/>
                    <a:pt x="1317" y="1579"/>
                    <a:pt x="1868" y="1681"/>
                  </a:cubicBezTo>
                  <a:cubicBezTo>
                    <a:pt x="1934" y="1693"/>
                    <a:pt x="2010" y="1694"/>
                    <a:pt x="2133" y="1733"/>
                  </a:cubicBezTo>
                  <a:cubicBezTo>
                    <a:pt x="2216" y="1759"/>
                    <a:pt x="2312" y="1774"/>
                    <a:pt x="2397" y="1774"/>
                  </a:cubicBezTo>
                  <a:cubicBezTo>
                    <a:pt x="2440" y="1774"/>
                    <a:pt x="2481" y="1770"/>
                    <a:pt x="2516" y="1762"/>
                  </a:cubicBezTo>
                  <a:cubicBezTo>
                    <a:pt x="2622" y="1737"/>
                    <a:pt x="2656" y="1711"/>
                    <a:pt x="2661" y="1688"/>
                  </a:cubicBezTo>
                  <a:cubicBezTo>
                    <a:pt x="2665" y="1663"/>
                    <a:pt x="2648" y="1648"/>
                    <a:pt x="2613" y="1648"/>
                  </a:cubicBezTo>
                  <a:cubicBezTo>
                    <a:pt x="2606" y="1648"/>
                    <a:pt x="2599" y="1649"/>
                    <a:pt x="2592" y="1650"/>
                  </a:cubicBezTo>
                  <a:cubicBezTo>
                    <a:pt x="2560" y="1654"/>
                    <a:pt x="2515" y="1662"/>
                    <a:pt x="2459" y="1662"/>
                  </a:cubicBezTo>
                  <a:cubicBezTo>
                    <a:pt x="2428" y="1662"/>
                    <a:pt x="2393" y="1659"/>
                    <a:pt x="2356" y="1652"/>
                  </a:cubicBezTo>
                  <a:cubicBezTo>
                    <a:pt x="2356" y="1652"/>
                    <a:pt x="2465" y="1645"/>
                    <a:pt x="2529" y="1635"/>
                  </a:cubicBezTo>
                  <a:cubicBezTo>
                    <a:pt x="2587" y="1626"/>
                    <a:pt x="2644" y="1610"/>
                    <a:pt x="2697" y="1586"/>
                  </a:cubicBezTo>
                  <a:cubicBezTo>
                    <a:pt x="2748" y="1562"/>
                    <a:pt x="2763" y="1484"/>
                    <a:pt x="2716" y="1484"/>
                  </a:cubicBezTo>
                  <a:cubicBezTo>
                    <a:pt x="2715" y="1484"/>
                    <a:pt x="2714" y="1484"/>
                    <a:pt x="2713" y="1484"/>
                  </a:cubicBezTo>
                  <a:cubicBezTo>
                    <a:pt x="2662" y="1488"/>
                    <a:pt x="2625" y="1505"/>
                    <a:pt x="2528" y="1518"/>
                  </a:cubicBezTo>
                  <a:cubicBezTo>
                    <a:pt x="2499" y="1523"/>
                    <a:pt x="2469" y="1526"/>
                    <a:pt x="2439" y="1526"/>
                  </a:cubicBezTo>
                  <a:cubicBezTo>
                    <a:pt x="2417" y="1526"/>
                    <a:pt x="2396" y="1524"/>
                    <a:pt x="2375" y="1522"/>
                  </a:cubicBezTo>
                  <a:cubicBezTo>
                    <a:pt x="2438" y="1510"/>
                    <a:pt x="2500" y="1492"/>
                    <a:pt x="2562" y="1469"/>
                  </a:cubicBezTo>
                  <a:cubicBezTo>
                    <a:pt x="2645" y="1436"/>
                    <a:pt x="2673" y="1405"/>
                    <a:pt x="2690" y="1384"/>
                  </a:cubicBezTo>
                  <a:cubicBezTo>
                    <a:pt x="2705" y="1365"/>
                    <a:pt x="2702" y="1324"/>
                    <a:pt x="2658" y="1324"/>
                  </a:cubicBezTo>
                  <a:cubicBezTo>
                    <a:pt x="2653" y="1324"/>
                    <a:pt x="2646" y="1325"/>
                    <a:pt x="2639" y="1326"/>
                  </a:cubicBezTo>
                  <a:cubicBezTo>
                    <a:pt x="2584" y="1338"/>
                    <a:pt x="2520" y="1378"/>
                    <a:pt x="2410" y="1385"/>
                  </a:cubicBezTo>
                  <a:cubicBezTo>
                    <a:pt x="2391" y="1387"/>
                    <a:pt x="2373" y="1388"/>
                    <a:pt x="2357" y="1388"/>
                  </a:cubicBezTo>
                  <a:cubicBezTo>
                    <a:pt x="2308" y="1388"/>
                    <a:pt x="2277" y="1381"/>
                    <a:pt x="2284" y="1371"/>
                  </a:cubicBezTo>
                  <a:cubicBezTo>
                    <a:pt x="2294" y="1358"/>
                    <a:pt x="2341" y="1358"/>
                    <a:pt x="2400" y="1323"/>
                  </a:cubicBezTo>
                  <a:cubicBezTo>
                    <a:pt x="2457" y="1288"/>
                    <a:pt x="2492" y="1221"/>
                    <a:pt x="2470" y="1190"/>
                  </a:cubicBezTo>
                  <a:cubicBezTo>
                    <a:pt x="2463" y="1180"/>
                    <a:pt x="2458" y="1176"/>
                    <a:pt x="2453" y="1176"/>
                  </a:cubicBezTo>
                  <a:cubicBezTo>
                    <a:pt x="2441" y="1176"/>
                    <a:pt x="2427" y="1194"/>
                    <a:pt x="2383" y="1212"/>
                  </a:cubicBezTo>
                  <a:cubicBezTo>
                    <a:pt x="2321" y="1237"/>
                    <a:pt x="2255" y="1236"/>
                    <a:pt x="2168" y="1280"/>
                  </a:cubicBezTo>
                  <a:cubicBezTo>
                    <a:pt x="2099" y="1316"/>
                    <a:pt x="2050" y="1358"/>
                    <a:pt x="1982" y="1358"/>
                  </a:cubicBezTo>
                  <a:cubicBezTo>
                    <a:pt x="1976" y="1358"/>
                    <a:pt x="1970" y="1357"/>
                    <a:pt x="1963" y="1356"/>
                  </a:cubicBezTo>
                  <a:cubicBezTo>
                    <a:pt x="1489" y="1312"/>
                    <a:pt x="1162" y="1040"/>
                    <a:pt x="1056" y="927"/>
                  </a:cubicBezTo>
                  <a:cubicBezTo>
                    <a:pt x="827" y="684"/>
                    <a:pt x="570" y="310"/>
                    <a:pt x="489" y="173"/>
                  </a:cubicBezTo>
                  <a:cubicBezTo>
                    <a:pt x="409" y="39"/>
                    <a:pt x="320" y="1"/>
                    <a:pt x="232"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3611;p55"/>
            <p:cNvSpPr/>
            <p:nvPr/>
          </p:nvSpPr>
          <p:spPr>
            <a:xfrm>
              <a:off x="4038600" y="5100325"/>
              <a:ext cx="18925" cy="19125"/>
            </a:xfrm>
            <a:custGeom>
              <a:avLst/>
              <a:gdLst/>
              <a:ahLst/>
              <a:cxnLst/>
              <a:rect l="l" t="t" r="r" b="b"/>
              <a:pathLst>
                <a:path w="757" h="765" extrusionOk="0">
                  <a:moveTo>
                    <a:pt x="192" y="0"/>
                  </a:moveTo>
                  <a:cubicBezTo>
                    <a:pt x="102" y="0"/>
                    <a:pt x="40" y="44"/>
                    <a:pt x="20" y="89"/>
                  </a:cubicBezTo>
                  <a:cubicBezTo>
                    <a:pt x="0" y="133"/>
                    <a:pt x="4" y="154"/>
                    <a:pt x="47" y="265"/>
                  </a:cubicBezTo>
                  <a:cubicBezTo>
                    <a:pt x="90" y="376"/>
                    <a:pt x="354" y="762"/>
                    <a:pt x="354" y="762"/>
                  </a:cubicBezTo>
                  <a:cubicBezTo>
                    <a:pt x="367" y="764"/>
                    <a:pt x="380" y="765"/>
                    <a:pt x="393" y="765"/>
                  </a:cubicBezTo>
                  <a:cubicBezTo>
                    <a:pt x="613" y="765"/>
                    <a:pt x="757" y="545"/>
                    <a:pt x="757" y="545"/>
                  </a:cubicBezTo>
                  <a:cubicBezTo>
                    <a:pt x="757" y="545"/>
                    <a:pt x="519" y="216"/>
                    <a:pt x="472" y="160"/>
                  </a:cubicBezTo>
                  <a:cubicBezTo>
                    <a:pt x="417" y="94"/>
                    <a:pt x="361" y="26"/>
                    <a:pt x="243" y="5"/>
                  </a:cubicBezTo>
                  <a:cubicBezTo>
                    <a:pt x="225" y="1"/>
                    <a:pt x="208" y="0"/>
                    <a:pt x="192"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3612;p55"/>
            <p:cNvSpPr/>
            <p:nvPr/>
          </p:nvSpPr>
          <p:spPr>
            <a:xfrm>
              <a:off x="3999675" y="5147200"/>
              <a:ext cx="93950" cy="46475"/>
            </a:xfrm>
            <a:custGeom>
              <a:avLst/>
              <a:gdLst/>
              <a:ahLst/>
              <a:cxnLst/>
              <a:rect l="l" t="t" r="r" b="b"/>
              <a:pathLst>
                <a:path w="3758" h="1859" extrusionOk="0">
                  <a:moveTo>
                    <a:pt x="2129" y="1"/>
                  </a:moveTo>
                  <a:cubicBezTo>
                    <a:pt x="2095" y="1"/>
                    <a:pt x="2075" y="1"/>
                    <a:pt x="2075" y="1"/>
                  </a:cubicBezTo>
                  <a:lnTo>
                    <a:pt x="740" y="353"/>
                  </a:lnTo>
                  <a:cubicBezTo>
                    <a:pt x="740" y="353"/>
                    <a:pt x="410" y="799"/>
                    <a:pt x="220" y="1200"/>
                  </a:cubicBezTo>
                  <a:cubicBezTo>
                    <a:pt x="79" y="1496"/>
                    <a:pt x="1" y="1741"/>
                    <a:pt x="193" y="1858"/>
                  </a:cubicBezTo>
                  <a:lnTo>
                    <a:pt x="672" y="1751"/>
                  </a:lnTo>
                  <a:lnTo>
                    <a:pt x="1590" y="963"/>
                  </a:lnTo>
                  <a:lnTo>
                    <a:pt x="1917" y="858"/>
                  </a:lnTo>
                  <a:lnTo>
                    <a:pt x="2909" y="759"/>
                  </a:lnTo>
                  <a:cubicBezTo>
                    <a:pt x="3054" y="746"/>
                    <a:pt x="3757" y="505"/>
                    <a:pt x="3644" y="273"/>
                  </a:cubicBezTo>
                  <a:cubicBezTo>
                    <a:pt x="3518" y="16"/>
                    <a:pt x="2392" y="1"/>
                    <a:pt x="2129" y="1"/>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3613;p55"/>
            <p:cNvSpPr/>
            <p:nvPr/>
          </p:nvSpPr>
          <p:spPr>
            <a:xfrm>
              <a:off x="4032575" y="5189050"/>
              <a:ext cx="14800" cy="30450"/>
            </a:xfrm>
            <a:custGeom>
              <a:avLst/>
              <a:gdLst/>
              <a:ahLst/>
              <a:cxnLst/>
              <a:rect l="l" t="t" r="r" b="b"/>
              <a:pathLst>
                <a:path w="592" h="1218" extrusionOk="0">
                  <a:moveTo>
                    <a:pt x="344" y="1"/>
                  </a:moveTo>
                  <a:cubicBezTo>
                    <a:pt x="323" y="21"/>
                    <a:pt x="292" y="44"/>
                    <a:pt x="263" y="68"/>
                  </a:cubicBezTo>
                  <a:cubicBezTo>
                    <a:pt x="234" y="91"/>
                    <a:pt x="203" y="112"/>
                    <a:pt x="171" y="133"/>
                  </a:cubicBezTo>
                  <a:cubicBezTo>
                    <a:pt x="111" y="176"/>
                    <a:pt x="51" y="224"/>
                    <a:pt x="33" y="299"/>
                  </a:cubicBezTo>
                  <a:cubicBezTo>
                    <a:pt x="18" y="355"/>
                    <a:pt x="40" y="413"/>
                    <a:pt x="47" y="471"/>
                  </a:cubicBezTo>
                  <a:cubicBezTo>
                    <a:pt x="63" y="581"/>
                    <a:pt x="28" y="691"/>
                    <a:pt x="13" y="801"/>
                  </a:cubicBezTo>
                  <a:cubicBezTo>
                    <a:pt x="0" y="898"/>
                    <a:pt x="45" y="990"/>
                    <a:pt x="106" y="1066"/>
                  </a:cubicBezTo>
                  <a:cubicBezTo>
                    <a:pt x="140" y="1105"/>
                    <a:pt x="176" y="1141"/>
                    <a:pt x="216" y="1175"/>
                  </a:cubicBezTo>
                  <a:cubicBezTo>
                    <a:pt x="241" y="1196"/>
                    <a:pt x="282" y="1218"/>
                    <a:pt x="320" y="1218"/>
                  </a:cubicBezTo>
                  <a:cubicBezTo>
                    <a:pt x="343" y="1218"/>
                    <a:pt x="365" y="1210"/>
                    <a:pt x="381" y="1189"/>
                  </a:cubicBezTo>
                  <a:cubicBezTo>
                    <a:pt x="393" y="1171"/>
                    <a:pt x="399" y="1151"/>
                    <a:pt x="399" y="1129"/>
                  </a:cubicBezTo>
                  <a:cubicBezTo>
                    <a:pt x="411" y="988"/>
                    <a:pt x="415" y="844"/>
                    <a:pt x="437" y="704"/>
                  </a:cubicBezTo>
                  <a:cubicBezTo>
                    <a:pt x="461" y="545"/>
                    <a:pt x="480" y="393"/>
                    <a:pt x="591" y="224"/>
                  </a:cubicBezTo>
                  <a:lnTo>
                    <a:pt x="344" y="1"/>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3614;p55"/>
            <p:cNvSpPr/>
            <p:nvPr/>
          </p:nvSpPr>
          <p:spPr>
            <a:xfrm>
              <a:off x="4040825" y="5152025"/>
              <a:ext cx="53700" cy="43200"/>
            </a:xfrm>
            <a:custGeom>
              <a:avLst/>
              <a:gdLst/>
              <a:ahLst/>
              <a:cxnLst/>
              <a:rect l="l" t="t" r="r" b="b"/>
              <a:pathLst>
                <a:path w="2148" h="1728" extrusionOk="0">
                  <a:moveTo>
                    <a:pt x="1750" y="0"/>
                  </a:moveTo>
                  <a:cubicBezTo>
                    <a:pt x="1490" y="0"/>
                    <a:pt x="1202" y="132"/>
                    <a:pt x="1096" y="227"/>
                  </a:cubicBezTo>
                  <a:cubicBezTo>
                    <a:pt x="1096" y="227"/>
                    <a:pt x="886" y="404"/>
                    <a:pt x="755" y="557"/>
                  </a:cubicBezTo>
                  <a:cubicBezTo>
                    <a:pt x="466" y="894"/>
                    <a:pt x="1" y="1507"/>
                    <a:pt x="1" y="1507"/>
                  </a:cubicBezTo>
                  <a:cubicBezTo>
                    <a:pt x="1" y="1507"/>
                    <a:pt x="47" y="1719"/>
                    <a:pt x="241" y="1728"/>
                  </a:cubicBezTo>
                  <a:cubicBezTo>
                    <a:pt x="241" y="1728"/>
                    <a:pt x="1689" y="601"/>
                    <a:pt x="1807" y="495"/>
                  </a:cubicBezTo>
                  <a:cubicBezTo>
                    <a:pt x="1988" y="335"/>
                    <a:pt x="2147" y="59"/>
                    <a:pt x="1864" y="10"/>
                  </a:cubicBezTo>
                  <a:cubicBezTo>
                    <a:pt x="1827" y="3"/>
                    <a:pt x="1789" y="0"/>
                    <a:pt x="1750"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3615;p55"/>
            <p:cNvSpPr/>
            <p:nvPr/>
          </p:nvSpPr>
          <p:spPr>
            <a:xfrm>
              <a:off x="4063100" y="5174500"/>
              <a:ext cx="27550" cy="18575"/>
            </a:xfrm>
            <a:custGeom>
              <a:avLst/>
              <a:gdLst/>
              <a:ahLst/>
              <a:cxnLst/>
              <a:rect l="l" t="t" r="r" b="b"/>
              <a:pathLst>
                <a:path w="1102" h="743" extrusionOk="0">
                  <a:moveTo>
                    <a:pt x="361" y="1"/>
                  </a:moveTo>
                  <a:cubicBezTo>
                    <a:pt x="304" y="1"/>
                    <a:pt x="250" y="24"/>
                    <a:pt x="198" y="49"/>
                  </a:cubicBezTo>
                  <a:cubicBezTo>
                    <a:pt x="165" y="66"/>
                    <a:pt x="132" y="86"/>
                    <a:pt x="98" y="99"/>
                  </a:cubicBezTo>
                  <a:cubicBezTo>
                    <a:pt x="63" y="112"/>
                    <a:pt x="27" y="129"/>
                    <a:pt x="0" y="137"/>
                  </a:cubicBezTo>
                  <a:lnTo>
                    <a:pt x="76" y="462"/>
                  </a:lnTo>
                  <a:cubicBezTo>
                    <a:pt x="101" y="460"/>
                    <a:pt x="125" y="459"/>
                    <a:pt x="148" y="459"/>
                  </a:cubicBezTo>
                  <a:cubicBezTo>
                    <a:pt x="313" y="459"/>
                    <a:pt x="440" y="508"/>
                    <a:pt x="572" y="556"/>
                  </a:cubicBezTo>
                  <a:cubicBezTo>
                    <a:pt x="706" y="606"/>
                    <a:pt x="833" y="671"/>
                    <a:pt x="962" y="729"/>
                  </a:cubicBezTo>
                  <a:cubicBezTo>
                    <a:pt x="979" y="737"/>
                    <a:pt x="998" y="742"/>
                    <a:pt x="1018" y="742"/>
                  </a:cubicBezTo>
                  <a:cubicBezTo>
                    <a:pt x="1020" y="742"/>
                    <a:pt x="1022" y="742"/>
                    <a:pt x="1025" y="742"/>
                  </a:cubicBezTo>
                  <a:cubicBezTo>
                    <a:pt x="1091" y="731"/>
                    <a:pt x="1102" y="642"/>
                    <a:pt x="1090" y="590"/>
                  </a:cubicBezTo>
                  <a:cubicBezTo>
                    <a:pt x="1080" y="539"/>
                    <a:pt x="1066" y="490"/>
                    <a:pt x="1047" y="441"/>
                  </a:cubicBezTo>
                  <a:cubicBezTo>
                    <a:pt x="1010" y="351"/>
                    <a:pt x="952" y="268"/>
                    <a:pt x="859" y="233"/>
                  </a:cubicBezTo>
                  <a:cubicBezTo>
                    <a:pt x="757" y="193"/>
                    <a:pt x="643" y="170"/>
                    <a:pt x="554" y="104"/>
                  </a:cubicBezTo>
                  <a:cubicBezTo>
                    <a:pt x="508" y="69"/>
                    <a:pt x="467" y="23"/>
                    <a:pt x="410" y="7"/>
                  </a:cubicBezTo>
                  <a:cubicBezTo>
                    <a:pt x="394" y="3"/>
                    <a:pt x="377" y="1"/>
                    <a:pt x="361"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3616;p55"/>
            <p:cNvSpPr/>
            <p:nvPr/>
          </p:nvSpPr>
          <p:spPr>
            <a:xfrm>
              <a:off x="3998900" y="5177850"/>
              <a:ext cx="67425" cy="19575"/>
            </a:xfrm>
            <a:custGeom>
              <a:avLst/>
              <a:gdLst/>
              <a:ahLst/>
              <a:cxnLst/>
              <a:rect l="l" t="t" r="r" b="b"/>
              <a:pathLst>
                <a:path w="2697" h="783" extrusionOk="0">
                  <a:moveTo>
                    <a:pt x="2572" y="1"/>
                  </a:moveTo>
                  <a:cubicBezTo>
                    <a:pt x="2572" y="1"/>
                    <a:pt x="1804" y="93"/>
                    <a:pt x="1238" y="96"/>
                  </a:cubicBezTo>
                  <a:cubicBezTo>
                    <a:pt x="676" y="100"/>
                    <a:pt x="517" y="216"/>
                    <a:pt x="397" y="246"/>
                  </a:cubicBezTo>
                  <a:cubicBezTo>
                    <a:pt x="0" y="350"/>
                    <a:pt x="84" y="585"/>
                    <a:pt x="327" y="694"/>
                  </a:cubicBezTo>
                  <a:cubicBezTo>
                    <a:pt x="469" y="757"/>
                    <a:pt x="596" y="782"/>
                    <a:pt x="778" y="782"/>
                  </a:cubicBezTo>
                  <a:cubicBezTo>
                    <a:pt x="910" y="782"/>
                    <a:pt x="1070" y="769"/>
                    <a:pt x="1287" y="749"/>
                  </a:cubicBezTo>
                  <a:cubicBezTo>
                    <a:pt x="1612" y="718"/>
                    <a:pt x="2644" y="328"/>
                    <a:pt x="2644" y="328"/>
                  </a:cubicBezTo>
                  <a:cubicBezTo>
                    <a:pt x="2644" y="328"/>
                    <a:pt x="2696" y="133"/>
                    <a:pt x="2572" y="1"/>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3617;p55"/>
            <p:cNvSpPr/>
            <p:nvPr/>
          </p:nvSpPr>
          <p:spPr>
            <a:xfrm>
              <a:off x="4021375" y="5091075"/>
              <a:ext cx="26775" cy="28150"/>
            </a:xfrm>
            <a:custGeom>
              <a:avLst/>
              <a:gdLst/>
              <a:ahLst/>
              <a:cxnLst/>
              <a:rect l="l" t="t" r="r" b="b"/>
              <a:pathLst>
                <a:path w="1071" h="1126" extrusionOk="0">
                  <a:moveTo>
                    <a:pt x="245" y="1"/>
                  </a:moveTo>
                  <a:lnTo>
                    <a:pt x="245" y="1"/>
                  </a:lnTo>
                  <a:cubicBezTo>
                    <a:pt x="245" y="1"/>
                    <a:pt x="269" y="435"/>
                    <a:pt x="262" y="466"/>
                  </a:cubicBezTo>
                  <a:cubicBezTo>
                    <a:pt x="254" y="499"/>
                    <a:pt x="91" y="529"/>
                    <a:pt x="45" y="566"/>
                  </a:cubicBezTo>
                  <a:cubicBezTo>
                    <a:pt x="0" y="604"/>
                    <a:pt x="280" y="1045"/>
                    <a:pt x="423" y="1111"/>
                  </a:cubicBezTo>
                  <a:cubicBezTo>
                    <a:pt x="444" y="1121"/>
                    <a:pt x="473" y="1125"/>
                    <a:pt x="506" y="1125"/>
                  </a:cubicBezTo>
                  <a:cubicBezTo>
                    <a:pt x="691" y="1125"/>
                    <a:pt x="1014" y="978"/>
                    <a:pt x="1040" y="791"/>
                  </a:cubicBezTo>
                  <a:cubicBezTo>
                    <a:pt x="1071" y="588"/>
                    <a:pt x="896" y="434"/>
                    <a:pt x="835" y="378"/>
                  </a:cubicBezTo>
                  <a:cubicBezTo>
                    <a:pt x="812" y="372"/>
                    <a:pt x="792" y="371"/>
                    <a:pt x="774" y="371"/>
                  </a:cubicBezTo>
                  <a:cubicBezTo>
                    <a:pt x="763" y="371"/>
                    <a:pt x="753" y="372"/>
                    <a:pt x="745" y="372"/>
                  </a:cubicBezTo>
                  <a:cubicBezTo>
                    <a:pt x="741" y="372"/>
                    <a:pt x="737" y="371"/>
                    <a:pt x="734" y="371"/>
                  </a:cubicBezTo>
                  <a:lnTo>
                    <a:pt x="721" y="160"/>
                  </a:lnTo>
                  <a:cubicBezTo>
                    <a:pt x="528" y="98"/>
                    <a:pt x="245" y="1"/>
                    <a:pt x="245"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3618;p55"/>
            <p:cNvSpPr/>
            <p:nvPr/>
          </p:nvSpPr>
          <p:spPr>
            <a:xfrm>
              <a:off x="4017150" y="5100300"/>
              <a:ext cx="42375" cy="40950"/>
            </a:xfrm>
            <a:custGeom>
              <a:avLst/>
              <a:gdLst/>
              <a:ahLst/>
              <a:cxnLst/>
              <a:rect l="l" t="t" r="r" b="b"/>
              <a:pathLst>
                <a:path w="1695" h="1638" extrusionOk="0">
                  <a:moveTo>
                    <a:pt x="960" y="1"/>
                  </a:moveTo>
                  <a:cubicBezTo>
                    <a:pt x="959" y="1"/>
                    <a:pt x="958" y="1"/>
                    <a:pt x="956" y="1"/>
                  </a:cubicBezTo>
                  <a:lnTo>
                    <a:pt x="934" y="2"/>
                  </a:lnTo>
                  <a:cubicBezTo>
                    <a:pt x="934" y="2"/>
                    <a:pt x="1041" y="131"/>
                    <a:pt x="1101" y="267"/>
                  </a:cubicBezTo>
                  <a:cubicBezTo>
                    <a:pt x="1156" y="394"/>
                    <a:pt x="1149" y="544"/>
                    <a:pt x="1038" y="579"/>
                  </a:cubicBezTo>
                  <a:cubicBezTo>
                    <a:pt x="999" y="591"/>
                    <a:pt x="964" y="597"/>
                    <a:pt x="932" y="597"/>
                  </a:cubicBezTo>
                  <a:cubicBezTo>
                    <a:pt x="811" y="597"/>
                    <a:pt x="724" y="518"/>
                    <a:pt x="622" y="407"/>
                  </a:cubicBezTo>
                  <a:cubicBezTo>
                    <a:pt x="534" y="312"/>
                    <a:pt x="495" y="219"/>
                    <a:pt x="354" y="140"/>
                  </a:cubicBezTo>
                  <a:cubicBezTo>
                    <a:pt x="232" y="158"/>
                    <a:pt x="92" y="223"/>
                    <a:pt x="73" y="289"/>
                  </a:cubicBezTo>
                  <a:cubicBezTo>
                    <a:pt x="50" y="368"/>
                    <a:pt x="0" y="734"/>
                    <a:pt x="105" y="1013"/>
                  </a:cubicBezTo>
                  <a:cubicBezTo>
                    <a:pt x="210" y="1293"/>
                    <a:pt x="312" y="1379"/>
                    <a:pt x="323" y="1592"/>
                  </a:cubicBezTo>
                  <a:cubicBezTo>
                    <a:pt x="323" y="1592"/>
                    <a:pt x="478" y="1638"/>
                    <a:pt x="689" y="1638"/>
                  </a:cubicBezTo>
                  <a:cubicBezTo>
                    <a:pt x="868" y="1638"/>
                    <a:pt x="1085" y="1605"/>
                    <a:pt x="1281" y="1485"/>
                  </a:cubicBezTo>
                  <a:cubicBezTo>
                    <a:pt x="1281" y="1485"/>
                    <a:pt x="1324" y="1258"/>
                    <a:pt x="1327" y="1098"/>
                  </a:cubicBezTo>
                  <a:cubicBezTo>
                    <a:pt x="1695" y="778"/>
                    <a:pt x="1424" y="386"/>
                    <a:pt x="1117" y="67"/>
                  </a:cubicBezTo>
                  <a:cubicBezTo>
                    <a:pt x="1075" y="25"/>
                    <a:pt x="1019" y="1"/>
                    <a:pt x="960" y="1"/>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3619;p55"/>
            <p:cNvSpPr/>
            <p:nvPr/>
          </p:nvSpPr>
          <p:spPr>
            <a:xfrm>
              <a:off x="4027500" y="5091075"/>
              <a:ext cx="12175" cy="10425"/>
            </a:xfrm>
            <a:custGeom>
              <a:avLst/>
              <a:gdLst/>
              <a:ahLst/>
              <a:cxnLst/>
              <a:rect l="l" t="t" r="r" b="b"/>
              <a:pathLst>
                <a:path w="487" h="417" extrusionOk="0">
                  <a:moveTo>
                    <a:pt x="0" y="1"/>
                  </a:moveTo>
                  <a:cubicBezTo>
                    <a:pt x="0" y="1"/>
                    <a:pt x="5" y="79"/>
                    <a:pt x="8" y="137"/>
                  </a:cubicBezTo>
                  <a:cubicBezTo>
                    <a:pt x="8" y="137"/>
                    <a:pt x="21" y="285"/>
                    <a:pt x="266" y="401"/>
                  </a:cubicBezTo>
                  <a:cubicBezTo>
                    <a:pt x="282" y="409"/>
                    <a:pt x="316" y="416"/>
                    <a:pt x="352" y="416"/>
                  </a:cubicBezTo>
                  <a:cubicBezTo>
                    <a:pt x="411" y="416"/>
                    <a:pt x="478" y="397"/>
                    <a:pt x="487" y="331"/>
                  </a:cubicBezTo>
                  <a:lnTo>
                    <a:pt x="476" y="161"/>
                  </a:lnTo>
                  <a:lnTo>
                    <a:pt x="338" y="115"/>
                  </a:lnTo>
                  <a:lnTo>
                    <a:pt x="0" y="1"/>
                  </a:lnTo>
                  <a:close/>
                </a:path>
              </a:pathLst>
            </a:custGeom>
            <a:solidFill>
              <a:srgbClr val="F28F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3620;p55"/>
            <p:cNvSpPr/>
            <p:nvPr/>
          </p:nvSpPr>
          <p:spPr>
            <a:xfrm>
              <a:off x="4020350" y="5065825"/>
              <a:ext cx="28075" cy="33250"/>
            </a:xfrm>
            <a:custGeom>
              <a:avLst/>
              <a:gdLst/>
              <a:ahLst/>
              <a:cxnLst/>
              <a:rect l="l" t="t" r="r" b="b"/>
              <a:pathLst>
                <a:path w="1123" h="1330" extrusionOk="0">
                  <a:moveTo>
                    <a:pt x="597" y="1"/>
                  </a:moveTo>
                  <a:cubicBezTo>
                    <a:pt x="587" y="1"/>
                    <a:pt x="578" y="1"/>
                    <a:pt x="567" y="2"/>
                  </a:cubicBezTo>
                  <a:cubicBezTo>
                    <a:pt x="331" y="14"/>
                    <a:pt x="128" y="177"/>
                    <a:pt x="64" y="405"/>
                  </a:cubicBezTo>
                  <a:cubicBezTo>
                    <a:pt x="0" y="634"/>
                    <a:pt x="90" y="878"/>
                    <a:pt x="286" y="1011"/>
                  </a:cubicBezTo>
                  <a:cubicBezTo>
                    <a:pt x="286" y="1011"/>
                    <a:pt x="337" y="1134"/>
                    <a:pt x="354" y="1157"/>
                  </a:cubicBezTo>
                  <a:cubicBezTo>
                    <a:pt x="458" y="1297"/>
                    <a:pt x="703" y="1328"/>
                    <a:pt x="792" y="1329"/>
                  </a:cubicBezTo>
                  <a:cubicBezTo>
                    <a:pt x="793" y="1329"/>
                    <a:pt x="793" y="1329"/>
                    <a:pt x="794" y="1329"/>
                  </a:cubicBezTo>
                  <a:cubicBezTo>
                    <a:pt x="871" y="1329"/>
                    <a:pt x="949" y="1265"/>
                    <a:pt x="1008" y="1138"/>
                  </a:cubicBezTo>
                  <a:cubicBezTo>
                    <a:pt x="1121" y="898"/>
                    <a:pt x="1123" y="614"/>
                    <a:pt x="1098" y="476"/>
                  </a:cubicBezTo>
                  <a:cubicBezTo>
                    <a:pt x="1058" y="207"/>
                    <a:pt x="869" y="1"/>
                    <a:pt x="597"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3621;p55"/>
            <p:cNvSpPr/>
            <p:nvPr/>
          </p:nvSpPr>
          <p:spPr>
            <a:xfrm>
              <a:off x="4020825" y="5065575"/>
              <a:ext cx="26675" cy="25525"/>
            </a:xfrm>
            <a:custGeom>
              <a:avLst/>
              <a:gdLst/>
              <a:ahLst/>
              <a:cxnLst/>
              <a:rect l="l" t="t" r="r" b="b"/>
              <a:pathLst>
                <a:path w="1067" h="1021" extrusionOk="0">
                  <a:moveTo>
                    <a:pt x="584" y="1"/>
                  </a:moveTo>
                  <a:cubicBezTo>
                    <a:pt x="544" y="1"/>
                    <a:pt x="502" y="4"/>
                    <a:pt x="459" y="11"/>
                  </a:cubicBezTo>
                  <a:cubicBezTo>
                    <a:pt x="223" y="47"/>
                    <a:pt x="42" y="277"/>
                    <a:pt x="20" y="515"/>
                  </a:cubicBezTo>
                  <a:cubicBezTo>
                    <a:pt x="1" y="729"/>
                    <a:pt x="110" y="913"/>
                    <a:pt x="267" y="1021"/>
                  </a:cubicBezTo>
                  <a:cubicBezTo>
                    <a:pt x="261" y="1002"/>
                    <a:pt x="117" y="785"/>
                    <a:pt x="265" y="737"/>
                  </a:cubicBezTo>
                  <a:lnTo>
                    <a:pt x="265" y="737"/>
                  </a:lnTo>
                  <a:cubicBezTo>
                    <a:pt x="289" y="765"/>
                    <a:pt x="295" y="807"/>
                    <a:pt x="296" y="852"/>
                  </a:cubicBezTo>
                  <a:cubicBezTo>
                    <a:pt x="296" y="852"/>
                    <a:pt x="370" y="844"/>
                    <a:pt x="354" y="758"/>
                  </a:cubicBezTo>
                  <a:cubicBezTo>
                    <a:pt x="349" y="733"/>
                    <a:pt x="345" y="712"/>
                    <a:pt x="341" y="691"/>
                  </a:cubicBezTo>
                  <a:cubicBezTo>
                    <a:pt x="329" y="624"/>
                    <a:pt x="345" y="555"/>
                    <a:pt x="383" y="499"/>
                  </a:cubicBezTo>
                  <a:cubicBezTo>
                    <a:pt x="466" y="373"/>
                    <a:pt x="649" y="434"/>
                    <a:pt x="754" y="242"/>
                  </a:cubicBezTo>
                  <a:cubicBezTo>
                    <a:pt x="856" y="359"/>
                    <a:pt x="961" y="369"/>
                    <a:pt x="1066" y="379"/>
                  </a:cubicBezTo>
                  <a:cubicBezTo>
                    <a:pt x="964" y="96"/>
                    <a:pt x="792" y="1"/>
                    <a:pt x="584" y="1"/>
                  </a:cubicBezTo>
                  <a:close/>
                </a:path>
              </a:pathLst>
            </a:custGeom>
            <a:solidFill>
              <a:srgbClr val="5433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3622;p55"/>
            <p:cNvSpPr/>
            <p:nvPr/>
          </p:nvSpPr>
          <p:spPr>
            <a:xfrm>
              <a:off x="4001825" y="5105750"/>
              <a:ext cx="24575" cy="76250"/>
            </a:xfrm>
            <a:custGeom>
              <a:avLst/>
              <a:gdLst/>
              <a:ahLst/>
              <a:cxnLst/>
              <a:rect l="l" t="t" r="r" b="b"/>
              <a:pathLst>
                <a:path w="983" h="3050" extrusionOk="0">
                  <a:moveTo>
                    <a:pt x="782" y="0"/>
                  </a:moveTo>
                  <a:cubicBezTo>
                    <a:pt x="728" y="0"/>
                    <a:pt x="665" y="52"/>
                    <a:pt x="587" y="185"/>
                  </a:cubicBezTo>
                  <a:cubicBezTo>
                    <a:pt x="453" y="410"/>
                    <a:pt x="233" y="842"/>
                    <a:pt x="137" y="1186"/>
                  </a:cubicBezTo>
                  <a:cubicBezTo>
                    <a:pt x="90" y="1354"/>
                    <a:pt x="0" y="1798"/>
                    <a:pt x="159" y="2336"/>
                  </a:cubicBezTo>
                  <a:cubicBezTo>
                    <a:pt x="178" y="2401"/>
                    <a:pt x="212" y="2469"/>
                    <a:pt x="233" y="2597"/>
                  </a:cubicBezTo>
                  <a:cubicBezTo>
                    <a:pt x="254" y="2725"/>
                    <a:pt x="311" y="2867"/>
                    <a:pt x="379" y="2950"/>
                  </a:cubicBezTo>
                  <a:cubicBezTo>
                    <a:pt x="442" y="3024"/>
                    <a:pt x="479" y="3048"/>
                    <a:pt x="503" y="3048"/>
                  </a:cubicBezTo>
                  <a:cubicBezTo>
                    <a:pt x="506" y="3048"/>
                    <a:pt x="508" y="3047"/>
                    <a:pt x="511" y="3047"/>
                  </a:cubicBezTo>
                  <a:cubicBezTo>
                    <a:pt x="540" y="3038"/>
                    <a:pt x="541" y="3009"/>
                    <a:pt x="515" y="2967"/>
                  </a:cubicBezTo>
                  <a:cubicBezTo>
                    <a:pt x="487" y="2926"/>
                    <a:pt x="434" y="2862"/>
                    <a:pt x="406" y="2758"/>
                  </a:cubicBezTo>
                  <a:lnTo>
                    <a:pt x="406" y="2758"/>
                  </a:lnTo>
                  <a:cubicBezTo>
                    <a:pt x="406" y="2758"/>
                    <a:pt x="461" y="2852"/>
                    <a:pt x="499" y="2906"/>
                  </a:cubicBezTo>
                  <a:cubicBezTo>
                    <a:pt x="533" y="2953"/>
                    <a:pt x="574" y="2996"/>
                    <a:pt x="618" y="3033"/>
                  </a:cubicBezTo>
                  <a:cubicBezTo>
                    <a:pt x="633" y="3045"/>
                    <a:pt x="651" y="3049"/>
                    <a:pt x="669" y="3049"/>
                  </a:cubicBezTo>
                  <a:cubicBezTo>
                    <a:pt x="704" y="3049"/>
                    <a:pt x="734" y="3029"/>
                    <a:pt x="716" y="3001"/>
                  </a:cubicBezTo>
                  <a:cubicBezTo>
                    <a:pt x="689" y="2957"/>
                    <a:pt x="658" y="2932"/>
                    <a:pt x="603" y="2852"/>
                  </a:cubicBezTo>
                  <a:cubicBezTo>
                    <a:pt x="572" y="2810"/>
                    <a:pt x="548" y="2764"/>
                    <a:pt x="529" y="2716"/>
                  </a:cubicBezTo>
                  <a:lnTo>
                    <a:pt x="529" y="2716"/>
                  </a:lnTo>
                  <a:cubicBezTo>
                    <a:pt x="569" y="2767"/>
                    <a:pt x="613" y="2815"/>
                    <a:pt x="662" y="2860"/>
                  </a:cubicBezTo>
                  <a:cubicBezTo>
                    <a:pt x="729" y="2920"/>
                    <a:pt x="769" y="2930"/>
                    <a:pt x="796" y="2934"/>
                  </a:cubicBezTo>
                  <a:cubicBezTo>
                    <a:pt x="798" y="2935"/>
                    <a:pt x="800" y="2935"/>
                    <a:pt x="802" y="2935"/>
                  </a:cubicBezTo>
                  <a:cubicBezTo>
                    <a:pt x="828" y="2935"/>
                    <a:pt x="860" y="2908"/>
                    <a:pt x="823" y="2863"/>
                  </a:cubicBezTo>
                  <a:cubicBezTo>
                    <a:pt x="787" y="2820"/>
                    <a:pt x="723" y="2780"/>
                    <a:pt x="668" y="2686"/>
                  </a:cubicBezTo>
                  <a:cubicBezTo>
                    <a:pt x="628" y="2620"/>
                    <a:pt x="608" y="2566"/>
                    <a:pt x="622" y="2566"/>
                  </a:cubicBezTo>
                  <a:cubicBezTo>
                    <a:pt x="622" y="2566"/>
                    <a:pt x="623" y="2566"/>
                    <a:pt x="623" y="2566"/>
                  </a:cubicBezTo>
                  <a:cubicBezTo>
                    <a:pt x="639" y="2570"/>
                    <a:pt x="661" y="2612"/>
                    <a:pt x="718" y="2648"/>
                  </a:cubicBezTo>
                  <a:cubicBezTo>
                    <a:pt x="747" y="2666"/>
                    <a:pt x="781" y="2675"/>
                    <a:pt x="810" y="2675"/>
                  </a:cubicBezTo>
                  <a:cubicBezTo>
                    <a:pt x="837" y="2675"/>
                    <a:pt x="860" y="2667"/>
                    <a:pt x="868" y="2651"/>
                  </a:cubicBezTo>
                  <a:cubicBezTo>
                    <a:pt x="885" y="2618"/>
                    <a:pt x="864" y="2628"/>
                    <a:pt x="811" y="2583"/>
                  </a:cubicBezTo>
                  <a:cubicBezTo>
                    <a:pt x="759" y="2537"/>
                    <a:pt x="732" y="2480"/>
                    <a:pt x="653" y="2423"/>
                  </a:cubicBezTo>
                  <a:cubicBezTo>
                    <a:pt x="584" y="2372"/>
                    <a:pt x="521" y="2348"/>
                    <a:pt x="492" y="2273"/>
                  </a:cubicBezTo>
                  <a:cubicBezTo>
                    <a:pt x="318" y="1830"/>
                    <a:pt x="413" y="1417"/>
                    <a:pt x="465" y="1271"/>
                  </a:cubicBezTo>
                  <a:cubicBezTo>
                    <a:pt x="578" y="957"/>
                    <a:pt x="796" y="557"/>
                    <a:pt x="881" y="423"/>
                  </a:cubicBezTo>
                  <a:cubicBezTo>
                    <a:pt x="983" y="263"/>
                    <a:pt x="950" y="152"/>
                    <a:pt x="886" y="68"/>
                  </a:cubicBezTo>
                  <a:cubicBezTo>
                    <a:pt x="855" y="26"/>
                    <a:pt x="821" y="0"/>
                    <a:pt x="782"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3623;p55"/>
            <p:cNvSpPr/>
            <p:nvPr/>
          </p:nvSpPr>
          <p:spPr>
            <a:xfrm>
              <a:off x="4020375" y="5082850"/>
              <a:ext cx="7150" cy="9000"/>
            </a:xfrm>
            <a:custGeom>
              <a:avLst/>
              <a:gdLst/>
              <a:ahLst/>
              <a:cxnLst/>
              <a:rect l="l" t="t" r="r" b="b"/>
              <a:pathLst>
                <a:path w="286" h="360" extrusionOk="0">
                  <a:moveTo>
                    <a:pt x="177" y="1"/>
                  </a:moveTo>
                  <a:cubicBezTo>
                    <a:pt x="140" y="1"/>
                    <a:pt x="104" y="14"/>
                    <a:pt x="81" y="51"/>
                  </a:cubicBezTo>
                  <a:cubicBezTo>
                    <a:pt x="1" y="176"/>
                    <a:pt x="114" y="360"/>
                    <a:pt x="214" y="360"/>
                  </a:cubicBezTo>
                  <a:cubicBezTo>
                    <a:pt x="216" y="360"/>
                    <a:pt x="217" y="360"/>
                    <a:pt x="219" y="360"/>
                  </a:cubicBezTo>
                  <a:cubicBezTo>
                    <a:pt x="272" y="357"/>
                    <a:pt x="285" y="330"/>
                    <a:pt x="285" y="330"/>
                  </a:cubicBezTo>
                  <a:lnTo>
                    <a:pt x="283" y="46"/>
                  </a:lnTo>
                  <a:cubicBezTo>
                    <a:pt x="263" y="20"/>
                    <a:pt x="220" y="1"/>
                    <a:pt x="177"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3624;p55"/>
            <p:cNvSpPr/>
            <p:nvPr/>
          </p:nvSpPr>
          <p:spPr>
            <a:xfrm>
              <a:off x="4018175" y="5135550"/>
              <a:ext cx="34950" cy="28250"/>
            </a:xfrm>
            <a:custGeom>
              <a:avLst/>
              <a:gdLst/>
              <a:ahLst/>
              <a:cxnLst/>
              <a:rect l="l" t="t" r="r" b="b"/>
              <a:pathLst>
                <a:path w="1398" h="1130" extrusionOk="0">
                  <a:moveTo>
                    <a:pt x="1001" y="0"/>
                  </a:moveTo>
                  <a:cubicBezTo>
                    <a:pt x="714" y="0"/>
                    <a:pt x="270" y="89"/>
                    <a:pt x="270" y="89"/>
                  </a:cubicBezTo>
                  <a:cubicBezTo>
                    <a:pt x="283" y="164"/>
                    <a:pt x="262" y="253"/>
                    <a:pt x="210" y="374"/>
                  </a:cubicBezTo>
                  <a:cubicBezTo>
                    <a:pt x="171" y="467"/>
                    <a:pt x="107" y="576"/>
                    <a:pt x="0" y="819"/>
                  </a:cubicBezTo>
                  <a:cubicBezTo>
                    <a:pt x="9" y="854"/>
                    <a:pt x="110" y="1084"/>
                    <a:pt x="455" y="1123"/>
                  </a:cubicBezTo>
                  <a:cubicBezTo>
                    <a:pt x="488" y="1127"/>
                    <a:pt x="522" y="1129"/>
                    <a:pt x="556" y="1129"/>
                  </a:cubicBezTo>
                  <a:cubicBezTo>
                    <a:pt x="955" y="1129"/>
                    <a:pt x="1398" y="876"/>
                    <a:pt x="1356" y="568"/>
                  </a:cubicBezTo>
                  <a:cubicBezTo>
                    <a:pt x="1327" y="391"/>
                    <a:pt x="1260" y="251"/>
                    <a:pt x="1240" y="75"/>
                  </a:cubicBezTo>
                  <a:cubicBezTo>
                    <a:pt x="1233" y="19"/>
                    <a:pt x="1134" y="0"/>
                    <a:pt x="1001" y="0"/>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3625;p55"/>
            <p:cNvSpPr/>
            <p:nvPr/>
          </p:nvSpPr>
          <p:spPr>
            <a:xfrm>
              <a:off x="4054775" y="5154250"/>
              <a:ext cx="19500" cy="13725"/>
            </a:xfrm>
            <a:custGeom>
              <a:avLst/>
              <a:gdLst/>
              <a:ahLst/>
              <a:cxnLst/>
              <a:rect l="l" t="t" r="r" b="b"/>
              <a:pathLst>
                <a:path w="780" h="549" extrusionOk="0">
                  <a:moveTo>
                    <a:pt x="780" y="0"/>
                  </a:moveTo>
                  <a:lnTo>
                    <a:pt x="780" y="0"/>
                  </a:lnTo>
                  <a:cubicBezTo>
                    <a:pt x="642" y="29"/>
                    <a:pt x="511" y="85"/>
                    <a:pt x="392" y="162"/>
                  </a:cubicBezTo>
                  <a:cubicBezTo>
                    <a:pt x="187" y="293"/>
                    <a:pt x="0" y="548"/>
                    <a:pt x="0" y="548"/>
                  </a:cubicBezTo>
                  <a:lnTo>
                    <a:pt x="141" y="534"/>
                  </a:lnTo>
                  <a:cubicBezTo>
                    <a:pt x="141" y="534"/>
                    <a:pt x="501" y="104"/>
                    <a:pt x="780" y="0"/>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3626;p55"/>
            <p:cNvSpPr/>
            <p:nvPr/>
          </p:nvSpPr>
          <p:spPr>
            <a:xfrm>
              <a:off x="4043050" y="5190325"/>
              <a:ext cx="10075" cy="4900"/>
            </a:xfrm>
            <a:custGeom>
              <a:avLst/>
              <a:gdLst/>
              <a:ahLst/>
              <a:cxnLst/>
              <a:rect l="l" t="t" r="r" b="b"/>
              <a:pathLst>
                <a:path w="403" h="196" extrusionOk="0">
                  <a:moveTo>
                    <a:pt x="403" y="0"/>
                  </a:moveTo>
                  <a:lnTo>
                    <a:pt x="1" y="132"/>
                  </a:lnTo>
                  <a:cubicBezTo>
                    <a:pt x="1" y="132"/>
                    <a:pt x="18" y="154"/>
                    <a:pt x="72" y="179"/>
                  </a:cubicBezTo>
                  <a:cubicBezTo>
                    <a:pt x="95" y="190"/>
                    <a:pt x="120" y="196"/>
                    <a:pt x="145" y="196"/>
                  </a:cubicBezTo>
                  <a:cubicBezTo>
                    <a:pt x="147" y="196"/>
                    <a:pt x="149" y="196"/>
                    <a:pt x="152" y="196"/>
                  </a:cubicBezTo>
                  <a:lnTo>
                    <a:pt x="403" y="0"/>
                  </a:ln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3627;p55"/>
            <p:cNvSpPr/>
            <p:nvPr/>
          </p:nvSpPr>
          <p:spPr>
            <a:xfrm>
              <a:off x="4009825" y="5105425"/>
              <a:ext cx="16550" cy="21625"/>
            </a:xfrm>
            <a:custGeom>
              <a:avLst/>
              <a:gdLst/>
              <a:ahLst/>
              <a:cxnLst/>
              <a:rect l="l" t="t" r="r" b="b"/>
              <a:pathLst>
                <a:path w="662" h="865" extrusionOk="0">
                  <a:moveTo>
                    <a:pt x="454" y="1"/>
                  </a:moveTo>
                  <a:cubicBezTo>
                    <a:pt x="453" y="1"/>
                    <a:pt x="452" y="1"/>
                    <a:pt x="450" y="1"/>
                  </a:cubicBezTo>
                  <a:cubicBezTo>
                    <a:pt x="403" y="3"/>
                    <a:pt x="385" y="17"/>
                    <a:pt x="306" y="105"/>
                  </a:cubicBezTo>
                  <a:cubicBezTo>
                    <a:pt x="226" y="193"/>
                    <a:pt x="0" y="604"/>
                    <a:pt x="0" y="604"/>
                  </a:cubicBezTo>
                  <a:cubicBezTo>
                    <a:pt x="85" y="831"/>
                    <a:pt x="377" y="865"/>
                    <a:pt x="377" y="865"/>
                  </a:cubicBezTo>
                  <a:cubicBezTo>
                    <a:pt x="377" y="865"/>
                    <a:pt x="564" y="503"/>
                    <a:pt x="591" y="436"/>
                  </a:cubicBezTo>
                  <a:cubicBezTo>
                    <a:pt x="625" y="356"/>
                    <a:pt x="661" y="277"/>
                    <a:pt x="626" y="163"/>
                  </a:cubicBezTo>
                  <a:cubicBezTo>
                    <a:pt x="592" y="49"/>
                    <a:pt x="512" y="1"/>
                    <a:pt x="454"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3628;p55"/>
            <p:cNvSpPr/>
            <p:nvPr/>
          </p:nvSpPr>
          <p:spPr>
            <a:xfrm>
              <a:off x="4025500" y="5065550"/>
              <a:ext cx="6300" cy="3950"/>
            </a:xfrm>
            <a:custGeom>
              <a:avLst/>
              <a:gdLst/>
              <a:ahLst/>
              <a:cxnLst/>
              <a:rect l="l" t="t" r="r" b="b"/>
              <a:pathLst>
                <a:path w="252" h="158" extrusionOk="0">
                  <a:moveTo>
                    <a:pt x="192" y="1"/>
                  </a:moveTo>
                  <a:cubicBezTo>
                    <a:pt x="174" y="1"/>
                    <a:pt x="152" y="3"/>
                    <a:pt x="126" y="12"/>
                  </a:cubicBezTo>
                  <a:cubicBezTo>
                    <a:pt x="22" y="45"/>
                    <a:pt x="1" y="158"/>
                    <a:pt x="1" y="158"/>
                  </a:cubicBezTo>
                  <a:cubicBezTo>
                    <a:pt x="96" y="45"/>
                    <a:pt x="252" y="15"/>
                    <a:pt x="252" y="15"/>
                  </a:cubicBezTo>
                  <a:cubicBezTo>
                    <a:pt x="252" y="15"/>
                    <a:pt x="232" y="1"/>
                    <a:pt x="192" y="1"/>
                  </a:cubicBezTo>
                  <a:close/>
                </a:path>
              </a:pathLst>
            </a:custGeom>
            <a:solidFill>
              <a:srgbClr val="E943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3629;p55"/>
            <p:cNvSpPr/>
            <p:nvPr/>
          </p:nvSpPr>
          <p:spPr>
            <a:xfrm>
              <a:off x="4324575" y="5036225"/>
              <a:ext cx="86750" cy="50075"/>
            </a:xfrm>
            <a:custGeom>
              <a:avLst/>
              <a:gdLst/>
              <a:ahLst/>
              <a:cxnLst/>
              <a:rect l="l" t="t" r="r" b="b"/>
              <a:pathLst>
                <a:path w="3470" h="2003" extrusionOk="0">
                  <a:moveTo>
                    <a:pt x="1734" y="1"/>
                  </a:moveTo>
                  <a:cubicBezTo>
                    <a:pt x="776" y="1"/>
                    <a:pt x="0" y="449"/>
                    <a:pt x="0" y="1001"/>
                  </a:cubicBezTo>
                  <a:cubicBezTo>
                    <a:pt x="0" y="1554"/>
                    <a:pt x="776" y="2003"/>
                    <a:pt x="1734" y="2003"/>
                  </a:cubicBezTo>
                  <a:cubicBezTo>
                    <a:pt x="2692" y="2003"/>
                    <a:pt x="3469" y="1554"/>
                    <a:pt x="3469" y="1001"/>
                  </a:cubicBezTo>
                  <a:cubicBezTo>
                    <a:pt x="3469" y="449"/>
                    <a:pt x="2692" y="1"/>
                    <a:pt x="1734" y="1"/>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3630;p55"/>
            <p:cNvSpPr/>
            <p:nvPr/>
          </p:nvSpPr>
          <p:spPr>
            <a:xfrm>
              <a:off x="4328000" y="4909450"/>
              <a:ext cx="17800" cy="36775"/>
            </a:xfrm>
            <a:custGeom>
              <a:avLst/>
              <a:gdLst/>
              <a:ahLst/>
              <a:cxnLst/>
              <a:rect l="l" t="t" r="r" b="b"/>
              <a:pathLst>
                <a:path w="712" h="1471" extrusionOk="0">
                  <a:moveTo>
                    <a:pt x="185" y="0"/>
                  </a:moveTo>
                  <a:cubicBezTo>
                    <a:pt x="170" y="137"/>
                    <a:pt x="1" y="702"/>
                    <a:pt x="36" y="905"/>
                  </a:cubicBezTo>
                  <a:cubicBezTo>
                    <a:pt x="71" y="1108"/>
                    <a:pt x="634" y="1470"/>
                    <a:pt x="634" y="1470"/>
                  </a:cubicBezTo>
                  <a:lnTo>
                    <a:pt x="711" y="1125"/>
                  </a:lnTo>
                  <a:lnTo>
                    <a:pt x="472" y="891"/>
                  </a:lnTo>
                  <a:cubicBezTo>
                    <a:pt x="428" y="848"/>
                    <a:pt x="407" y="785"/>
                    <a:pt x="416" y="723"/>
                  </a:cubicBezTo>
                  <a:lnTo>
                    <a:pt x="486" y="249"/>
                  </a:lnTo>
                  <a:lnTo>
                    <a:pt x="185" y="0"/>
                  </a:ln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3631;p55"/>
            <p:cNvSpPr/>
            <p:nvPr/>
          </p:nvSpPr>
          <p:spPr>
            <a:xfrm>
              <a:off x="4329200" y="4892850"/>
              <a:ext cx="17050" cy="34450"/>
            </a:xfrm>
            <a:custGeom>
              <a:avLst/>
              <a:gdLst/>
              <a:ahLst/>
              <a:cxnLst/>
              <a:rect l="l" t="t" r="r" b="b"/>
              <a:pathLst>
                <a:path w="682" h="1378" extrusionOk="0">
                  <a:moveTo>
                    <a:pt x="449" y="1"/>
                  </a:moveTo>
                  <a:cubicBezTo>
                    <a:pt x="370" y="1"/>
                    <a:pt x="291" y="39"/>
                    <a:pt x="258" y="95"/>
                  </a:cubicBezTo>
                  <a:cubicBezTo>
                    <a:pt x="176" y="230"/>
                    <a:pt x="8" y="1121"/>
                    <a:pt x="1" y="1200"/>
                  </a:cubicBezTo>
                  <a:cubicBezTo>
                    <a:pt x="1" y="1200"/>
                    <a:pt x="124" y="1377"/>
                    <a:pt x="312" y="1377"/>
                  </a:cubicBezTo>
                  <a:cubicBezTo>
                    <a:pt x="350" y="1377"/>
                    <a:pt x="390" y="1370"/>
                    <a:pt x="432" y="1353"/>
                  </a:cubicBezTo>
                  <a:lnTo>
                    <a:pt x="663" y="312"/>
                  </a:lnTo>
                  <a:cubicBezTo>
                    <a:pt x="681" y="83"/>
                    <a:pt x="564" y="1"/>
                    <a:pt x="449"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632;p55"/>
            <p:cNvSpPr/>
            <p:nvPr/>
          </p:nvSpPr>
          <p:spPr>
            <a:xfrm>
              <a:off x="4340400" y="5039725"/>
              <a:ext cx="15725" cy="17625"/>
            </a:xfrm>
            <a:custGeom>
              <a:avLst/>
              <a:gdLst/>
              <a:ahLst/>
              <a:cxnLst/>
              <a:rect l="l" t="t" r="r" b="b"/>
              <a:pathLst>
                <a:path w="629" h="705" extrusionOk="0">
                  <a:moveTo>
                    <a:pt x="526" y="1"/>
                  </a:moveTo>
                  <a:cubicBezTo>
                    <a:pt x="443" y="1"/>
                    <a:pt x="326" y="64"/>
                    <a:pt x="264" y="109"/>
                  </a:cubicBezTo>
                  <a:cubicBezTo>
                    <a:pt x="214" y="146"/>
                    <a:pt x="43" y="399"/>
                    <a:pt x="43" y="399"/>
                  </a:cubicBezTo>
                  <a:cubicBezTo>
                    <a:pt x="38" y="445"/>
                    <a:pt x="30" y="490"/>
                    <a:pt x="19" y="535"/>
                  </a:cubicBezTo>
                  <a:cubicBezTo>
                    <a:pt x="4" y="595"/>
                    <a:pt x="1" y="672"/>
                    <a:pt x="67" y="693"/>
                  </a:cubicBezTo>
                  <a:cubicBezTo>
                    <a:pt x="89" y="700"/>
                    <a:pt x="113" y="704"/>
                    <a:pt x="136" y="704"/>
                  </a:cubicBezTo>
                  <a:cubicBezTo>
                    <a:pt x="181" y="704"/>
                    <a:pt x="225" y="689"/>
                    <a:pt x="253" y="650"/>
                  </a:cubicBezTo>
                  <a:cubicBezTo>
                    <a:pt x="306" y="578"/>
                    <a:pt x="334" y="488"/>
                    <a:pt x="411" y="418"/>
                  </a:cubicBezTo>
                  <a:cubicBezTo>
                    <a:pt x="486" y="351"/>
                    <a:pt x="577" y="275"/>
                    <a:pt x="604" y="169"/>
                  </a:cubicBezTo>
                  <a:cubicBezTo>
                    <a:pt x="628" y="72"/>
                    <a:pt x="612" y="12"/>
                    <a:pt x="546" y="2"/>
                  </a:cubicBezTo>
                  <a:cubicBezTo>
                    <a:pt x="540" y="1"/>
                    <a:pt x="533" y="1"/>
                    <a:pt x="526"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633;p55"/>
            <p:cNvSpPr/>
            <p:nvPr/>
          </p:nvSpPr>
          <p:spPr>
            <a:xfrm>
              <a:off x="4363000" y="5062475"/>
              <a:ext cx="28350" cy="16150"/>
            </a:xfrm>
            <a:custGeom>
              <a:avLst/>
              <a:gdLst/>
              <a:ahLst/>
              <a:cxnLst/>
              <a:rect l="l" t="t" r="r" b="b"/>
              <a:pathLst>
                <a:path w="1134" h="646" extrusionOk="0">
                  <a:moveTo>
                    <a:pt x="306" y="1"/>
                  </a:moveTo>
                  <a:lnTo>
                    <a:pt x="37" y="50"/>
                  </a:lnTo>
                  <a:cubicBezTo>
                    <a:pt x="37" y="50"/>
                    <a:pt x="32" y="126"/>
                    <a:pt x="27" y="188"/>
                  </a:cubicBezTo>
                  <a:cubicBezTo>
                    <a:pt x="22" y="248"/>
                    <a:pt x="0" y="346"/>
                    <a:pt x="21" y="392"/>
                  </a:cubicBezTo>
                  <a:cubicBezTo>
                    <a:pt x="40" y="435"/>
                    <a:pt x="138" y="469"/>
                    <a:pt x="252" y="469"/>
                  </a:cubicBezTo>
                  <a:cubicBezTo>
                    <a:pt x="254" y="469"/>
                    <a:pt x="257" y="469"/>
                    <a:pt x="259" y="469"/>
                  </a:cubicBezTo>
                  <a:cubicBezTo>
                    <a:pt x="335" y="469"/>
                    <a:pt x="483" y="527"/>
                    <a:pt x="536" y="573"/>
                  </a:cubicBezTo>
                  <a:cubicBezTo>
                    <a:pt x="589" y="619"/>
                    <a:pt x="692" y="646"/>
                    <a:pt x="783" y="646"/>
                  </a:cubicBezTo>
                  <a:cubicBezTo>
                    <a:pt x="820" y="646"/>
                    <a:pt x="855" y="641"/>
                    <a:pt x="885" y="632"/>
                  </a:cubicBezTo>
                  <a:cubicBezTo>
                    <a:pt x="986" y="600"/>
                    <a:pt x="1100" y="553"/>
                    <a:pt x="1116" y="506"/>
                  </a:cubicBezTo>
                  <a:cubicBezTo>
                    <a:pt x="1133" y="459"/>
                    <a:pt x="1080" y="436"/>
                    <a:pt x="833" y="323"/>
                  </a:cubicBezTo>
                  <a:cubicBezTo>
                    <a:pt x="584" y="209"/>
                    <a:pt x="402" y="131"/>
                    <a:pt x="306"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634;p55"/>
            <p:cNvSpPr/>
            <p:nvPr/>
          </p:nvSpPr>
          <p:spPr>
            <a:xfrm>
              <a:off x="4338900" y="4953550"/>
              <a:ext cx="38275" cy="111425"/>
            </a:xfrm>
            <a:custGeom>
              <a:avLst/>
              <a:gdLst/>
              <a:ahLst/>
              <a:cxnLst/>
              <a:rect l="l" t="t" r="r" b="b"/>
              <a:pathLst>
                <a:path w="1531" h="4457" extrusionOk="0">
                  <a:moveTo>
                    <a:pt x="50" y="1"/>
                  </a:moveTo>
                  <a:lnTo>
                    <a:pt x="50" y="1"/>
                  </a:lnTo>
                  <a:cubicBezTo>
                    <a:pt x="58" y="114"/>
                    <a:pt x="86" y="686"/>
                    <a:pt x="103" y="1143"/>
                  </a:cubicBezTo>
                  <a:cubicBezTo>
                    <a:pt x="118" y="1566"/>
                    <a:pt x="151" y="2012"/>
                    <a:pt x="151" y="2012"/>
                  </a:cubicBezTo>
                  <a:cubicBezTo>
                    <a:pt x="151" y="2012"/>
                    <a:pt x="85" y="2204"/>
                    <a:pt x="42" y="2528"/>
                  </a:cubicBezTo>
                  <a:cubicBezTo>
                    <a:pt x="0" y="2853"/>
                    <a:pt x="103" y="3846"/>
                    <a:pt x="103" y="3846"/>
                  </a:cubicBezTo>
                  <a:cubicBezTo>
                    <a:pt x="103" y="3846"/>
                    <a:pt x="150" y="3880"/>
                    <a:pt x="225" y="3880"/>
                  </a:cubicBezTo>
                  <a:cubicBezTo>
                    <a:pt x="267" y="3880"/>
                    <a:pt x="317" y="3870"/>
                    <a:pt x="373" y="3838"/>
                  </a:cubicBezTo>
                  <a:cubicBezTo>
                    <a:pt x="373" y="3838"/>
                    <a:pt x="514" y="3068"/>
                    <a:pt x="567" y="2694"/>
                  </a:cubicBezTo>
                  <a:cubicBezTo>
                    <a:pt x="630" y="2263"/>
                    <a:pt x="665" y="2041"/>
                    <a:pt x="681" y="1808"/>
                  </a:cubicBezTo>
                  <a:cubicBezTo>
                    <a:pt x="696" y="1576"/>
                    <a:pt x="727" y="924"/>
                    <a:pt x="727" y="924"/>
                  </a:cubicBezTo>
                  <a:lnTo>
                    <a:pt x="757" y="938"/>
                  </a:lnTo>
                  <a:cubicBezTo>
                    <a:pt x="762" y="1103"/>
                    <a:pt x="801" y="1304"/>
                    <a:pt x="834" y="1640"/>
                  </a:cubicBezTo>
                  <a:cubicBezTo>
                    <a:pt x="870" y="2018"/>
                    <a:pt x="911" y="2477"/>
                    <a:pt x="911" y="2477"/>
                  </a:cubicBezTo>
                  <a:cubicBezTo>
                    <a:pt x="853" y="2695"/>
                    <a:pt x="832" y="2919"/>
                    <a:pt x="849" y="3144"/>
                  </a:cubicBezTo>
                  <a:cubicBezTo>
                    <a:pt x="870" y="3412"/>
                    <a:pt x="998" y="4451"/>
                    <a:pt x="998" y="4451"/>
                  </a:cubicBezTo>
                  <a:cubicBezTo>
                    <a:pt x="1022" y="4454"/>
                    <a:pt x="1046" y="4456"/>
                    <a:pt x="1070" y="4456"/>
                  </a:cubicBezTo>
                  <a:cubicBezTo>
                    <a:pt x="1150" y="4456"/>
                    <a:pt x="1230" y="4435"/>
                    <a:pt x="1300" y="4393"/>
                  </a:cubicBezTo>
                  <a:cubicBezTo>
                    <a:pt x="1300" y="4393"/>
                    <a:pt x="1332" y="3560"/>
                    <a:pt x="1363" y="3182"/>
                  </a:cubicBezTo>
                  <a:cubicBezTo>
                    <a:pt x="1387" y="2884"/>
                    <a:pt x="1405" y="2563"/>
                    <a:pt x="1420" y="2332"/>
                  </a:cubicBezTo>
                  <a:cubicBezTo>
                    <a:pt x="1437" y="2100"/>
                    <a:pt x="1530" y="329"/>
                    <a:pt x="1530" y="329"/>
                  </a:cubicBezTo>
                  <a:lnTo>
                    <a:pt x="50" y="1"/>
                  </a:ln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635;p55"/>
            <p:cNvSpPr/>
            <p:nvPr/>
          </p:nvSpPr>
          <p:spPr>
            <a:xfrm>
              <a:off x="4345325" y="4968625"/>
              <a:ext cx="12500" cy="28375"/>
            </a:xfrm>
            <a:custGeom>
              <a:avLst/>
              <a:gdLst/>
              <a:ahLst/>
              <a:cxnLst/>
              <a:rect l="l" t="t" r="r" b="b"/>
              <a:pathLst>
                <a:path w="500" h="1135" extrusionOk="0">
                  <a:moveTo>
                    <a:pt x="0" y="1"/>
                  </a:moveTo>
                  <a:cubicBezTo>
                    <a:pt x="0" y="1"/>
                    <a:pt x="155" y="235"/>
                    <a:pt x="357" y="339"/>
                  </a:cubicBezTo>
                  <a:cubicBezTo>
                    <a:pt x="357" y="339"/>
                    <a:pt x="428" y="1134"/>
                    <a:pt x="430" y="1134"/>
                  </a:cubicBezTo>
                  <a:cubicBezTo>
                    <a:pt x="430" y="1134"/>
                    <a:pt x="430" y="1134"/>
                    <a:pt x="430" y="1134"/>
                  </a:cubicBezTo>
                  <a:lnTo>
                    <a:pt x="471" y="334"/>
                  </a:lnTo>
                  <a:lnTo>
                    <a:pt x="500" y="335"/>
                  </a:lnTo>
                  <a:cubicBezTo>
                    <a:pt x="500" y="335"/>
                    <a:pt x="168" y="159"/>
                    <a:pt x="0"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636;p55"/>
            <p:cNvSpPr/>
            <p:nvPr/>
          </p:nvSpPr>
          <p:spPr>
            <a:xfrm>
              <a:off x="4343050" y="4861375"/>
              <a:ext cx="29150" cy="32575"/>
            </a:xfrm>
            <a:custGeom>
              <a:avLst/>
              <a:gdLst/>
              <a:ahLst/>
              <a:cxnLst/>
              <a:rect l="l" t="t" r="r" b="b"/>
              <a:pathLst>
                <a:path w="1166" h="1303" extrusionOk="0">
                  <a:moveTo>
                    <a:pt x="594" y="1"/>
                  </a:moveTo>
                  <a:cubicBezTo>
                    <a:pt x="575" y="1"/>
                    <a:pt x="557" y="2"/>
                    <a:pt x="538" y="4"/>
                  </a:cubicBezTo>
                  <a:cubicBezTo>
                    <a:pt x="301" y="28"/>
                    <a:pt x="107" y="199"/>
                    <a:pt x="54" y="431"/>
                  </a:cubicBezTo>
                  <a:cubicBezTo>
                    <a:pt x="1" y="663"/>
                    <a:pt x="102" y="901"/>
                    <a:pt x="305" y="1026"/>
                  </a:cubicBezTo>
                  <a:cubicBezTo>
                    <a:pt x="305" y="1026"/>
                    <a:pt x="336" y="1125"/>
                    <a:pt x="356" y="1145"/>
                  </a:cubicBezTo>
                  <a:cubicBezTo>
                    <a:pt x="451" y="1246"/>
                    <a:pt x="705" y="1303"/>
                    <a:pt x="823" y="1303"/>
                  </a:cubicBezTo>
                  <a:cubicBezTo>
                    <a:pt x="838" y="1303"/>
                    <a:pt x="851" y="1302"/>
                    <a:pt x="861" y="1300"/>
                  </a:cubicBezTo>
                  <a:cubicBezTo>
                    <a:pt x="973" y="1279"/>
                    <a:pt x="1032" y="1228"/>
                    <a:pt x="1081" y="1102"/>
                  </a:cubicBezTo>
                  <a:cubicBezTo>
                    <a:pt x="1165" y="879"/>
                    <a:pt x="1121" y="588"/>
                    <a:pt x="1090" y="451"/>
                  </a:cubicBezTo>
                  <a:cubicBezTo>
                    <a:pt x="1039" y="194"/>
                    <a:pt x="851" y="1"/>
                    <a:pt x="594"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637;p55"/>
            <p:cNvSpPr/>
            <p:nvPr/>
          </p:nvSpPr>
          <p:spPr>
            <a:xfrm>
              <a:off x="4343325" y="4888700"/>
              <a:ext cx="23400" cy="17175"/>
            </a:xfrm>
            <a:custGeom>
              <a:avLst/>
              <a:gdLst/>
              <a:ahLst/>
              <a:cxnLst/>
              <a:rect l="l" t="t" r="r" b="b"/>
              <a:pathLst>
                <a:path w="936" h="687" extrusionOk="0">
                  <a:moveTo>
                    <a:pt x="318" y="0"/>
                  </a:moveTo>
                  <a:cubicBezTo>
                    <a:pt x="318" y="0"/>
                    <a:pt x="303" y="150"/>
                    <a:pt x="293" y="177"/>
                  </a:cubicBezTo>
                  <a:cubicBezTo>
                    <a:pt x="288" y="188"/>
                    <a:pt x="274" y="192"/>
                    <a:pt x="254" y="192"/>
                  </a:cubicBezTo>
                  <a:cubicBezTo>
                    <a:pt x="216" y="192"/>
                    <a:pt x="155" y="178"/>
                    <a:pt x="81" y="175"/>
                  </a:cubicBezTo>
                  <a:cubicBezTo>
                    <a:pt x="81" y="175"/>
                    <a:pt x="80" y="175"/>
                    <a:pt x="79" y="175"/>
                  </a:cubicBezTo>
                  <a:cubicBezTo>
                    <a:pt x="4" y="175"/>
                    <a:pt x="0" y="324"/>
                    <a:pt x="60" y="450"/>
                  </a:cubicBezTo>
                  <a:cubicBezTo>
                    <a:pt x="115" y="565"/>
                    <a:pt x="314" y="672"/>
                    <a:pt x="492" y="686"/>
                  </a:cubicBezTo>
                  <a:cubicBezTo>
                    <a:pt x="500" y="686"/>
                    <a:pt x="508" y="687"/>
                    <a:pt x="517" y="687"/>
                  </a:cubicBezTo>
                  <a:cubicBezTo>
                    <a:pt x="693" y="687"/>
                    <a:pt x="936" y="560"/>
                    <a:pt x="833" y="495"/>
                  </a:cubicBezTo>
                  <a:cubicBezTo>
                    <a:pt x="725" y="429"/>
                    <a:pt x="720" y="400"/>
                    <a:pt x="731" y="345"/>
                  </a:cubicBezTo>
                  <a:cubicBezTo>
                    <a:pt x="741" y="291"/>
                    <a:pt x="757" y="207"/>
                    <a:pt x="757" y="207"/>
                  </a:cubicBezTo>
                  <a:lnTo>
                    <a:pt x="318" y="0"/>
                  </a:ln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638;p55"/>
            <p:cNvSpPr/>
            <p:nvPr/>
          </p:nvSpPr>
          <p:spPr>
            <a:xfrm>
              <a:off x="4343325" y="4861375"/>
              <a:ext cx="24650" cy="28650"/>
            </a:xfrm>
            <a:custGeom>
              <a:avLst/>
              <a:gdLst/>
              <a:ahLst/>
              <a:cxnLst/>
              <a:rect l="l" t="t" r="r" b="b"/>
              <a:pathLst>
                <a:path w="986" h="1146" extrusionOk="0">
                  <a:moveTo>
                    <a:pt x="582" y="1"/>
                  </a:moveTo>
                  <a:cubicBezTo>
                    <a:pt x="564" y="1"/>
                    <a:pt x="546" y="2"/>
                    <a:pt x="527" y="4"/>
                  </a:cubicBezTo>
                  <a:cubicBezTo>
                    <a:pt x="221" y="35"/>
                    <a:pt x="1" y="308"/>
                    <a:pt x="32" y="613"/>
                  </a:cubicBezTo>
                  <a:cubicBezTo>
                    <a:pt x="51" y="790"/>
                    <a:pt x="95" y="917"/>
                    <a:pt x="233" y="1044"/>
                  </a:cubicBezTo>
                  <a:cubicBezTo>
                    <a:pt x="259" y="1066"/>
                    <a:pt x="287" y="1085"/>
                    <a:pt x="317" y="1102"/>
                  </a:cubicBezTo>
                  <a:cubicBezTo>
                    <a:pt x="375" y="1130"/>
                    <a:pt x="438" y="1145"/>
                    <a:pt x="503" y="1145"/>
                  </a:cubicBezTo>
                  <a:cubicBezTo>
                    <a:pt x="539" y="1145"/>
                    <a:pt x="575" y="1140"/>
                    <a:pt x="611" y="1131"/>
                  </a:cubicBezTo>
                  <a:cubicBezTo>
                    <a:pt x="731" y="1097"/>
                    <a:pt x="728" y="967"/>
                    <a:pt x="705" y="949"/>
                  </a:cubicBezTo>
                  <a:cubicBezTo>
                    <a:pt x="682" y="930"/>
                    <a:pt x="610" y="961"/>
                    <a:pt x="585" y="883"/>
                  </a:cubicBezTo>
                  <a:cubicBezTo>
                    <a:pt x="559" y="807"/>
                    <a:pt x="532" y="751"/>
                    <a:pt x="574" y="658"/>
                  </a:cubicBezTo>
                  <a:cubicBezTo>
                    <a:pt x="591" y="615"/>
                    <a:pt x="631" y="593"/>
                    <a:pt x="671" y="593"/>
                  </a:cubicBezTo>
                  <a:cubicBezTo>
                    <a:pt x="707" y="593"/>
                    <a:pt x="742" y="611"/>
                    <a:pt x="762" y="648"/>
                  </a:cubicBezTo>
                  <a:cubicBezTo>
                    <a:pt x="792" y="714"/>
                    <a:pt x="804" y="838"/>
                    <a:pt x="804" y="838"/>
                  </a:cubicBezTo>
                  <a:cubicBezTo>
                    <a:pt x="804" y="838"/>
                    <a:pt x="879" y="801"/>
                    <a:pt x="887" y="720"/>
                  </a:cubicBezTo>
                  <a:cubicBezTo>
                    <a:pt x="891" y="663"/>
                    <a:pt x="889" y="605"/>
                    <a:pt x="879" y="548"/>
                  </a:cubicBezTo>
                  <a:cubicBezTo>
                    <a:pt x="869" y="500"/>
                    <a:pt x="883" y="450"/>
                    <a:pt x="913" y="413"/>
                  </a:cubicBezTo>
                  <a:cubicBezTo>
                    <a:pt x="957" y="363"/>
                    <a:pt x="933" y="292"/>
                    <a:pt x="933" y="292"/>
                  </a:cubicBezTo>
                  <a:cubicBezTo>
                    <a:pt x="954" y="270"/>
                    <a:pt x="971" y="246"/>
                    <a:pt x="985" y="220"/>
                  </a:cubicBezTo>
                  <a:cubicBezTo>
                    <a:pt x="895" y="87"/>
                    <a:pt x="754" y="1"/>
                    <a:pt x="582" y="1"/>
                  </a:cubicBezTo>
                  <a:close/>
                </a:path>
              </a:pathLst>
            </a:custGeom>
            <a:solidFill>
              <a:srgbClr val="FFD7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639;p55"/>
            <p:cNvSpPr/>
            <p:nvPr/>
          </p:nvSpPr>
          <p:spPr>
            <a:xfrm>
              <a:off x="4344900" y="4859200"/>
              <a:ext cx="31350" cy="9500"/>
            </a:xfrm>
            <a:custGeom>
              <a:avLst/>
              <a:gdLst/>
              <a:ahLst/>
              <a:cxnLst/>
              <a:rect l="l" t="t" r="r" b="b"/>
              <a:pathLst>
                <a:path w="1254" h="380" extrusionOk="0">
                  <a:moveTo>
                    <a:pt x="1116" y="0"/>
                  </a:moveTo>
                  <a:cubicBezTo>
                    <a:pt x="1095" y="0"/>
                    <a:pt x="1071" y="5"/>
                    <a:pt x="1044" y="16"/>
                  </a:cubicBezTo>
                  <a:cubicBezTo>
                    <a:pt x="976" y="44"/>
                    <a:pt x="887" y="53"/>
                    <a:pt x="797" y="53"/>
                  </a:cubicBezTo>
                  <a:cubicBezTo>
                    <a:pt x="680" y="53"/>
                    <a:pt x="562" y="37"/>
                    <a:pt x="487" y="29"/>
                  </a:cubicBezTo>
                  <a:cubicBezTo>
                    <a:pt x="477" y="28"/>
                    <a:pt x="466" y="28"/>
                    <a:pt x="454" y="28"/>
                  </a:cubicBezTo>
                  <a:cubicBezTo>
                    <a:pt x="303" y="28"/>
                    <a:pt x="1" y="109"/>
                    <a:pt x="34" y="376"/>
                  </a:cubicBezTo>
                  <a:lnTo>
                    <a:pt x="870" y="379"/>
                  </a:lnTo>
                  <a:cubicBezTo>
                    <a:pt x="870" y="379"/>
                    <a:pt x="874" y="379"/>
                    <a:pt x="880" y="379"/>
                  </a:cubicBezTo>
                  <a:cubicBezTo>
                    <a:pt x="913" y="379"/>
                    <a:pt x="1034" y="370"/>
                    <a:pt x="1145" y="243"/>
                  </a:cubicBezTo>
                  <a:cubicBezTo>
                    <a:pt x="1254" y="117"/>
                    <a:pt x="1221" y="0"/>
                    <a:pt x="1116" y="0"/>
                  </a:cubicBezTo>
                  <a:close/>
                </a:path>
              </a:pathLst>
            </a:custGeom>
            <a:solidFill>
              <a:srgbClr val="FFD7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640;p55"/>
            <p:cNvSpPr/>
            <p:nvPr/>
          </p:nvSpPr>
          <p:spPr>
            <a:xfrm>
              <a:off x="4333475" y="4892825"/>
              <a:ext cx="45075" cy="76800"/>
            </a:xfrm>
            <a:custGeom>
              <a:avLst/>
              <a:gdLst/>
              <a:ahLst/>
              <a:cxnLst/>
              <a:rect l="l" t="t" r="r" b="b"/>
              <a:pathLst>
                <a:path w="1803" h="3072" extrusionOk="0">
                  <a:moveTo>
                    <a:pt x="352" y="1"/>
                  </a:moveTo>
                  <a:cubicBezTo>
                    <a:pt x="232" y="1"/>
                    <a:pt x="143" y="46"/>
                    <a:pt x="80" y="355"/>
                  </a:cubicBezTo>
                  <a:cubicBezTo>
                    <a:pt x="0" y="742"/>
                    <a:pt x="87" y="979"/>
                    <a:pt x="250" y="1561"/>
                  </a:cubicBezTo>
                  <a:cubicBezTo>
                    <a:pt x="321" y="1814"/>
                    <a:pt x="198" y="2183"/>
                    <a:pt x="194" y="2624"/>
                  </a:cubicBezTo>
                  <a:cubicBezTo>
                    <a:pt x="352" y="2935"/>
                    <a:pt x="644" y="3071"/>
                    <a:pt x="908" y="3071"/>
                  </a:cubicBezTo>
                  <a:cubicBezTo>
                    <a:pt x="978" y="3071"/>
                    <a:pt x="1047" y="3061"/>
                    <a:pt x="1110" y="3043"/>
                  </a:cubicBezTo>
                  <a:cubicBezTo>
                    <a:pt x="1295" y="2987"/>
                    <a:pt x="1436" y="2883"/>
                    <a:pt x="1513" y="2755"/>
                  </a:cubicBezTo>
                  <a:cubicBezTo>
                    <a:pt x="1583" y="2856"/>
                    <a:pt x="1656" y="2880"/>
                    <a:pt x="1709" y="2880"/>
                  </a:cubicBezTo>
                  <a:cubicBezTo>
                    <a:pt x="1756" y="2880"/>
                    <a:pt x="1787" y="2862"/>
                    <a:pt x="1787" y="2862"/>
                  </a:cubicBezTo>
                  <a:cubicBezTo>
                    <a:pt x="1803" y="2732"/>
                    <a:pt x="1762" y="1742"/>
                    <a:pt x="1741" y="1240"/>
                  </a:cubicBezTo>
                  <a:cubicBezTo>
                    <a:pt x="1724" y="805"/>
                    <a:pt x="1668" y="548"/>
                    <a:pt x="1541" y="459"/>
                  </a:cubicBezTo>
                  <a:cubicBezTo>
                    <a:pt x="1440" y="389"/>
                    <a:pt x="1129" y="248"/>
                    <a:pt x="1129" y="248"/>
                  </a:cubicBezTo>
                  <a:cubicBezTo>
                    <a:pt x="1129" y="248"/>
                    <a:pt x="1120" y="292"/>
                    <a:pt x="1036" y="292"/>
                  </a:cubicBezTo>
                  <a:cubicBezTo>
                    <a:pt x="1003" y="292"/>
                    <a:pt x="959" y="285"/>
                    <a:pt x="899" y="266"/>
                  </a:cubicBezTo>
                  <a:cubicBezTo>
                    <a:pt x="687" y="200"/>
                    <a:pt x="607" y="104"/>
                    <a:pt x="638" y="27"/>
                  </a:cubicBezTo>
                  <a:cubicBezTo>
                    <a:pt x="547" y="13"/>
                    <a:pt x="455" y="4"/>
                    <a:pt x="362" y="1"/>
                  </a:cubicBezTo>
                  <a:cubicBezTo>
                    <a:pt x="359" y="1"/>
                    <a:pt x="355" y="1"/>
                    <a:pt x="352" y="1"/>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641;p55"/>
            <p:cNvSpPr/>
            <p:nvPr/>
          </p:nvSpPr>
          <p:spPr>
            <a:xfrm>
              <a:off x="4347450" y="4892050"/>
              <a:ext cx="16650" cy="9300"/>
            </a:xfrm>
            <a:custGeom>
              <a:avLst/>
              <a:gdLst/>
              <a:ahLst/>
              <a:cxnLst/>
              <a:rect l="l" t="t" r="r" b="b"/>
              <a:pathLst>
                <a:path w="666" h="372" extrusionOk="0">
                  <a:moveTo>
                    <a:pt x="104" y="0"/>
                  </a:moveTo>
                  <a:cubicBezTo>
                    <a:pt x="67" y="0"/>
                    <a:pt x="21" y="50"/>
                    <a:pt x="21" y="50"/>
                  </a:cubicBezTo>
                  <a:cubicBezTo>
                    <a:pt x="1" y="115"/>
                    <a:pt x="84" y="290"/>
                    <a:pt x="322" y="350"/>
                  </a:cubicBezTo>
                  <a:cubicBezTo>
                    <a:pt x="382" y="366"/>
                    <a:pt x="434" y="371"/>
                    <a:pt x="478" y="371"/>
                  </a:cubicBezTo>
                  <a:cubicBezTo>
                    <a:pt x="606" y="371"/>
                    <a:pt x="666" y="322"/>
                    <a:pt x="666" y="322"/>
                  </a:cubicBezTo>
                  <a:cubicBezTo>
                    <a:pt x="640" y="281"/>
                    <a:pt x="616" y="198"/>
                    <a:pt x="574" y="198"/>
                  </a:cubicBezTo>
                  <a:cubicBezTo>
                    <a:pt x="572" y="198"/>
                    <a:pt x="570" y="198"/>
                    <a:pt x="568" y="198"/>
                  </a:cubicBezTo>
                  <a:cubicBezTo>
                    <a:pt x="332" y="191"/>
                    <a:pt x="178" y="70"/>
                    <a:pt x="134" y="15"/>
                  </a:cubicBezTo>
                  <a:cubicBezTo>
                    <a:pt x="125" y="4"/>
                    <a:pt x="115" y="0"/>
                    <a:pt x="104" y="0"/>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642;p55"/>
            <p:cNvSpPr/>
            <p:nvPr/>
          </p:nvSpPr>
          <p:spPr>
            <a:xfrm>
              <a:off x="4364350" y="4903675"/>
              <a:ext cx="55075" cy="42225"/>
            </a:xfrm>
            <a:custGeom>
              <a:avLst/>
              <a:gdLst/>
              <a:ahLst/>
              <a:cxnLst/>
              <a:rect l="l" t="t" r="r" b="b"/>
              <a:pathLst>
                <a:path w="2203" h="1689" extrusionOk="0">
                  <a:moveTo>
                    <a:pt x="162" y="0"/>
                  </a:moveTo>
                  <a:cubicBezTo>
                    <a:pt x="68" y="0"/>
                    <a:pt x="1" y="108"/>
                    <a:pt x="34" y="334"/>
                  </a:cubicBezTo>
                  <a:cubicBezTo>
                    <a:pt x="81" y="653"/>
                    <a:pt x="144" y="876"/>
                    <a:pt x="262" y="1251"/>
                  </a:cubicBezTo>
                  <a:cubicBezTo>
                    <a:pt x="294" y="1350"/>
                    <a:pt x="364" y="1524"/>
                    <a:pt x="468" y="1608"/>
                  </a:cubicBezTo>
                  <a:cubicBezTo>
                    <a:pt x="536" y="1664"/>
                    <a:pt x="623" y="1688"/>
                    <a:pt x="734" y="1688"/>
                  </a:cubicBezTo>
                  <a:cubicBezTo>
                    <a:pt x="831" y="1688"/>
                    <a:pt x="946" y="1669"/>
                    <a:pt x="1083" y="1635"/>
                  </a:cubicBezTo>
                  <a:cubicBezTo>
                    <a:pt x="1208" y="1603"/>
                    <a:pt x="1346" y="1530"/>
                    <a:pt x="1583" y="1419"/>
                  </a:cubicBezTo>
                  <a:cubicBezTo>
                    <a:pt x="1646" y="1389"/>
                    <a:pt x="1696" y="1369"/>
                    <a:pt x="1818" y="1314"/>
                  </a:cubicBezTo>
                  <a:cubicBezTo>
                    <a:pt x="1940" y="1257"/>
                    <a:pt x="2066" y="1163"/>
                    <a:pt x="2130" y="1069"/>
                  </a:cubicBezTo>
                  <a:cubicBezTo>
                    <a:pt x="2194" y="976"/>
                    <a:pt x="2203" y="934"/>
                    <a:pt x="2189" y="912"/>
                  </a:cubicBezTo>
                  <a:cubicBezTo>
                    <a:pt x="2183" y="901"/>
                    <a:pt x="2174" y="896"/>
                    <a:pt x="2163" y="896"/>
                  </a:cubicBezTo>
                  <a:cubicBezTo>
                    <a:pt x="2148" y="896"/>
                    <a:pt x="2130" y="907"/>
                    <a:pt x="2110" y="930"/>
                  </a:cubicBezTo>
                  <a:cubicBezTo>
                    <a:pt x="2076" y="970"/>
                    <a:pt x="2027" y="1040"/>
                    <a:pt x="1930" y="1097"/>
                  </a:cubicBezTo>
                  <a:cubicBezTo>
                    <a:pt x="1930" y="1097"/>
                    <a:pt x="2010" y="1015"/>
                    <a:pt x="2052" y="963"/>
                  </a:cubicBezTo>
                  <a:cubicBezTo>
                    <a:pt x="2090" y="916"/>
                    <a:pt x="2122" y="864"/>
                    <a:pt x="2146" y="808"/>
                  </a:cubicBezTo>
                  <a:cubicBezTo>
                    <a:pt x="2164" y="765"/>
                    <a:pt x="2138" y="708"/>
                    <a:pt x="2108" y="708"/>
                  </a:cubicBezTo>
                  <a:cubicBezTo>
                    <a:pt x="2101" y="708"/>
                    <a:pt x="2094" y="711"/>
                    <a:pt x="2087" y="719"/>
                  </a:cubicBezTo>
                  <a:cubicBezTo>
                    <a:pt x="2052" y="758"/>
                    <a:pt x="2035" y="796"/>
                    <a:pt x="1970" y="875"/>
                  </a:cubicBezTo>
                  <a:cubicBezTo>
                    <a:pt x="1936" y="916"/>
                    <a:pt x="1897" y="952"/>
                    <a:pt x="1855" y="984"/>
                  </a:cubicBezTo>
                  <a:cubicBezTo>
                    <a:pt x="1895" y="930"/>
                    <a:pt x="1930" y="873"/>
                    <a:pt x="1961" y="813"/>
                  </a:cubicBezTo>
                  <a:cubicBezTo>
                    <a:pt x="2002" y="730"/>
                    <a:pt x="2002" y="686"/>
                    <a:pt x="2000" y="659"/>
                  </a:cubicBezTo>
                  <a:cubicBezTo>
                    <a:pt x="1999" y="641"/>
                    <a:pt x="1984" y="622"/>
                    <a:pt x="1964" y="622"/>
                  </a:cubicBezTo>
                  <a:cubicBezTo>
                    <a:pt x="1951" y="622"/>
                    <a:pt x="1936" y="630"/>
                    <a:pt x="1922" y="650"/>
                  </a:cubicBezTo>
                  <a:cubicBezTo>
                    <a:pt x="1888" y="698"/>
                    <a:pt x="1866" y="773"/>
                    <a:pt x="1788" y="854"/>
                  </a:cubicBezTo>
                  <a:cubicBezTo>
                    <a:pt x="1740" y="903"/>
                    <a:pt x="1698" y="936"/>
                    <a:pt x="1685" y="936"/>
                  </a:cubicBezTo>
                  <a:cubicBezTo>
                    <a:pt x="1682" y="936"/>
                    <a:pt x="1680" y="934"/>
                    <a:pt x="1680" y="931"/>
                  </a:cubicBezTo>
                  <a:cubicBezTo>
                    <a:pt x="1679" y="916"/>
                    <a:pt x="1715" y="882"/>
                    <a:pt x="1736" y="814"/>
                  </a:cubicBezTo>
                  <a:cubicBezTo>
                    <a:pt x="1755" y="748"/>
                    <a:pt x="1736" y="672"/>
                    <a:pt x="1697" y="663"/>
                  </a:cubicBezTo>
                  <a:cubicBezTo>
                    <a:pt x="1688" y="662"/>
                    <a:pt x="1682" y="661"/>
                    <a:pt x="1677" y="661"/>
                  </a:cubicBezTo>
                  <a:cubicBezTo>
                    <a:pt x="1660" y="661"/>
                    <a:pt x="1660" y="673"/>
                    <a:pt x="1636" y="723"/>
                  </a:cubicBezTo>
                  <a:cubicBezTo>
                    <a:pt x="1604" y="787"/>
                    <a:pt x="1558" y="835"/>
                    <a:pt x="1522" y="929"/>
                  </a:cubicBezTo>
                  <a:cubicBezTo>
                    <a:pt x="1491" y="1012"/>
                    <a:pt x="1478" y="1045"/>
                    <a:pt x="1420" y="1105"/>
                  </a:cubicBezTo>
                  <a:cubicBezTo>
                    <a:pt x="1358" y="1170"/>
                    <a:pt x="1222" y="1243"/>
                    <a:pt x="985" y="1303"/>
                  </a:cubicBezTo>
                  <a:cubicBezTo>
                    <a:pt x="946" y="1313"/>
                    <a:pt x="912" y="1317"/>
                    <a:pt x="882" y="1317"/>
                  </a:cubicBezTo>
                  <a:cubicBezTo>
                    <a:pt x="718" y="1317"/>
                    <a:pt x="672" y="1187"/>
                    <a:pt x="645" y="1077"/>
                  </a:cubicBezTo>
                  <a:cubicBezTo>
                    <a:pt x="565" y="762"/>
                    <a:pt x="522" y="478"/>
                    <a:pt x="464" y="299"/>
                  </a:cubicBezTo>
                  <a:cubicBezTo>
                    <a:pt x="394" y="88"/>
                    <a:pt x="320" y="54"/>
                    <a:pt x="218" y="12"/>
                  </a:cubicBezTo>
                  <a:cubicBezTo>
                    <a:pt x="199" y="4"/>
                    <a:pt x="180" y="0"/>
                    <a:pt x="162"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643;p55"/>
            <p:cNvSpPr/>
            <p:nvPr/>
          </p:nvSpPr>
          <p:spPr>
            <a:xfrm>
              <a:off x="4362300" y="4902800"/>
              <a:ext cx="19850" cy="33825"/>
            </a:xfrm>
            <a:custGeom>
              <a:avLst/>
              <a:gdLst/>
              <a:ahLst/>
              <a:cxnLst/>
              <a:rect l="l" t="t" r="r" b="b"/>
              <a:pathLst>
                <a:path w="794" h="1353" extrusionOk="0">
                  <a:moveTo>
                    <a:pt x="263" y="0"/>
                  </a:moveTo>
                  <a:cubicBezTo>
                    <a:pt x="245" y="0"/>
                    <a:pt x="226" y="2"/>
                    <a:pt x="207" y="5"/>
                  </a:cubicBezTo>
                  <a:cubicBezTo>
                    <a:pt x="1" y="35"/>
                    <a:pt x="15" y="281"/>
                    <a:pt x="50" y="462"/>
                  </a:cubicBezTo>
                  <a:cubicBezTo>
                    <a:pt x="84" y="642"/>
                    <a:pt x="255" y="1348"/>
                    <a:pt x="255" y="1348"/>
                  </a:cubicBezTo>
                  <a:cubicBezTo>
                    <a:pt x="255" y="1348"/>
                    <a:pt x="287" y="1353"/>
                    <a:pt x="343" y="1353"/>
                  </a:cubicBezTo>
                  <a:cubicBezTo>
                    <a:pt x="403" y="1353"/>
                    <a:pt x="490" y="1347"/>
                    <a:pt x="593" y="1321"/>
                  </a:cubicBezTo>
                  <a:cubicBezTo>
                    <a:pt x="793" y="1273"/>
                    <a:pt x="789" y="1136"/>
                    <a:pt x="789" y="1136"/>
                  </a:cubicBezTo>
                  <a:cubicBezTo>
                    <a:pt x="789" y="1136"/>
                    <a:pt x="638" y="560"/>
                    <a:pt x="565" y="308"/>
                  </a:cubicBezTo>
                  <a:cubicBezTo>
                    <a:pt x="500" y="85"/>
                    <a:pt x="399" y="0"/>
                    <a:pt x="263" y="0"/>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644;p55"/>
            <p:cNvSpPr/>
            <p:nvPr/>
          </p:nvSpPr>
          <p:spPr>
            <a:xfrm>
              <a:off x="4154000" y="5148250"/>
              <a:ext cx="114975" cy="66350"/>
            </a:xfrm>
            <a:custGeom>
              <a:avLst/>
              <a:gdLst/>
              <a:ahLst/>
              <a:cxnLst/>
              <a:rect l="l" t="t" r="r" b="b"/>
              <a:pathLst>
                <a:path w="4599" h="2654" extrusionOk="0">
                  <a:moveTo>
                    <a:pt x="2299" y="0"/>
                  </a:moveTo>
                  <a:cubicBezTo>
                    <a:pt x="1030" y="0"/>
                    <a:pt x="1" y="594"/>
                    <a:pt x="1" y="1326"/>
                  </a:cubicBezTo>
                  <a:cubicBezTo>
                    <a:pt x="1" y="2060"/>
                    <a:pt x="1030" y="2653"/>
                    <a:pt x="2299" y="2653"/>
                  </a:cubicBezTo>
                  <a:cubicBezTo>
                    <a:pt x="3569" y="2653"/>
                    <a:pt x="4598" y="2060"/>
                    <a:pt x="4598" y="1326"/>
                  </a:cubicBezTo>
                  <a:cubicBezTo>
                    <a:pt x="4598" y="594"/>
                    <a:pt x="3569" y="0"/>
                    <a:pt x="2299" y="0"/>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645;p55"/>
            <p:cNvSpPr/>
            <p:nvPr/>
          </p:nvSpPr>
          <p:spPr>
            <a:xfrm>
              <a:off x="4170350" y="5088125"/>
              <a:ext cx="49425" cy="43525"/>
            </a:xfrm>
            <a:custGeom>
              <a:avLst/>
              <a:gdLst/>
              <a:ahLst/>
              <a:cxnLst/>
              <a:rect l="l" t="t" r="r" b="b"/>
              <a:pathLst>
                <a:path w="1977" h="1741" extrusionOk="0">
                  <a:moveTo>
                    <a:pt x="1849" y="0"/>
                  </a:moveTo>
                  <a:cubicBezTo>
                    <a:pt x="1831" y="0"/>
                    <a:pt x="1811" y="2"/>
                    <a:pt x="1790" y="6"/>
                  </a:cubicBezTo>
                  <a:cubicBezTo>
                    <a:pt x="1670" y="30"/>
                    <a:pt x="1571" y="143"/>
                    <a:pt x="1498" y="316"/>
                  </a:cubicBezTo>
                  <a:cubicBezTo>
                    <a:pt x="1426" y="491"/>
                    <a:pt x="1125" y="1226"/>
                    <a:pt x="1060" y="1267"/>
                  </a:cubicBezTo>
                  <a:cubicBezTo>
                    <a:pt x="1059" y="1268"/>
                    <a:pt x="1056" y="1269"/>
                    <a:pt x="1053" y="1269"/>
                  </a:cubicBezTo>
                  <a:cubicBezTo>
                    <a:pt x="979" y="1269"/>
                    <a:pt x="482" y="1057"/>
                    <a:pt x="375" y="982"/>
                  </a:cubicBezTo>
                  <a:cubicBezTo>
                    <a:pt x="289" y="1002"/>
                    <a:pt x="1" y="1016"/>
                    <a:pt x="1" y="1016"/>
                  </a:cubicBezTo>
                  <a:cubicBezTo>
                    <a:pt x="96" y="1139"/>
                    <a:pt x="207" y="1249"/>
                    <a:pt x="330" y="1344"/>
                  </a:cubicBezTo>
                  <a:cubicBezTo>
                    <a:pt x="480" y="1460"/>
                    <a:pt x="937" y="1741"/>
                    <a:pt x="1184" y="1741"/>
                  </a:cubicBezTo>
                  <a:cubicBezTo>
                    <a:pt x="1236" y="1741"/>
                    <a:pt x="1278" y="1728"/>
                    <a:pt x="1306" y="1699"/>
                  </a:cubicBezTo>
                  <a:cubicBezTo>
                    <a:pt x="1372" y="1632"/>
                    <a:pt x="1976" y="39"/>
                    <a:pt x="1976" y="39"/>
                  </a:cubicBezTo>
                  <a:cubicBezTo>
                    <a:pt x="1976" y="39"/>
                    <a:pt x="1932" y="0"/>
                    <a:pt x="1849"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646;p55"/>
            <p:cNvSpPr/>
            <p:nvPr/>
          </p:nvSpPr>
          <p:spPr>
            <a:xfrm>
              <a:off x="4167075" y="5095200"/>
              <a:ext cx="16725" cy="18350"/>
            </a:xfrm>
            <a:custGeom>
              <a:avLst/>
              <a:gdLst/>
              <a:ahLst/>
              <a:cxnLst/>
              <a:rect l="l" t="t" r="r" b="b"/>
              <a:pathLst>
                <a:path w="669" h="734" extrusionOk="0">
                  <a:moveTo>
                    <a:pt x="26" y="1"/>
                  </a:moveTo>
                  <a:lnTo>
                    <a:pt x="26" y="1"/>
                  </a:lnTo>
                  <a:cubicBezTo>
                    <a:pt x="0" y="39"/>
                    <a:pt x="231" y="652"/>
                    <a:pt x="286" y="672"/>
                  </a:cubicBezTo>
                  <a:cubicBezTo>
                    <a:pt x="343" y="692"/>
                    <a:pt x="527" y="733"/>
                    <a:pt x="616" y="733"/>
                  </a:cubicBezTo>
                  <a:cubicBezTo>
                    <a:pt x="648" y="733"/>
                    <a:pt x="668" y="728"/>
                    <a:pt x="665" y="714"/>
                  </a:cubicBezTo>
                  <a:cubicBezTo>
                    <a:pt x="652" y="662"/>
                    <a:pt x="450" y="59"/>
                    <a:pt x="413" y="55"/>
                  </a:cubicBezTo>
                  <a:cubicBezTo>
                    <a:pt x="374" y="53"/>
                    <a:pt x="26" y="1"/>
                    <a:pt x="26"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647;p55"/>
            <p:cNvSpPr/>
            <p:nvPr/>
          </p:nvSpPr>
          <p:spPr>
            <a:xfrm>
              <a:off x="4167100" y="5097350"/>
              <a:ext cx="12750" cy="16750"/>
            </a:xfrm>
            <a:custGeom>
              <a:avLst/>
              <a:gdLst/>
              <a:ahLst/>
              <a:cxnLst/>
              <a:rect l="l" t="t" r="r" b="b"/>
              <a:pathLst>
                <a:path w="510" h="670" extrusionOk="0">
                  <a:moveTo>
                    <a:pt x="382" y="1"/>
                  </a:moveTo>
                  <a:cubicBezTo>
                    <a:pt x="376" y="1"/>
                    <a:pt x="371" y="2"/>
                    <a:pt x="366" y="5"/>
                  </a:cubicBezTo>
                  <a:cubicBezTo>
                    <a:pt x="331" y="20"/>
                    <a:pt x="296" y="36"/>
                    <a:pt x="262" y="54"/>
                  </a:cubicBezTo>
                  <a:cubicBezTo>
                    <a:pt x="238" y="68"/>
                    <a:pt x="211" y="75"/>
                    <a:pt x="186" y="91"/>
                  </a:cubicBezTo>
                  <a:cubicBezTo>
                    <a:pt x="130" y="126"/>
                    <a:pt x="72" y="166"/>
                    <a:pt x="48" y="230"/>
                  </a:cubicBezTo>
                  <a:cubicBezTo>
                    <a:pt x="1" y="353"/>
                    <a:pt x="97" y="575"/>
                    <a:pt x="131" y="647"/>
                  </a:cubicBezTo>
                  <a:cubicBezTo>
                    <a:pt x="131" y="647"/>
                    <a:pt x="274" y="670"/>
                    <a:pt x="377" y="670"/>
                  </a:cubicBezTo>
                  <a:cubicBezTo>
                    <a:pt x="441" y="670"/>
                    <a:pt x="490" y="661"/>
                    <a:pt x="477" y="632"/>
                  </a:cubicBezTo>
                  <a:cubicBezTo>
                    <a:pt x="469" y="618"/>
                    <a:pt x="464" y="605"/>
                    <a:pt x="461" y="589"/>
                  </a:cubicBezTo>
                  <a:cubicBezTo>
                    <a:pt x="459" y="576"/>
                    <a:pt x="446" y="550"/>
                    <a:pt x="448" y="535"/>
                  </a:cubicBezTo>
                  <a:cubicBezTo>
                    <a:pt x="437" y="492"/>
                    <a:pt x="430" y="458"/>
                    <a:pt x="446" y="414"/>
                  </a:cubicBezTo>
                  <a:cubicBezTo>
                    <a:pt x="458" y="382"/>
                    <a:pt x="476" y="353"/>
                    <a:pt x="489" y="320"/>
                  </a:cubicBezTo>
                  <a:cubicBezTo>
                    <a:pt x="501" y="291"/>
                    <a:pt x="510" y="255"/>
                    <a:pt x="499" y="224"/>
                  </a:cubicBezTo>
                  <a:cubicBezTo>
                    <a:pt x="498" y="217"/>
                    <a:pt x="493" y="210"/>
                    <a:pt x="486" y="207"/>
                  </a:cubicBezTo>
                  <a:cubicBezTo>
                    <a:pt x="485" y="207"/>
                    <a:pt x="484" y="207"/>
                    <a:pt x="483" y="207"/>
                  </a:cubicBezTo>
                  <a:cubicBezTo>
                    <a:pt x="473" y="207"/>
                    <a:pt x="465" y="217"/>
                    <a:pt x="459" y="226"/>
                  </a:cubicBezTo>
                  <a:cubicBezTo>
                    <a:pt x="426" y="279"/>
                    <a:pt x="379" y="323"/>
                    <a:pt x="334" y="366"/>
                  </a:cubicBezTo>
                  <a:cubicBezTo>
                    <a:pt x="331" y="369"/>
                    <a:pt x="328" y="370"/>
                    <a:pt x="325" y="370"/>
                  </a:cubicBezTo>
                  <a:cubicBezTo>
                    <a:pt x="319" y="369"/>
                    <a:pt x="319" y="361"/>
                    <a:pt x="322" y="356"/>
                  </a:cubicBezTo>
                  <a:cubicBezTo>
                    <a:pt x="325" y="346"/>
                    <a:pt x="331" y="335"/>
                    <a:pt x="337" y="326"/>
                  </a:cubicBezTo>
                  <a:cubicBezTo>
                    <a:pt x="359" y="296"/>
                    <a:pt x="383" y="271"/>
                    <a:pt x="405" y="241"/>
                  </a:cubicBezTo>
                  <a:cubicBezTo>
                    <a:pt x="428" y="212"/>
                    <a:pt x="442" y="178"/>
                    <a:pt x="448" y="142"/>
                  </a:cubicBezTo>
                  <a:cubicBezTo>
                    <a:pt x="449" y="133"/>
                    <a:pt x="449" y="125"/>
                    <a:pt x="446" y="116"/>
                  </a:cubicBezTo>
                  <a:cubicBezTo>
                    <a:pt x="443" y="109"/>
                    <a:pt x="436" y="103"/>
                    <a:pt x="428" y="102"/>
                  </a:cubicBezTo>
                  <a:cubicBezTo>
                    <a:pt x="422" y="102"/>
                    <a:pt x="416" y="103"/>
                    <a:pt x="411" y="107"/>
                  </a:cubicBezTo>
                  <a:cubicBezTo>
                    <a:pt x="381" y="126"/>
                    <a:pt x="357" y="155"/>
                    <a:pt x="329" y="177"/>
                  </a:cubicBezTo>
                  <a:cubicBezTo>
                    <a:pt x="297" y="200"/>
                    <a:pt x="262" y="219"/>
                    <a:pt x="226" y="233"/>
                  </a:cubicBezTo>
                  <a:cubicBezTo>
                    <a:pt x="224" y="229"/>
                    <a:pt x="229" y="223"/>
                    <a:pt x="233" y="219"/>
                  </a:cubicBezTo>
                  <a:cubicBezTo>
                    <a:pt x="291" y="167"/>
                    <a:pt x="375" y="116"/>
                    <a:pt x="399" y="38"/>
                  </a:cubicBezTo>
                  <a:cubicBezTo>
                    <a:pt x="401" y="32"/>
                    <a:pt x="401" y="25"/>
                    <a:pt x="401" y="17"/>
                  </a:cubicBezTo>
                  <a:cubicBezTo>
                    <a:pt x="400" y="10"/>
                    <a:pt x="396" y="4"/>
                    <a:pt x="389" y="2"/>
                  </a:cubicBezTo>
                  <a:cubicBezTo>
                    <a:pt x="387" y="1"/>
                    <a:pt x="384" y="1"/>
                    <a:pt x="382"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648;p55"/>
            <p:cNvSpPr/>
            <p:nvPr/>
          </p:nvSpPr>
          <p:spPr>
            <a:xfrm>
              <a:off x="4200625" y="5086475"/>
              <a:ext cx="22425" cy="27175"/>
            </a:xfrm>
            <a:custGeom>
              <a:avLst/>
              <a:gdLst/>
              <a:ahLst/>
              <a:cxnLst/>
              <a:rect l="l" t="t" r="r" b="b"/>
              <a:pathLst>
                <a:path w="897" h="1087" extrusionOk="0">
                  <a:moveTo>
                    <a:pt x="654" y="0"/>
                  </a:moveTo>
                  <a:cubicBezTo>
                    <a:pt x="577" y="0"/>
                    <a:pt x="483" y="41"/>
                    <a:pt x="392" y="150"/>
                  </a:cubicBezTo>
                  <a:cubicBezTo>
                    <a:pt x="256" y="314"/>
                    <a:pt x="71" y="706"/>
                    <a:pt x="0" y="835"/>
                  </a:cubicBezTo>
                  <a:cubicBezTo>
                    <a:pt x="0" y="835"/>
                    <a:pt x="164" y="1087"/>
                    <a:pt x="390" y="1087"/>
                  </a:cubicBezTo>
                  <a:cubicBezTo>
                    <a:pt x="414" y="1087"/>
                    <a:pt x="439" y="1084"/>
                    <a:pt x="465" y="1077"/>
                  </a:cubicBezTo>
                  <a:cubicBezTo>
                    <a:pt x="465" y="1077"/>
                    <a:pt x="746" y="594"/>
                    <a:pt x="806" y="414"/>
                  </a:cubicBezTo>
                  <a:cubicBezTo>
                    <a:pt x="866" y="234"/>
                    <a:pt x="897" y="119"/>
                    <a:pt x="758" y="29"/>
                  </a:cubicBezTo>
                  <a:cubicBezTo>
                    <a:pt x="730" y="11"/>
                    <a:pt x="694" y="0"/>
                    <a:pt x="654"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3649;p55"/>
            <p:cNvSpPr/>
            <p:nvPr/>
          </p:nvSpPr>
          <p:spPr>
            <a:xfrm>
              <a:off x="4165775" y="5142825"/>
              <a:ext cx="93600" cy="48675"/>
            </a:xfrm>
            <a:custGeom>
              <a:avLst/>
              <a:gdLst/>
              <a:ahLst/>
              <a:cxnLst/>
              <a:rect l="l" t="t" r="r" b="b"/>
              <a:pathLst>
                <a:path w="3744" h="1947" extrusionOk="0">
                  <a:moveTo>
                    <a:pt x="1603" y="0"/>
                  </a:moveTo>
                  <a:cubicBezTo>
                    <a:pt x="1274" y="0"/>
                    <a:pt x="234" y="20"/>
                    <a:pt x="114" y="265"/>
                  </a:cubicBezTo>
                  <a:cubicBezTo>
                    <a:pt x="0" y="498"/>
                    <a:pt x="1004" y="848"/>
                    <a:pt x="1149" y="863"/>
                  </a:cubicBezTo>
                  <a:lnTo>
                    <a:pt x="2032" y="911"/>
                  </a:lnTo>
                  <a:lnTo>
                    <a:pt x="2125" y="956"/>
                  </a:lnTo>
                  <a:lnTo>
                    <a:pt x="2743" y="1740"/>
                  </a:lnTo>
                  <a:lnTo>
                    <a:pt x="3652" y="1946"/>
                  </a:lnTo>
                  <a:cubicBezTo>
                    <a:pt x="3743" y="1764"/>
                    <a:pt x="3663" y="1514"/>
                    <a:pt x="3544" y="1208"/>
                  </a:cubicBezTo>
                  <a:cubicBezTo>
                    <a:pt x="3413" y="871"/>
                    <a:pt x="3268" y="525"/>
                    <a:pt x="3268" y="525"/>
                  </a:cubicBezTo>
                  <a:lnTo>
                    <a:pt x="1703" y="1"/>
                  </a:lnTo>
                  <a:cubicBezTo>
                    <a:pt x="1703" y="1"/>
                    <a:pt x="1666" y="0"/>
                    <a:pt x="1603" y="0"/>
                  </a:cubicBezTo>
                  <a:close/>
                </a:path>
              </a:pathLst>
            </a:custGeom>
            <a:solidFill>
              <a:srgbClr val="E943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3650;p55"/>
            <p:cNvSpPr/>
            <p:nvPr/>
          </p:nvSpPr>
          <p:spPr>
            <a:xfrm>
              <a:off x="4207975" y="5189050"/>
              <a:ext cx="14000" cy="30400"/>
            </a:xfrm>
            <a:custGeom>
              <a:avLst/>
              <a:gdLst/>
              <a:ahLst/>
              <a:cxnLst/>
              <a:rect l="l" t="t" r="r" b="b"/>
              <a:pathLst>
                <a:path w="560" h="1216" extrusionOk="0">
                  <a:moveTo>
                    <a:pt x="267" y="1"/>
                  </a:moveTo>
                  <a:lnTo>
                    <a:pt x="1" y="200"/>
                  </a:lnTo>
                  <a:cubicBezTo>
                    <a:pt x="97" y="378"/>
                    <a:pt x="102" y="533"/>
                    <a:pt x="112" y="692"/>
                  </a:cubicBezTo>
                  <a:cubicBezTo>
                    <a:pt x="121" y="834"/>
                    <a:pt x="112" y="977"/>
                    <a:pt x="112" y="1119"/>
                  </a:cubicBezTo>
                  <a:cubicBezTo>
                    <a:pt x="109" y="1141"/>
                    <a:pt x="114" y="1163"/>
                    <a:pt x="124" y="1182"/>
                  </a:cubicBezTo>
                  <a:cubicBezTo>
                    <a:pt x="140" y="1206"/>
                    <a:pt x="165" y="1216"/>
                    <a:pt x="191" y="1216"/>
                  </a:cubicBezTo>
                  <a:cubicBezTo>
                    <a:pt x="227" y="1216"/>
                    <a:pt x="265" y="1199"/>
                    <a:pt x="290" y="1181"/>
                  </a:cubicBezTo>
                  <a:cubicBezTo>
                    <a:pt x="331" y="1151"/>
                    <a:pt x="371" y="1118"/>
                    <a:pt x="408" y="1082"/>
                  </a:cubicBezTo>
                  <a:cubicBezTo>
                    <a:pt x="476" y="1012"/>
                    <a:pt x="529" y="924"/>
                    <a:pt x="524" y="826"/>
                  </a:cubicBezTo>
                  <a:cubicBezTo>
                    <a:pt x="519" y="715"/>
                    <a:pt x="495" y="603"/>
                    <a:pt x="521" y="495"/>
                  </a:cubicBezTo>
                  <a:cubicBezTo>
                    <a:pt x="533" y="439"/>
                    <a:pt x="559" y="383"/>
                    <a:pt x="551" y="325"/>
                  </a:cubicBezTo>
                  <a:cubicBezTo>
                    <a:pt x="539" y="248"/>
                    <a:pt x="484" y="195"/>
                    <a:pt x="426" y="148"/>
                  </a:cubicBezTo>
                  <a:cubicBezTo>
                    <a:pt x="399" y="124"/>
                    <a:pt x="369" y="101"/>
                    <a:pt x="342" y="74"/>
                  </a:cubicBezTo>
                  <a:cubicBezTo>
                    <a:pt x="315" y="49"/>
                    <a:pt x="285" y="22"/>
                    <a:pt x="267"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3651;p55"/>
            <p:cNvSpPr/>
            <p:nvPr/>
          </p:nvSpPr>
          <p:spPr>
            <a:xfrm>
              <a:off x="4164700" y="5148150"/>
              <a:ext cx="50200" cy="46525"/>
            </a:xfrm>
            <a:custGeom>
              <a:avLst/>
              <a:gdLst/>
              <a:ahLst/>
              <a:cxnLst/>
              <a:rect l="l" t="t" r="r" b="b"/>
              <a:pathLst>
                <a:path w="2008" h="1861" extrusionOk="0">
                  <a:moveTo>
                    <a:pt x="336" y="1"/>
                  </a:moveTo>
                  <a:cubicBezTo>
                    <a:pt x="319" y="1"/>
                    <a:pt x="303" y="2"/>
                    <a:pt x="287" y="3"/>
                  </a:cubicBezTo>
                  <a:cubicBezTo>
                    <a:pt x="0" y="27"/>
                    <a:pt x="134" y="317"/>
                    <a:pt x="299" y="492"/>
                  </a:cubicBezTo>
                  <a:cubicBezTo>
                    <a:pt x="409" y="607"/>
                    <a:pt x="1750" y="1860"/>
                    <a:pt x="1750" y="1860"/>
                  </a:cubicBezTo>
                  <a:cubicBezTo>
                    <a:pt x="1754" y="1860"/>
                    <a:pt x="1757" y="1860"/>
                    <a:pt x="1761" y="1860"/>
                  </a:cubicBezTo>
                  <a:cubicBezTo>
                    <a:pt x="1946" y="1860"/>
                    <a:pt x="2008" y="1662"/>
                    <a:pt x="2008" y="1662"/>
                  </a:cubicBezTo>
                  <a:cubicBezTo>
                    <a:pt x="2008" y="1662"/>
                    <a:pt x="1600" y="1010"/>
                    <a:pt x="1342" y="648"/>
                  </a:cubicBezTo>
                  <a:cubicBezTo>
                    <a:pt x="1225" y="483"/>
                    <a:pt x="1032" y="289"/>
                    <a:pt x="1032" y="289"/>
                  </a:cubicBezTo>
                  <a:cubicBezTo>
                    <a:pt x="927" y="177"/>
                    <a:pt x="612" y="1"/>
                    <a:pt x="336" y="1"/>
                  </a:cubicBezTo>
                  <a:close/>
                </a:path>
              </a:pathLst>
            </a:custGeom>
            <a:solidFill>
              <a:srgbClr val="E943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3652;p55"/>
            <p:cNvSpPr/>
            <p:nvPr/>
          </p:nvSpPr>
          <p:spPr>
            <a:xfrm>
              <a:off x="4186225" y="5152200"/>
              <a:ext cx="15525" cy="12600"/>
            </a:xfrm>
            <a:custGeom>
              <a:avLst/>
              <a:gdLst/>
              <a:ahLst/>
              <a:cxnLst/>
              <a:rect l="l" t="t" r="r" b="b"/>
              <a:pathLst>
                <a:path w="621" h="504" extrusionOk="0">
                  <a:moveTo>
                    <a:pt x="1" y="0"/>
                  </a:moveTo>
                  <a:lnTo>
                    <a:pt x="1" y="0"/>
                  </a:lnTo>
                  <a:cubicBezTo>
                    <a:pt x="249" y="146"/>
                    <a:pt x="488" y="496"/>
                    <a:pt x="488" y="496"/>
                  </a:cubicBezTo>
                  <a:lnTo>
                    <a:pt x="621" y="503"/>
                  </a:lnTo>
                  <a:cubicBezTo>
                    <a:pt x="248" y="49"/>
                    <a:pt x="1" y="0"/>
                    <a:pt x="1" y="0"/>
                  </a:cubicBezTo>
                  <a:close/>
                </a:path>
              </a:pathLst>
            </a:custGeom>
            <a:solidFill>
              <a:srgbClr val="D83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3653;p55"/>
            <p:cNvSpPr/>
            <p:nvPr/>
          </p:nvSpPr>
          <p:spPr>
            <a:xfrm>
              <a:off x="4198825" y="5185650"/>
              <a:ext cx="15200" cy="9025"/>
            </a:xfrm>
            <a:custGeom>
              <a:avLst/>
              <a:gdLst/>
              <a:ahLst/>
              <a:cxnLst/>
              <a:rect l="l" t="t" r="r" b="b"/>
              <a:pathLst>
                <a:path w="608" h="361" extrusionOk="0">
                  <a:moveTo>
                    <a:pt x="1" y="0"/>
                  </a:moveTo>
                  <a:lnTo>
                    <a:pt x="385" y="360"/>
                  </a:lnTo>
                  <a:cubicBezTo>
                    <a:pt x="388" y="360"/>
                    <a:pt x="392" y="360"/>
                    <a:pt x="396" y="360"/>
                  </a:cubicBezTo>
                  <a:cubicBezTo>
                    <a:pt x="445" y="360"/>
                    <a:pt x="492" y="346"/>
                    <a:pt x="532" y="318"/>
                  </a:cubicBezTo>
                  <a:cubicBezTo>
                    <a:pt x="604" y="268"/>
                    <a:pt x="608" y="233"/>
                    <a:pt x="608" y="233"/>
                  </a:cubicBezTo>
                  <a:lnTo>
                    <a:pt x="1" y="0"/>
                  </a:lnTo>
                  <a:close/>
                </a:path>
              </a:pathLst>
            </a:custGeom>
            <a:solidFill>
              <a:srgbClr val="D83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3654;p55"/>
            <p:cNvSpPr/>
            <p:nvPr/>
          </p:nvSpPr>
          <p:spPr>
            <a:xfrm>
              <a:off x="4217200" y="5083725"/>
              <a:ext cx="26225" cy="24350"/>
            </a:xfrm>
            <a:custGeom>
              <a:avLst/>
              <a:gdLst/>
              <a:ahLst/>
              <a:cxnLst/>
              <a:rect l="l" t="t" r="r" b="b"/>
              <a:pathLst>
                <a:path w="1049" h="974" extrusionOk="0">
                  <a:moveTo>
                    <a:pt x="802" y="0"/>
                  </a:moveTo>
                  <a:cubicBezTo>
                    <a:pt x="802" y="0"/>
                    <a:pt x="224" y="200"/>
                    <a:pt x="155" y="210"/>
                  </a:cubicBezTo>
                  <a:cubicBezTo>
                    <a:pt x="85" y="221"/>
                    <a:pt x="1" y="407"/>
                    <a:pt x="8" y="630"/>
                  </a:cubicBezTo>
                  <a:cubicBezTo>
                    <a:pt x="14" y="820"/>
                    <a:pt x="346" y="973"/>
                    <a:pt x="531" y="973"/>
                  </a:cubicBezTo>
                  <a:cubicBezTo>
                    <a:pt x="563" y="973"/>
                    <a:pt x="590" y="969"/>
                    <a:pt x="611" y="959"/>
                  </a:cubicBezTo>
                  <a:cubicBezTo>
                    <a:pt x="754" y="893"/>
                    <a:pt x="1048" y="603"/>
                    <a:pt x="1002" y="566"/>
                  </a:cubicBezTo>
                  <a:cubicBezTo>
                    <a:pt x="956" y="529"/>
                    <a:pt x="800" y="422"/>
                    <a:pt x="791" y="391"/>
                  </a:cubicBezTo>
                  <a:cubicBezTo>
                    <a:pt x="784" y="360"/>
                    <a:pt x="802" y="0"/>
                    <a:pt x="802"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3655;p55"/>
            <p:cNvSpPr/>
            <p:nvPr/>
          </p:nvSpPr>
          <p:spPr>
            <a:xfrm>
              <a:off x="4221300" y="5083725"/>
              <a:ext cx="15950" cy="11525"/>
            </a:xfrm>
            <a:custGeom>
              <a:avLst/>
              <a:gdLst/>
              <a:ahLst/>
              <a:cxnLst/>
              <a:rect l="l" t="t" r="r" b="b"/>
              <a:pathLst>
                <a:path w="638" h="461" extrusionOk="0">
                  <a:moveTo>
                    <a:pt x="638" y="0"/>
                  </a:moveTo>
                  <a:cubicBezTo>
                    <a:pt x="638" y="0"/>
                    <a:pt x="236" y="163"/>
                    <a:pt x="88" y="209"/>
                  </a:cubicBezTo>
                  <a:cubicBezTo>
                    <a:pt x="55" y="274"/>
                    <a:pt x="1" y="368"/>
                    <a:pt x="48" y="412"/>
                  </a:cubicBezTo>
                  <a:cubicBezTo>
                    <a:pt x="88" y="448"/>
                    <a:pt x="136" y="460"/>
                    <a:pt x="182" y="460"/>
                  </a:cubicBezTo>
                  <a:cubicBezTo>
                    <a:pt x="261" y="460"/>
                    <a:pt x="338" y="425"/>
                    <a:pt x="375" y="412"/>
                  </a:cubicBezTo>
                  <a:cubicBezTo>
                    <a:pt x="433" y="387"/>
                    <a:pt x="487" y="356"/>
                    <a:pt x="535" y="317"/>
                  </a:cubicBezTo>
                  <a:cubicBezTo>
                    <a:pt x="588" y="276"/>
                    <a:pt x="631" y="208"/>
                    <a:pt x="631" y="141"/>
                  </a:cubicBezTo>
                  <a:cubicBezTo>
                    <a:pt x="633" y="83"/>
                    <a:pt x="638" y="0"/>
                    <a:pt x="638" y="0"/>
                  </a:cubicBezTo>
                  <a:close/>
                </a:path>
              </a:pathLst>
            </a:custGeom>
            <a:solidFill>
              <a:srgbClr val="F28F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3656;p55"/>
            <p:cNvSpPr/>
            <p:nvPr/>
          </p:nvSpPr>
          <p:spPr>
            <a:xfrm>
              <a:off x="4206675" y="5086925"/>
              <a:ext cx="42775" cy="77025"/>
            </a:xfrm>
            <a:custGeom>
              <a:avLst/>
              <a:gdLst/>
              <a:ahLst/>
              <a:cxnLst/>
              <a:rect l="l" t="t" r="r" b="b"/>
              <a:pathLst>
                <a:path w="1711" h="3081" extrusionOk="0">
                  <a:moveTo>
                    <a:pt x="455" y="1"/>
                  </a:moveTo>
                  <a:cubicBezTo>
                    <a:pt x="446" y="1"/>
                    <a:pt x="437" y="2"/>
                    <a:pt x="428" y="4"/>
                  </a:cubicBezTo>
                  <a:cubicBezTo>
                    <a:pt x="320" y="69"/>
                    <a:pt x="241" y="170"/>
                    <a:pt x="203" y="290"/>
                  </a:cubicBezTo>
                  <a:cubicBezTo>
                    <a:pt x="110" y="557"/>
                    <a:pt x="67" y="839"/>
                    <a:pt x="74" y="1121"/>
                  </a:cubicBezTo>
                  <a:cubicBezTo>
                    <a:pt x="81" y="1502"/>
                    <a:pt x="62" y="2448"/>
                    <a:pt x="62" y="2448"/>
                  </a:cubicBezTo>
                  <a:cubicBezTo>
                    <a:pt x="62" y="2448"/>
                    <a:pt x="1" y="2727"/>
                    <a:pt x="462" y="2938"/>
                  </a:cubicBezTo>
                  <a:cubicBezTo>
                    <a:pt x="672" y="3035"/>
                    <a:pt x="873" y="3080"/>
                    <a:pt x="1052" y="3080"/>
                  </a:cubicBezTo>
                  <a:cubicBezTo>
                    <a:pt x="1125" y="3080"/>
                    <a:pt x="1195" y="3073"/>
                    <a:pt x="1260" y="3058"/>
                  </a:cubicBezTo>
                  <a:cubicBezTo>
                    <a:pt x="1444" y="3014"/>
                    <a:pt x="1592" y="2848"/>
                    <a:pt x="1632" y="2761"/>
                  </a:cubicBezTo>
                  <a:cubicBezTo>
                    <a:pt x="1593" y="2421"/>
                    <a:pt x="1587" y="2078"/>
                    <a:pt x="1611" y="1736"/>
                  </a:cubicBezTo>
                  <a:cubicBezTo>
                    <a:pt x="1639" y="1400"/>
                    <a:pt x="1674" y="1117"/>
                    <a:pt x="1692" y="847"/>
                  </a:cubicBezTo>
                  <a:cubicBezTo>
                    <a:pt x="1710" y="576"/>
                    <a:pt x="1656" y="580"/>
                    <a:pt x="1521" y="484"/>
                  </a:cubicBezTo>
                  <a:cubicBezTo>
                    <a:pt x="1338" y="352"/>
                    <a:pt x="1264" y="316"/>
                    <a:pt x="1264" y="316"/>
                  </a:cubicBezTo>
                  <a:cubicBezTo>
                    <a:pt x="1264" y="316"/>
                    <a:pt x="1071" y="516"/>
                    <a:pt x="848" y="516"/>
                  </a:cubicBezTo>
                  <a:cubicBezTo>
                    <a:pt x="803" y="516"/>
                    <a:pt x="758" y="509"/>
                    <a:pt x="713" y="490"/>
                  </a:cubicBezTo>
                  <a:cubicBezTo>
                    <a:pt x="565" y="430"/>
                    <a:pt x="535" y="239"/>
                    <a:pt x="673" y="98"/>
                  </a:cubicBezTo>
                  <a:cubicBezTo>
                    <a:pt x="673" y="98"/>
                    <a:pt x="552" y="1"/>
                    <a:pt x="455"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3657;p55"/>
            <p:cNvSpPr/>
            <p:nvPr/>
          </p:nvSpPr>
          <p:spPr>
            <a:xfrm>
              <a:off x="4219325" y="5088575"/>
              <a:ext cx="19950" cy="12375"/>
            </a:xfrm>
            <a:custGeom>
              <a:avLst/>
              <a:gdLst/>
              <a:ahLst/>
              <a:cxnLst/>
              <a:rect l="l" t="t" r="r" b="b"/>
              <a:pathLst>
                <a:path w="798" h="495" extrusionOk="0">
                  <a:moveTo>
                    <a:pt x="123" y="0"/>
                  </a:moveTo>
                  <a:cubicBezTo>
                    <a:pt x="24" y="125"/>
                    <a:pt x="0" y="325"/>
                    <a:pt x="123" y="422"/>
                  </a:cubicBezTo>
                  <a:cubicBezTo>
                    <a:pt x="189" y="473"/>
                    <a:pt x="262" y="494"/>
                    <a:pt x="338" y="494"/>
                  </a:cubicBezTo>
                  <a:cubicBezTo>
                    <a:pt x="405" y="494"/>
                    <a:pt x="475" y="478"/>
                    <a:pt x="547" y="452"/>
                  </a:cubicBezTo>
                  <a:cubicBezTo>
                    <a:pt x="643" y="413"/>
                    <a:pt x="729" y="352"/>
                    <a:pt x="798" y="273"/>
                  </a:cubicBezTo>
                  <a:lnTo>
                    <a:pt x="727" y="224"/>
                  </a:lnTo>
                  <a:cubicBezTo>
                    <a:pt x="669" y="296"/>
                    <a:pt x="480" y="405"/>
                    <a:pt x="349" y="405"/>
                  </a:cubicBezTo>
                  <a:cubicBezTo>
                    <a:pt x="219" y="405"/>
                    <a:pt x="133" y="320"/>
                    <a:pt x="128" y="247"/>
                  </a:cubicBezTo>
                  <a:cubicBezTo>
                    <a:pt x="123" y="173"/>
                    <a:pt x="197" y="47"/>
                    <a:pt x="197" y="47"/>
                  </a:cubicBezTo>
                  <a:lnTo>
                    <a:pt x="123" y="0"/>
                  </a:ln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3658;p55"/>
            <p:cNvSpPr/>
            <p:nvPr/>
          </p:nvSpPr>
          <p:spPr>
            <a:xfrm>
              <a:off x="4215575" y="5058475"/>
              <a:ext cx="28825" cy="32850"/>
            </a:xfrm>
            <a:custGeom>
              <a:avLst/>
              <a:gdLst/>
              <a:ahLst/>
              <a:cxnLst/>
              <a:rect l="l" t="t" r="r" b="b"/>
              <a:pathLst>
                <a:path w="1153" h="1314" extrusionOk="0">
                  <a:moveTo>
                    <a:pt x="556" y="1"/>
                  </a:moveTo>
                  <a:cubicBezTo>
                    <a:pt x="284" y="1"/>
                    <a:pt x="96" y="207"/>
                    <a:pt x="54" y="476"/>
                  </a:cubicBezTo>
                  <a:cubicBezTo>
                    <a:pt x="31" y="613"/>
                    <a:pt x="1" y="905"/>
                    <a:pt x="95" y="1125"/>
                  </a:cubicBezTo>
                  <a:cubicBezTo>
                    <a:pt x="149" y="1248"/>
                    <a:pt x="211" y="1296"/>
                    <a:pt x="324" y="1312"/>
                  </a:cubicBezTo>
                  <a:cubicBezTo>
                    <a:pt x="330" y="1313"/>
                    <a:pt x="338" y="1313"/>
                    <a:pt x="346" y="1313"/>
                  </a:cubicBezTo>
                  <a:cubicBezTo>
                    <a:pt x="456" y="1313"/>
                    <a:pt x="727" y="1243"/>
                    <a:pt x="821" y="1132"/>
                  </a:cubicBezTo>
                  <a:cubicBezTo>
                    <a:pt x="840" y="1110"/>
                    <a:pt x="867" y="1010"/>
                    <a:pt x="867" y="1010"/>
                  </a:cubicBezTo>
                  <a:cubicBezTo>
                    <a:pt x="1064" y="877"/>
                    <a:pt x="1153" y="632"/>
                    <a:pt x="1089" y="404"/>
                  </a:cubicBezTo>
                  <a:cubicBezTo>
                    <a:pt x="1025" y="175"/>
                    <a:pt x="822" y="13"/>
                    <a:pt x="586" y="1"/>
                  </a:cubicBezTo>
                  <a:cubicBezTo>
                    <a:pt x="576" y="1"/>
                    <a:pt x="566" y="1"/>
                    <a:pt x="556"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3659;p55"/>
            <p:cNvSpPr/>
            <p:nvPr/>
          </p:nvSpPr>
          <p:spPr>
            <a:xfrm>
              <a:off x="4217950" y="5058475"/>
              <a:ext cx="26125" cy="25275"/>
            </a:xfrm>
            <a:custGeom>
              <a:avLst/>
              <a:gdLst/>
              <a:ahLst/>
              <a:cxnLst/>
              <a:rect l="l" t="t" r="r" b="b"/>
              <a:pathLst>
                <a:path w="1045" h="1011" extrusionOk="0">
                  <a:moveTo>
                    <a:pt x="461" y="0"/>
                  </a:moveTo>
                  <a:cubicBezTo>
                    <a:pt x="278" y="0"/>
                    <a:pt x="103" y="92"/>
                    <a:pt x="1" y="250"/>
                  </a:cubicBezTo>
                  <a:cubicBezTo>
                    <a:pt x="29" y="281"/>
                    <a:pt x="96" y="319"/>
                    <a:pt x="195" y="339"/>
                  </a:cubicBezTo>
                  <a:cubicBezTo>
                    <a:pt x="247" y="350"/>
                    <a:pt x="300" y="356"/>
                    <a:pt x="352" y="356"/>
                  </a:cubicBezTo>
                  <a:cubicBezTo>
                    <a:pt x="442" y="356"/>
                    <a:pt x="532" y="339"/>
                    <a:pt x="616" y="307"/>
                  </a:cubicBezTo>
                  <a:lnTo>
                    <a:pt x="616" y="307"/>
                  </a:lnTo>
                  <a:cubicBezTo>
                    <a:pt x="598" y="379"/>
                    <a:pt x="625" y="443"/>
                    <a:pt x="656" y="488"/>
                  </a:cubicBezTo>
                  <a:cubicBezTo>
                    <a:pt x="695" y="544"/>
                    <a:pt x="710" y="613"/>
                    <a:pt x="698" y="681"/>
                  </a:cubicBezTo>
                  <a:cubicBezTo>
                    <a:pt x="695" y="700"/>
                    <a:pt x="690" y="723"/>
                    <a:pt x="685" y="747"/>
                  </a:cubicBezTo>
                  <a:cubicBezTo>
                    <a:pt x="668" y="834"/>
                    <a:pt x="743" y="840"/>
                    <a:pt x="743" y="840"/>
                  </a:cubicBezTo>
                  <a:cubicBezTo>
                    <a:pt x="743" y="797"/>
                    <a:pt x="750" y="754"/>
                    <a:pt x="773" y="727"/>
                  </a:cubicBezTo>
                  <a:lnTo>
                    <a:pt x="773" y="727"/>
                  </a:lnTo>
                  <a:cubicBezTo>
                    <a:pt x="923" y="775"/>
                    <a:pt x="778" y="991"/>
                    <a:pt x="772" y="1010"/>
                  </a:cubicBezTo>
                  <a:cubicBezTo>
                    <a:pt x="929" y="902"/>
                    <a:pt x="1045" y="710"/>
                    <a:pt x="1025" y="496"/>
                  </a:cubicBezTo>
                  <a:cubicBezTo>
                    <a:pt x="1004" y="257"/>
                    <a:pt x="809" y="61"/>
                    <a:pt x="575" y="12"/>
                  </a:cubicBezTo>
                  <a:cubicBezTo>
                    <a:pt x="537" y="4"/>
                    <a:pt x="499" y="0"/>
                    <a:pt x="461" y="0"/>
                  </a:cubicBezTo>
                  <a:close/>
                </a:path>
              </a:pathLst>
            </a:custGeom>
            <a:solidFill>
              <a:srgbClr val="FFD7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3660;p55"/>
            <p:cNvSpPr/>
            <p:nvPr/>
          </p:nvSpPr>
          <p:spPr>
            <a:xfrm>
              <a:off x="4240275" y="5100875"/>
              <a:ext cx="25450" cy="80825"/>
            </a:xfrm>
            <a:custGeom>
              <a:avLst/>
              <a:gdLst/>
              <a:ahLst/>
              <a:cxnLst/>
              <a:rect l="l" t="t" r="r" b="b"/>
              <a:pathLst>
                <a:path w="1018" h="3233" extrusionOk="0">
                  <a:moveTo>
                    <a:pt x="229" y="0"/>
                  </a:moveTo>
                  <a:cubicBezTo>
                    <a:pt x="181" y="0"/>
                    <a:pt x="139" y="25"/>
                    <a:pt x="108" y="66"/>
                  </a:cubicBezTo>
                  <a:cubicBezTo>
                    <a:pt x="41" y="154"/>
                    <a:pt x="1" y="241"/>
                    <a:pt x="74" y="413"/>
                  </a:cubicBezTo>
                  <a:cubicBezTo>
                    <a:pt x="149" y="587"/>
                    <a:pt x="372" y="997"/>
                    <a:pt x="482" y="1304"/>
                  </a:cubicBezTo>
                  <a:cubicBezTo>
                    <a:pt x="610" y="1654"/>
                    <a:pt x="611" y="2037"/>
                    <a:pt x="487" y="2389"/>
                  </a:cubicBezTo>
                  <a:cubicBezTo>
                    <a:pt x="458" y="2467"/>
                    <a:pt x="405" y="2535"/>
                    <a:pt x="335" y="2583"/>
                  </a:cubicBezTo>
                  <a:cubicBezTo>
                    <a:pt x="254" y="2642"/>
                    <a:pt x="220" y="2700"/>
                    <a:pt x="166" y="2746"/>
                  </a:cubicBezTo>
                  <a:cubicBezTo>
                    <a:pt x="112" y="2792"/>
                    <a:pt x="108" y="2786"/>
                    <a:pt x="126" y="2821"/>
                  </a:cubicBezTo>
                  <a:cubicBezTo>
                    <a:pt x="135" y="2837"/>
                    <a:pt x="158" y="2845"/>
                    <a:pt x="186" y="2845"/>
                  </a:cubicBezTo>
                  <a:cubicBezTo>
                    <a:pt x="216" y="2845"/>
                    <a:pt x="251" y="2836"/>
                    <a:pt x="281" y="2818"/>
                  </a:cubicBezTo>
                  <a:cubicBezTo>
                    <a:pt x="341" y="2780"/>
                    <a:pt x="364" y="2736"/>
                    <a:pt x="380" y="2734"/>
                  </a:cubicBezTo>
                  <a:cubicBezTo>
                    <a:pt x="380" y="2734"/>
                    <a:pt x="380" y="2734"/>
                    <a:pt x="381" y="2734"/>
                  </a:cubicBezTo>
                  <a:cubicBezTo>
                    <a:pt x="395" y="2734"/>
                    <a:pt x="375" y="2788"/>
                    <a:pt x="334" y="2857"/>
                  </a:cubicBezTo>
                  <a:cubicBezTo>
                    <a:pt x="276" y="2955"/>
                    <a:pt x="208" y="2994"/>
                    <a:pt x="171" y="3040"/>
                  </a:cubicBezTo>
                  <a:cubicBezTo>
                    <a:pt x="133" y="3085"/>
                    <a:pt x="166" y="3115"/>
                    <a:pt x="193" y="3115"/>
                  </a:cubicBezTo>
                  <a:cubicBezTo>
                    <a:pt x="195" y="3115"/>
                    <a:pt x="198" y="3114"/>
                    <a:pt x="200" y="3114"/>
                  </a:cubicBezTo>
                  <a:cubicBezTo>
                    <a:pt x="228" y="3108"/>
                    <a:pt x="269" y="3097"/>
                    <a:pt x="340" y="3035"/>
                  </a:cubicBezTo>
                  <a:cubicBezTo>
                    <a:pt x="389" y="2991"/>
                    <a:pt x="435" y="2941"/>
                    <a:pt x="476" y="2888"/>
                  </a:cubicBezTo>
                  <a:lnTo>
                    <a:pt x="476" y="2888"/>
                  </a:lnTo>
                  <a:cubicBezTo>
                    <a:pt x="457" y="2938"/>
                    <a:pt x="432" y="2985"/>
                    <a:pt x="400" y="3028"/>
                  </a:cubicBezTo>
                  <a:cubicBezTo>
                    <a:pt x="343" y="3111"/>
                    <a:pt x="310" y="3138"/>
                    <a:pt x="282" y="3181"/>
                  </a:cubicBezTo>
                  <a:cubicBezTo>
                    <a:pt x="263" y="3211"/>
                    <a:pt x="294" y="3233"/>
                    <a:pt x="331" y="3233"/>
                  </a:cubicBezTo>
                  <a:cubicBezTo>
                    <a:pt x="349" y="3233"/>
                    <a:pt x="368" y="3228"/>
                    <a:pt x="383" y="3216"/>
                  </a:cubicBezTo>
                  <a:cubicBezTo>
                    <a:pt x="430" y="3178"/>
                    <a:pt x="471" y="3133"/>
                    <a:pt x="506" y="3085"/>
                  </a:cubicBezTo>
                  <a:cubicBezTo>
                    <a:pt x="546" y="3029"/>
                    <a:pt x="604" y="2932"/>
                    <a:pt x="604" y="2932"/>
                  </a:cubicBezTo>
                  <a:lnTo>
                    <a:pt x="604" y="2932"/>
                  </a:lnTo>
                  <a:cubicBezTo>
                    <a:pt x="575" y="3039"/>
                    <a:pt x="520" y="3105"/>
                    <a:pt x="492" y="3149"/>
                  </a:cubicBezTo>
                  <a:cubicBezTo>
                    <a:pt x="463" y="3192"/>
                    <a:pt x="464" y="3221"/>
                    <a:pt x="494" y="3230"/>
                  </a:cubicBezTo>
                  <a:cubicBezTo>
                    <a:pt x="497" y="3231"/>
                    <a:pt x="501" y="3231"/>
                    <a:pt x="504" y="3231"/>
                  </a:cubicBezTo>
                  <a:cubicBezTo>
                    <a:pt x="529" y="3231"/>
                    <a:pt x="567" y="3207"/>
                    <a:pt x="631" y="3132"/>
                  </a:cubicBezTo>
                  <a:cubicBezTo>
                    <a:pt x="703" y="3046"/>
                    <a:pt x="761" y="2898"/>
                    <a:pt x="784" y="2766"/>
                  </a:cubicBezTo>
                  <a:cubicBezTo>
                    <a:pt x="798" y="2672"/>
                    <a:pt x="818" y="2579"/>
                    <a:pt x="842" y="2488"/>
                  </a:cubicBezTo>
                  <a:cubicBezTo>
                    <a:pt x="1018" y="1867"/>
                    <a:pt x="935" y="1356"/>
                    <a:pt x="888" y="1183"/>
                  </a:cubicBezTo>
                  <a:cubicBezTo>
                    <a:pt x="789" y="826"/>
                    <a:pt x="604" y="433"/>
                    <a:pt x="468" y="197"/>
                  </a:cubicBezTo>
                  <a:cubicBezTo>
                    <a:pt x="386" y="57"/>
                    <a:pt x="301" y="0"/>
                    <a:pt x="229"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3661;p55"/>
            <p:cNvSpPr/>
            <p:nvPr/>
          </p:nvSpPr>
          <p:spPr>
            <a:xfrm>
              <a:off x="4237225" y="5075500"/>
              <a:ext cx="7150" cy="9000"/>
            </a:xfrm>
            <a:custGeom>
              <a:avLst/>
              <a:gdLst/>
              <a:ahLst/>
              <a:cxnLst/>
              <a:rect l="l" t="t" r="r" b="b"/>
              <a:pathLst>
                <a:path w="286" h="360" extrusionOk="0">
                  <a:moveTo>
                    <a:pt x="109" y="0"/>
                  </a:moveTo>
                  <a:cubicBezTo>
                    <a:pt x="66" y="0"/>
                    <a:pt x="22" y="20"/>
                    <a:pt x="2" y="46"/>
                  </a:cubicBezTo>
                  <a:lnTo>
                    <a:pt x="1" y="327"/>
                  </a:lnTo>
                  <a:cubicBezTo>
                    <a:pt x="1" y="327"/>
                    <a:pt x="14" y="357"/>
                    <a:pt x="67" y="359"/>
                  </a:cubicBezTo>
                  <a:cubicBezTo>
                    <a:pt x="69" y="359"/>
                    <a:pt x="70" y="359"/>
                    <a:pt x="71" y="359"/>
                  </a:cubicBezTo>
                  <a:cubicBezTo>
                    <a:pt x="172" y="359"/>
                    <a:pt x="286" y="175"/>
                    <a:pt x="205" y="50"/>
                  </a:cubicBezTo>
                  <a:cubicBezTo>
                    <a:pt x="182" y="14"/>
                    <a:pt x="145" y="0"/>
                    <a:pt x="109"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3662;p55"/>
            <p:cNvSpPr/>
            <p:nvPr/>
          </p:nvSpPr>
          <p:spPr>
            <a:xfrm>
              <a:off x="4169275" y="5172325"/>
              <a:ext cx="28125" cy="17825"/>
            </a:xfrm>
            <a:custGeom>
              <a:avLst/>
              <a:gdLst/>
              <a:ahLst/>
              <a:cxnLst/>
              <a:rect l="l" t="t" r="r" b="b"/>
              <a:pathLst>
                <a:path w="1125" h="713" extrusionOk="0">
                  <a:moveTo>
                    <a:pt x="762" y="0"/>
                  </a:moveTo>
                  <a:cubicBezTo>
                    <a:pt x="749" y="0"/>
                    <a:pt x="735" y="2"/>
                    <a:pt x="721" y="5"/>
                  </a:cubicBezTo>
                  <a:cubicBezTo>
                    <a:pt x="663" y="17"/>
                    <a:pt x="621" y="63"/>
                    <a:pt x="572" y="95"/>
                  </a:cubicBezTo>
                  <a:cubicBezTo>
                    <a:pt x="479" y="157"/>
                    <a:pt x="366" y="175"/>
                    <a:pt x="261" y="210"/>
                  </a:cubicBezTo>
                  <a:cubicBezTo>
                    <a:pt x="168" y="241"/>
                    <a:pt x="104" y="322"/>
                    <a:pt x="64" y="410"/>
                  </a:cubicBezTo>
                  <a:cubicBezTo>
                    <a:pt x="45" y="457"/>
                    <a:pt x="28" y="506"/>
                    <a:pt x="16" y="556"/>
                  </a:cubicBezTo>
                  <a:cubicBezTo>
                    <a:pt x="0" y="608"/>
                    <a:pt x="8" y="697"/>
                    <a:pt x="74" y="712"/>
                  </a:cubicBezTo>
                  <a:cubicBezTo>
                    <a:pt x="78" y="712"/>
                    <a:pt x="81" y="712"/>
                    <a:pt x="85" y="712"/>
                  </a:cubicBezTo>
                  <a:cubicBezTo>
                    <a:pt x="103" y="712"/>
                    <a:pt x="121" y="708"/>
                    <a:pt x="137" y="700"/>
                  </a:cubicBezTo>
                  <a:cubicBezTo>
                    <a:pt x="270" y="649"/>
                    <a:pt x="399" y="589"/>
                    <a:pt x="535" y="547"/>
                  </a:cubicBezTo>
                  <a:cubicBezTo>
                    <a:pt x="659" y="508"/>
                    <a:pt x="777" y="467"/>
                    <a:pt x="925" y="467"/>
                  </a:cubicBezTo>
                  <a:cubicBezTo>
                    <a:pt x="960" y="467"/>
                    <a:pt x="996" y="469"/>
                    <a:pt x="1035" y="474"/>
                  </a:cubicBezTo>
                  <a:lnTo>
                    <a:pt x="1125" y="153"/>
                  </a:lnTo>
                  <a:cubicBezTo>
                    <a:pt x="1098" y="144"/>
                    <a:pt x="1063" y="125"/>
                    <a:pt x="1030" y="110"/>
                  </a:cubicBezTo>
                  <a:cubicBezTo>
                    <a:pt x="995" y="95"/>
                    <a:pt x="963" y="75"/>
                    <a:pt x="931" y="57"/>
                  </a:cubicBezTo>
                  <a:cubicBezTo>
                    <a:pt x="878" y="27"/>
                    <a:pt x="822" y="0"/>
                    <a:pt x="762"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3663;p55"/>
            <p:cNvSpPr/>
            <p:nvPr/>
          </p:nvSpPr>
          <p:spPr>
            <a:xfrm>
              <a:off x="4194050" y="5176075"/>
              <a:ext cx="67075" cy="21950"/>
            </a:xfrm>
            <a:custGeom>
              <a:avLst/>
              <a:gdLst/>
              <a:ahLst/>
              <a:cxnLst/>
              <a:rect l="l" t="t" r="r" b="b"/>
              <a:pathLst>
                <a:path w="2683" h="878" extrusionOk="0">
                  <a:moveTo>
                    <a:pt x="130" y="1"/>
                  </a:moveTo>
                  <a:cubicBezTo>
                    <a:pt x="0" y="126"/>
                    <a:pt x="44" y="324"/>
                    <a:pt x="44" y="324"/>
                  </a:cubicBezTo>
                  <a:cubicBezTo>
                    <a:pt x="44" y="324"/>
                    <a:pt x="1059" y="737"/>
                    <a:pt x="1379" y="806"/>
                  </a:cubicBezTo>
                  <a:cubicBezTo>
                    <a:pt x="1612" y="855"/>
                    <a:pt x="1771" y="877"/>
                    <a:pt x="1899" y="877"/>
                  </a:cubicBezTo>
                  <a:cubicBezTo>
                    <a:pt x="2054" y="877"/>
                    <a:pt x="2163" y="845"/>
                    <a:pt x="2299" y="791"/>
                  </a:cubicBezTo>
                  <a:cubicBezTo>
                    <a:pt x="2547" y="693"/>
                    <a:pt x="2682" y="464"/>
                    <a:pt x="2290" y="343"/>
                  </a:cubicBezTo>
                  <a:cubicBezTo>
                    <a:pt x="2172" y="307"/>
                    <a:pt x="2019" y="185"/>
                    <a:pt x="1458" y="156"/>
                  </a:cubicBezTo>
                  <a:cubicBezTo>
                    <a:pt x="892" y="126"/>
                    <a:pt x="130" y="1"/>
                    <a:pt x="130" y="1"/>
                  </a:cubicBezTo>
                  <a:close/>
                </a:path>
              </a:pathLst>
            </a:custGeom>
            <a:solidFill>
              <a:srgbClr val="E943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3664;p55"/>
            <p:cNvSpPr/>
            <p:nvPr/>
          </p:nvSpPr>
          <p:spPr>
            <a:xfrm>
              <a:off x="4239800" y="5100400"/>
              <a:ext cx="20525" cy="27825"/>
            </a:xfrm>
            <a:custGeom>
              <a:avLst/>
              <a:gdLst/>
              <a:ahLst/>
              <a:cxnLst/>
              <a:rect l="l" t="t" r="r" b="b"/>
              <a:pathLst>
                <a:path w="821" h="1113" extrusionOk="0">
                  <a:moveTo>
                    <a:pt x="259" y="1"/>
                  </a:moveTo>
                  <a:cubicBezTo>
                    <a:pt x="232" y="1"/>
                    <a:pt x="203" y="7"/>
                    <a:pt x="171" y="20"/>
                  </a:cubicBezTo>
                  <a:cubicBezTo>
                    <a:pt x="80" y="55"/>
                    <a:pt x="1" y="178"/>
                    <a:pt x="54" y="385"/>
                  </a:cubicBezTo>
                  <a:cubicBezTo>
                    <a:pt x="107" y="593"/>
                    <a:pt x="300" y="1043"/>
                    <a:pt x="349" y="1112"/>
                  </a:cubicBezTo>
                  <a:cubicBezTo>
                    <a:pt x="349" y="1112"/>
                    <a:pt x="359" y="1112"/>
                    <a:pt x="375" y="1112"/>
                  </a:cubicBezTo>
                  <a:cubicBezTo>
                    <a:pt x="460" y="1112"/>
                    <a:pt x="725" y="1093"/>
                    <a:pt x="821" y="856"/>
                  </a:cubicBezTo>
                  <a:cubicBezTo>
                    <a:pt x="821" y="856"/>
                    <a:pt x="620" y="360"/>
                    <a:pt x="510" y="206"/>
                  </a:cubicBezTo>
                  <a:cubicBezTo>
                    <a:pt x="422" y="84"/>
                    <a:pt x="358" y="1"/>
                    <a:pt x="259" y="1"/>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3665;p55"/>
            <p:cNvSpPr/>
            <p:nvPr/>
          </p:nvSpPr>
          <p:spPr>
            <a:xfrm>
              <a:off x="5177525" y="5291175"/>
              <a:ext cx="86750" cy="50050"/>
            </a:xfrm>
            <a:custGeom>
              <a:avLst/>
              <a:gdLst/>
              <a:ahLst/>
              <a:cxnLst/>
              <a:rect l="l" t="t" r="r" b="b"/>
              <a:pathLst>
                <a:path w="3470" h="2002" extrusionOk="0">
                  <a:moveTo>
                    <a:pt x="1736" y="0"/>
                  </a:moveTo>
                  <a:cubicBezTo>
                    <a:pt x="778" y="0"/>
                    <a:pt x="0" y="448"/>
                    <a:pt x="0" y="1000"/>
                  </a:cubicBezTo>
                  <a:cubicBezTo>
                    <a:pt x="0" y="1553"/>
                    <a:pt x="778" y="2002"/>
                    <a:pt x="1736" y="2002"/>
                  </a:cubicBezTo>
                  <a:cubicBezTo>
                    <a:pt x="2694" y="2002"/>
                    <a:pt x="3469" y="1553"/>
                    <a:pt x="3469" y="1000"/>
                  </a:cubicBezTo>
                  <a:cubicBezTo>
                    <a:pt x="3469" y="448"/>
                    <a:pt x="2694" y="0"/>
                    <a:pt x="1736" y="0"/>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3666;p55"/>
            <p:cNvSpPr/>
            <p:nvPr/>
          </p:nvSpPr>
          <p:spPr>
            <a:xfrm>
              <a:off x="5243075" y="5164075"/>
              <a:ext cx="17650" cy="36775"/>
            </a:xfrm>
            <a:custGeom>
              <a:avLst/>
              <a:gdLst/>
              <a:ahLst/>
              <a:cxnLst/>
              <a:rect l="l" t="t" r="r" b="b"/>
              <a:pathLst>
                <a:path w="706" h="1471" extrusionOk="0">
                  <a:moveTo>
                    <a:pt x="527" y="1"/>
                  </a:moveTo>
                  <a:lnTo>
                    <a:pt x="226" y="248"/>
                  </a:lnTo>
                  <a:lnTo>
                    <a:pt x="309" y="821"/>
                  </a:lnTo>
                  <a:lnTo>
                    <a:pt x="0" y="1124"/>
                  </a:lnTo>
                  <a:lnTo>
                    <a:pt x="78" y="1470"/>
                  </a:lnTo>
                  <a:cubicBezTo>
                    <a:pt x="78" y="1470"/>
                    <a:pt x="635" y="1132"/>
                    <a:pt x="670" y="930"/>
                  </a:cubicBezTo>
                  <a:cubicBezTo>
                    <a:pt x="705" y="728"/>
                    <a:pt x="542" y="138"/>
                    <a:pt x="527"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3667;p55"/>
            <p:cNvSpPr/>
            <p:nvPr/>
          </p:nvSpPr>
          <p:spPr>
            <a:xfrm>
              <a:off x="5245450" y="5146975"/>
              <a:ext cx="12150" cy="23325"/>
            </a:xfrm>
            <a:custGeom>
              <a:avLst/>
              <a:gdLst/>
              <a:ahLst/>
              <a:cxnLst/>
              <a:rect l="l" t="t" r="r" b="b"/>
              <a:pathLst>
                <a:path w="486" h="933" extrusionOk="0">
                  <a:moveTo>
                    <a:pt x="108" y="0"/>
                  </a:moveTo>
                  <a:cubicBezTo>
                    <a:pt x="67" y="0"/>
                    <a:pt x="30" y="9"/>
                    <a:pt x="1" y="22"/>
                  </a:cubicBezTo>
                  <a:lnTo>
                    <a:pt x="199" y="930"/>
                  </a:lnTo>
                  <a:cubicBezTo>
                    <a:pt x="212" y="932"/>
                    <a:pt x="225" y="932"/>
                    <a:pt x="237" y="932"/>
                  </a:cubicBezTo>
                  <a:cubicBezTo>
                    <a:pt x="388" y="932"/>
                    <a:pt x="486" y="797"/>
                    <a:pt x="486" y="797"/>
                  </a:cubicBezTo>
                  <a:cubicBezTo>
                    <a:pt x="479" y="717"/>
                    <a:pt x="393" y="251"/>
                    <a:pt x="311" y="115"/>
                  </a:cubicBezTo>
                  <a:cubicBezTo>
                    <a:pt x="258" y="29"/>
                    <a:pt x="179" y="0"/>
                    <a:pt x="108" y="0"/>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3668;p55"/>
            <p:cNvSpPr/>
            <p:nvPr/>
          </p:nvSpPr>
          <p:spPr>
            <a:xfrm>
              <a:off x="5232775" y="5294375"/>
              <a:ext cx="15700" cy="17625"/>
            </a:xfrm>
            <a:custGeom>
              <a:avLst/>
              <a:gdLst/>
              <a:ahLst/>
              <a:cxnLst/>
              <a:rect l="l" t="t" r="r" b="b"/>
              <a:pathLst>
                <a:path w="628" h="705" extrusionOk="0">
                  <a:moveTo>
                    <a:pt x="102" y="1"/>
                  </a:moveTo>
                  <a:cubicBezTo>
                    <a:pt x="95" y="1"/>
                    <a:pt x="88" y="1"/>
                    <a:pt x="82" y="2"/>
                  </a:cubicBezTo>
                  <a:cubicBezTo>
                    <a:pt x="15" y="12"/>
                    <a:pt x="1" y="72"/>
                    <a:pt x="25" y="169"/>
                  </a:cubicBezTo>
                  <a:cubicBezTo>
                    <a:pt x="52" y="275"/>
                    <a:pt x="143" y="351"/>
                    <a:pt x="217" y="419"/>
                  </a:cubicBezTo>
                  <a:cubicBezTo>
                    <a:pt x="294" y="489"/>
                    <a:pt x="322" y="578"/>
                    <a:pt x="375" y="649"/>
                  </a:cubicBezTo>
                  <a:cubicBezTo>
                    <a:pt x="404" y="688"/>
                    <a:pt x="447" y="705"/>
                    <a:pt x="492" y="705"/>
                  </a:cubicBezTo>
                  <a:cubicBezTo>
                    <a:pt x="515" y="705"/>
                    <a:pt x="538" y="700"/>
                    <a:pt x="561" y="693"/>
                  </a:cubicBezTo>
                  <a:cubicBezTo>
                    <a:pt x="627" y="671"/>
                    <a:pt x="625" y="595"/>
                    <a:pt x="610" y="536"/>
                  </a:cubicBezTo>
                  <a:cubicBezTo>
                    <a:pt x="599" y="490"/>
                    <a:pt x="591" y="445"/>
                    <a:pt x="585" y="398"/>
                  </a:cubicBezTo>
                  <a:cubicBezTo>
                    <a:pt x="585" y="398"/>
                    <a:pt x="414" y="145"/>
                    <a:pt x="364" y="110"/>
                  </a:cubicBezTo>
                  <a:cubicBezTo>
                    <a:pt x="302" y="64"/>
                    <a:pt x="185" y="1"/>
                    <a:pt x="102"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3669;p55"/>
            <p:cNvSpPr/>
            <p:nvPr/>
          </p:nvSpPr>
          <p:spPr>
            <a:xfrm>
              <a:off x="5202700" y="5317100"/>
              <a:ext cx="28325" cy="16175"/>
            </a:xfrm>
            <a:custGeom>
              <a:avLst/>
              <a:gdLst/>
              <a:ahLst/>
              <a:cxnLst/>
              <a:rect l="l" t="t" r="r" b="b"/>
              <a:pathLst>
                <a:path w="1133" h="647" extrusionOk="0">
                  <a:moveTo>
                    <a:pt x="829" y="1"/>
                  </a:moveTo>
                  <a:cubicBezTo>
                    <a:pt x="732" y="132"/>
                    <a:pt x="550" y="211"/>
                    <a:pt x="301" y="324"/>
                  </a:cubicBezTo>
                  <a:cubicBezTo>
                    <a:pt x="54" y="438"/>
                    <a:pt x="1" y="460"/>
                    <a:pt x="18" y="508"/>
                  </a:cubicBezTo>
                  <a:cubicBezTo>
                    <a:pt x="35" y="555"/>
                    <a:pt x="147" y="602"/>
                    <a:pt x="250" y="633"/>
                  </a:cubicBezTo>
                  <a:cubicBezTo>
                    <a:pt x="279" y="642"/>
                    <a:pt x="314" y="646"/>
                    <a:pt x="351" y="646"/>
                  </a:cubicBezTo>
                  <a:cubicBezTo>
                    <a:pt x="442" y="646"/>
                    <a:pt x="544" y="620"/>
                    <a:pt x="598" y="574"/>
                  </a:cubicBezTo>
                  <a:cubicBezTo>
                    <a:pt x="650" y="528"/>
                    <a:pt x="799" y="469"/>
                    <a:pt x="876" y="469"/>
                  </a:cubicBezTo>
                  <a:cubicBezTo>
                    <a:pt x="878" y="469"/>
                    <a:pt x="880" y="469"/>
                    <a:pt x="882" y="469"/>
                  </a:cubicBezTo>
                  <a:cubicBezTo>
                    <a:pt x="996" y="469"/>
                    <a:pt x="1094" y="436"/>
                    <a:pt x="1113" y="392"/>
                  </a:cubicBezTo>
                  <a:cubicBezTo>
                    <a:pt x="1133" y="347"/>
                    <a:pt x="1111" y="249"/>
                    <a:pt x="1107" y="188"/>
                  </a:cubicBezTo>
                  <a:cubicBezTo>
                    <a:pt x="1103" y="127"/>
                    <a:pt x="1098" y="50"/>
                    <a:pt x="1098" y="50"/>
                  </a:cubicBezTo>
                  <a:lnTo>
                    <a:pt x="829" y="1"/>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3670;p55"/>
            <p:cNvSpPr/>
            <p:nvPr/>
          </p:nvSpPr>
          <p:spPr>
            <a:xfrm>
              <a:off x="5211700" y="5208175"/>
              <a:ext cx="38275" cy="111175"/>
            </a:xfrm>
            <a:custGeom>
              <a:avLst/>
              <a:gdLst/>
              <a:ahLst/>
              <a:cxnLst/>
              <a:rect l="l" t="t" r="r" b="b"/>
              <a:pathLst>
                <a:path w="1531" h="4447" extrusionOk="0">
                  <a:moveTo>
                    <a:pt x="1482" y="1"/>
                  </a:moveTo>
                  <a:lnTo>
                    <a:pt x="1" y="330"/>
                  </a:lnTo>
                  <a:cubicBezTo>
                    <a:pt x="1" y="330"/>
                    <a:pt x="95" y="2100"/>
                    <a:pt x="110" y="2332"/>
                  </a:cubicBezTo>
                  <a:cubicBezTo>
                    <a:pt x="127" y="2565"/>
                    <a:pt x="168" y="2783"/>
                    <a:pt x="249" y="3151"/>
                  </a:cubicBezTo>
                  <a:cubicBezTo>
                    <a:pt x="330" y="3520"/>
                    <a:pt x="426" y="4406"/>
                    <a:pt x="426" y="4406"/>
                  </a:cubicBezTo>
                  <a:cubicBezTo>
                    <a:pt x="479" y="4436"/>
                    <a:pt x="532" y="4447"/>
                    <a:pt x="578" y="4447"/>
                  </a:cubicBezTo>
                  <a:cubicBezTo>
                    <a:pt x="670" y="4447"/>
                    <a:pt x="738" y="4407"/>
                    <a:pt x="738" y="4407"/>
                  </a:cubicBezTo>
                  <a:cubicBezTo>
                    <a:pt x="738" y="4407"/>
                    <a:pt x="778" y="3330"/>
                    <a:pt x="767" y="3062"/>
                  </a:cubicBezTo>
                  <a:cubicBezTo>
                    <a:pt x="760" y="2864"/>
                    <a:pt x="728" y="2668"/>
                    <a:pt x="673" y="2478"/>
                  </a:cubicBezTo>
                  <a:cubicBezTo>
                    <a:pt x="673" y="2478"/>
                    <a:pt x="699" y="2043"/>
                    <a:pt x="722" y="1663"/>
                  </a:cubicBezTo>
                  <a:cubicBezTo>
                    <a:pt x="745" y="1284"/>
                    <a:pt x="769" y="1103"/>
                    <a:pt x="774" y="938"/>
                  </a:cubicBezTo>
                  <a:lnTo>
                    <a:pt x="804" y="924"/>
                  </a:lnTo>
                  <a:cubicBezTo>
                    <a:pt x="804" y="924"/>
                    <a:pt x="834" y="1576"/>
                    <a:pt x="850" y="1808"/>
                  </a:cubicBezTo>
                  <a:cubicBezTo>
                    <a:pt x="866" y="2041"/>
                    <a:pt x="901" y="2263"/>
                    <a:pt x="963" y="2694"/>
                  </a:cubicBezTo>
                  <a:cubicBezTo>
                    <a:pt x="1017" y="3068"/>
                    <a:pt x="1159" y="3838"/>
                    <a:pt x="1159" y="3838"/>
                  </a:cubicBezTo>
                  <a:cubicBezTo>
                    <a:pt x="1215" y="3870"/>
                    <a:pt x="1265" y="3880"/>
                    <a:pt x="1307" y="3880"/>
                  </a:cubicBezTo>
                  <a:cubicBezTo>
                    <a:pt x="1382" y="3880"/>
                    <a:pt x="1429" y="3846"/>
                    <a:pt x="1429" y="3846"/>
                  </a:cubicBezTo>
                  <a:cubicBezTo>
                    <a:pt x="1429" y="3846"/>
                    <a:pt x="1531" y="2853"/>
                    <a:pt x="1488" y="2529"/>
                  </a:cubicBezTo>
                  <a:cubicBezTo>
                    <a:pt x="1446" y="2205"/>
                    <a:pt x="1380" y="2012"/>
                    <a:pt x="1380" y="2012"/>
                  </a:cubicBezTo>
                  <a:cubicBezTo>
                    <a:pt x="1380" y="2012"/>
                    <a:pt x="1412" y="1566"/>
                    <a:pt x="1428" y="1143"/>
                  </a:cubicBezTo>
                  <a:cubicBezTo>
                    <a:pt x="1445" y="687"/>
                    <a:pt x="1474" y="114"/>
                    <a:pt x="1482" y="1"/>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3671;p55"/>
            <p:cNvSpPr/>
            <p:nvPr/>
          </p:nvSpPr>
          <p:spPr>
            <a:xfrm>
              <a:off x="5231025" y="5223250"/>
              <a:ext cx="12525" cy="28375"/>
            </a:xfrm>
            <a:custGeom>
              <a:avLst/>
              <a:gdLst/>
              <a:ahLst/>
              <a:cxnLst/>
              <a:rect l="l" t="t" r="r" b="b"/>
              <a:pathLst>
                <a:path w="501" h="1135" extrusionOk="0">
                  <a:moveTo>
                    <a:pt x="501" y="1"/>
                  </a:moveTo>
                  <a:cubicBezTo>
                    <a:pt x="333" y="160"/>
                    <a:pt x="1" y="336"/>
                    <a:pt x="1" y="336"/>
                  </a:cubicBezTo>
                  <a:lnTo>
                    <a:pt x="29" y="335"/>
                  </a:lnTo>
                  <a:lnTo>
                    <a:pt x="71" y="1134"/>
                  </a:lnTo>
                  <a:cubicBezTo>
                    <a:pt x="71" y="1134"/>
                    <a:pt x="71" y="1134"/>
                    <a:pt x="71" y="1134"/>
                  </a:cubicBezTo>
                  <a:cubicBezTo>
                    <a:pt x="72" y="1134"/>
                    <a:pt x="142" y="339"/>
                    <a:pt x="142" y="339"/>
                  </a:cubicBezTo>
                  <a:cubicBezTo>
                    <a:pt x="346" y="235"/>
                    <a:pt x="500" y="1"/>
                    <a:pt x="501"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3672;p55"/>
            <p:cNvSpPr/>
            <p:nvPr/>
          </p:nvSpPr>
          <p:spPr>
            <a:xfrm>
              <a:off x="5216675" y="5116025"/>
              <a:ext cx="29100" cy="32575"/>
            </a:xfrm>
            <a:custGeom>
              <a:avLst/>
              <a:gdLst/>
              <a:ahLst/>
              <a:cxnLst/>
              <a:rect l="l" t="t" r="r" b="b"/>
              <a:pathLst>
                <a:path w="1164" h="1303" extrusionOk="0">
                  <a:moveTo>
                    <a:pt x="574" y="0"/>
                  </a:moveTo>
                  <a:cubicBezTo>
                    <a:pt x="315" y="0"/>
                    <a:pt x="127" y="192"/>
                    <a:pt x="74" y="450"/>
                  </a:cubicBezTo>
                  <a:cubicBezTo>
                    <a:pt x="44" y="588"/>
                    <a:pt x="1" y="879"/>
                    <a:pt x="85" y="1102"/>
                  </a:cubicBezTo>
                  <a:cubicBezTo>
                    <a:pt x="132" y="1228"/>
                    <a:pt x="191" y="1278"/>
                    <a:pt x="305" y="1300"/>
                  </a:cubicBezTo>
                  <a:cubicBezTo>
                    <a:pt x="315" y="1302"/>
                    <a:pt x="327" y="1303"/>
                    <a:pt x="342" y="1303"/>
                  </a:cubicBezTo>
                  <a:cubicBezTo>
                    <a:pt x="459" y="1303"/>
                    <a:pt x="715" y="1245"/>
                    <a:pt x="810" y="1144"/>
                  </a:cubicBezTo>
                  <a:cubicBezTo>
                    <a:pt x="830" y="1124"/>
                    <a:pt x="860" y="1025"/>
                    <a:pt x="860" y="1025"/>
                  </a:cubicBezTo>
                  <a:cubicBezTo>
                    <a:pt x="1062" y="902"/>
                    <a:pt x="1164" y="662"/>
                    <a:pt x="1111" y="430"/>
                  </a:cubicBezTo>
                  <a:cubicBezTo>
                    <a:pt x="1059" y="200"/>
                    <a:pt x="863" y="27"/>
                    <a:pt x="628" y="3"/>
                  </a:cubicBezTo>
                  <a:cubicBezTo>
                    <a:pt x="610" y="1"/>
                    <a:pt x="591" y="0"/>
                    <a:pt x="574"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3673;p55"/>
            <p:cNvSpPr/>
            <p:nvPr/>
          </p:nvSpPr>
          <p:spPr>
            <a:xfrm>
              <a:off x="5222150" y="5143325"/>
              <a:ext cx="23400" cy="17175"/>
            </a:xfrm>
            <a:custGeom>
              <a:avLst/>
              <a:gdLst/>
              <a:ahLst/>
              <a:cxnLst/>
              <a:rect l="l" t="t" r="r" b="b"/>
              <a:pathLst>
                <a:path w="936" h="687" extrusionOk="0">
                  <a:moveTo>
                    <a:pt x="617" y="0"/>
                  </a:moveTo>
                  <a:lnTo>
                    <a:pt x="179" y="208"/>
                  </a:lnTo>
                  <a:cubicBezTo>
                    <a:pt x="179" y="208"/>
                    <a:pt x="194" y="292"/>
                    <a:pt x="205" y="347"/>
                  </a:cubicBezTo>
                  <a:cubicBezTo>
                    <a:pt x="215" y="401"/>
                    <a:pt x="211" y="430"/>
                    <a:pt x="103" y="496"/>
                  </a:cubicBezTo>
                  <a:cubicBezTo>
                    <a:pt x="0" y="560"/>
                    <a:pt x="243" y="687"/>
                    <a:pt x="419" y="687"/>
                  </a:cubicBezTo>
                  <a:cubicBezTo>
                    <a:pt x="428" y="687"/>
                    <a:pt x="436" y="686"/>
                    <a:pt x="444" y="686"/>
                  </a:cubicBezTo>
                  <a:cubicBezTo>
                    <a:pt x="621" y="673"/>
                    <a:pt x="821" y="565"/>
                    <a:pt x="876" y="450"/>
                  </a:cubicBezTo>
                  <a:cubicBezTo>
                    <a:pt x="936" y="324"/>
                    <a:pt x="932" y="175"/>
                    <a:pt x="857" y="175"/>
                  </a:cubicBezTo>
                  <a:cubicBezTo>
                    <a:pt x="856" y="175"/>
                    <a:pt x="855" y="175"/>
                    <a:pt x="854" y="175"/>
                  </a:cubicBezTo>
                  <a:cubicBezTo>
                    <a:pt x="781" y="179"/>
                    <a:pt x="721" y="193"/>
                    <a:pt x="683" y="193"/>
                  </a:cubicBezTo>
                  <a:cubicBezTo>
                    <a:pt x="662" y="193"/>
                    <a:pt x="648" y="189"/>
                    <a:pt x="643" y="177"/>
                  </a:cubicBezTo>
                  <a:cubicBezTo>
                    <a:pt x="632" y="151"/>
                    <a:pt x="617" y="0"/>
                    <a:pt x="617"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3674;p55"/>
            <p:cNvSpPr/>
            <p:nvPr/>
          </p:nvSpPr>
          <p:spPr>
            <a:xfrm>
              <a:off x="5220900" y="5116000"/>
              <a:ext cx="24650" cy="28675"/>
            </a:xfrm>
            <a:custGeom>
              <a:avLst/>
              <a:gdLst/>
              <a:ahLst/>
              <a:cxnLst/>
              <a:rect l="l" t="t" r="r" b="b"/>
              <a:pathLst>
                <a:path w="986" h="1147" extrusionOk="0">
                  <a:moveTo>
                    <a:pt x="404" y="1"/>
                  </a:moveTo>
                  <a:cubicBezTo>
                    <a:pt x="232" y="1"/>
                    <a:pt x="91" y="87"/>
                    <a:pt x="1" y="221"/>
                  </a:cubicBezTo>
                  <a:cubicBezTo>
                    <a:pt x="14" y="248"/>
                    <a:pt x="32" y="272"/>
                    <a:pt x="52" y="293"/>
                  </a:cubicBezTo>
                  <a:cubicBezTo>
                    <a:pt x="52" y="293"/>
                    <a:pt x="27" y="363"/>
                    <a:pt x="72" y="414"/>
                  </a:cubicBezTo>
                  <a:cubicBezTo>
                    <a:pt x="103" y="451"/>
                    <a:pt x="115" y="501"/>
                    <a:pt x="107" y="548"/>
                  </a:cubicBezTo>
                  <a:cubicBezTo>
                    <a:pt x="97" y="606"/>
                    <a:pt x="95" y="664"/>
                    <a:pt x="98" y="722"/>
                  </a:cubicBezTo>
                  <a:cubicBezTo>
                    <a:pt x="107" y="801"/>
                    <a:pt x="182" y="839"/>
                    <a:pt x="182" y="839"/>
                  </a:cubicBezTo>
                  <a:cubicBezTo>
                    <a:pt x="182" y="839"/>
                    <a:pt x="192" y="716"/>
                    <a:pt x="224" y="649"/>
                  </a:cubicBezTo>
                  <a:cubicBezTo>
                    <a:pt x="243" y="612"/>
                    <a:pt x="279" y="594"/>
                    <a:pt x="315" y="594"/>
                  </a:cubicBezTo>
                  <a:cubicBezTo>
                    <a:pt x="355" y="594"/>
                    <a:pt x="394" y="616"/>
                    <a:pt x="412" y="658"/>
                  </a:cubicBezTo>
                  <a:cubicBezTo>
                    <a:pt x="454" y="752"/>
                    <a:pt x="426" y="809"/>
                    <a:pt x="401" y="885"/>
                  </a:cubicBezTo>
                  <a:cubicBezTo>
                    <a:pt x="376" y="961"/>
                    <a:pt x="303" y="932"/>
                    <a:pt x="280" y="950"/>
                  </a:cubicBezTo>
                  <a:cubicBezTo>
                    <a:pt x="258" y="968"/>
                    <a:pt x="254" y="1098"/>
                    <a:pt x="375" y="1132"/>
                  </a:cubicBezTo>
                  <a:cubicBezTo>
                    <a:pt x="410" y="1142"/>
                    <a:pt x="446" y="1146"/>
                    <a:pt x="482" y="1146"/>
                  </a:cubicBezTo>
                  <a:cubicBezTo>
                    <a:pt x="547" y="1146"/>
                    <a:pt x="610" y="1131"/>
                    <a:pt x="669" y="1102"/>
                  </a:cubicBezTo>
                  <a:cubicBezTo>
                    <a:pt x="698" y="1086"/>
                    <a:pt x="726" y="1066"/>
                    <a:pt x="752" y="1044"/>
                  </a:cubicBezTo>
                  <a:cubicBezTo>
                    <a:pt x="891" y="917"/>
                    <a:pt x="934" y="792"/>
                    <a:pt x="954" y="613"/>
                  </a:cubicBezTo>
                  <a:cubicBezTo>
                    <a:pt x="985" y="309"/>
                    <a:pt x="763" y="36"/>
                    <a:pt x="459" y="4"/>
                  </a:cubicBezTo>
                  <a:cubicBezTo>
                    <a:pt x="440" y="2"/>
                    <a:pt x="422" y="1"/>
                    <a:pt x="404" y="1"/>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3675;p55"/>
            <p:cNvSpPr/>
            <p:nvPr/>
          </p:nvSpPr>
          <p:spPr>
            <a:xfrm>
              <a:off x="5212625" y="5113850"/>
              <a:ext cx="31350" cy="9500"/>
            </a:xfrm>
            <a:custGeom>
              <a:avLst/>
              <a:gdLst/>
              <a:ahLst/>
              <a:cxnLst/>
              <a:rect l="l" t="t" r="r" b="b"/>
              <a:pathLst>
                <a:path w="1254" h="380" extrusionOk="0">
                  <a:moveTo>
                    <a:pt x="137" y="0"/>
                  </a:moveTo>
                  <a:cubicBezTo>
                    <a:pt x="32" y="0"/>
                    <a:pt x="0" y="118"/>
                    <a:pt x="108" y="242"/>
                  </a:cubicBezTo>
                  <a:cubicBezTo>
                    <a:pt x="220" y="370"/>
                    <a:pt x="341" y="380"/>
                    <a:pt x="374" y="380"/>
                  </a:cubicBezTo>
                  <a:cubicBezTo>
                    <a:pt x="380" y="380"/>
                    <a:pt x="383" y="379"/>
                    <a:pt x="383" y="379"/>
                  </a:cubicBezTo>
                  <a:lnTo>
                    <a:pt x="1220" y="376"/>
                  </a:lnTo>
                  <a:cubicBezTo>
                    <a:pt x="1253" y="109"/>
                    <a:pt x="951" y="28"/>
                    <a:pt x="800" y="28"/>
                  </a:cubicBezTo>
                  <a:cubicBezTo>
                    <a:pt x="788" y="28"/>
                    <a:pt x="777" y="29"/>
                    <a:pt x="767" y="30"/>
                  </a:cubicBezTo>
                  <a:cubicBezTo>
                    <a:pt x="691" y="37"/>
                    <a:pt x="573" y="52"/>
                    <a:pt x="455" y="52"/>
                  </a:cubicBezTo>
                  <a:cubicBezTo>
                    <a:pt x="366" y="52"/>
                    <a:pt x="278" y="43"/>
                    <a:pt x="210" y="16"/>
                  </a:cubicBezTo>
                  <a:cubicBezTo>
                    <a:pt x="183" y="5"/>
                    <a:pt x="158" y="0"/>
                    <a:pt x="137"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3676;p55"/>
            <p:cNvSpPr/>
            <p:nvPr/>
          </p:nvSpPr>
          <p:spPr>
            <a:xfrm>
              <a:off x="5211300" y="5147450"/>
              <a:ext cx="44100" cy="74325"/>
            </a:xfrm>
            <a:custGeom>
              <a:avLst/>
              <a:gdLst/>
              <a:ahLst/>
              <a:cxnLst/>
              <a:rect l="l" t="t" r="r" b="b"/>
              <a:pathLst>
                <a:path w="1764" h="2973" extrusionOk="0">
                  <a:moveTo>
                    <a:pt x="1416" y="1"/>
                  </a:moveTo>
                  <a:cubicBezTo>
                    <a:pt x="1411" y="1"/>
                    <a:pt x="1406" y="1"/>
                    <a:pt x="1402" y="1"/>
                  </a:cubicBezTo>
                  <a:cubicBezTo>
                    <a:pt x="1309" y="4"/>
                    <a:pt x="1217" y="13"/>
                    <a:pt x="1125" y="27"/>
                  </a:cubicBezTo>
                  <a:cubicBezTo>
                    <a:pt x="1156" y="106"/>
                    <a:pt x="1077" y="201"/>
                    <a:pt x="865" y="267"/>
                  </a:cubicBezTo>
                  <a:cubicBezTo>
                    <a:pt x="806" y="286"/>
                    <a:pt x="761" y="293"/>
                    <a:pt x="729" y="293"/>
                  </a:cubicBezTo>
                  <a:cubicBezTo>
                    <a:pt x="644" y="293"/>
                    <a:pt x="634" y="248"/>
                    <a:pt x="634" y="248"/>
                  </a:cubicBezTo>
                  <a:cubicBezTo>
                    <a:pt x="634" y="248"/>
                    <a:pt x="323" y="389"/>
                    <a:pt x="223" y="460"/>
                  </a:cubicBezTo>
                  <a:cubicBezTo>
                    <a:pt x="95" y="549"/>
                    <a:pt x="39" y="806"/>
                    <a:pt x="21" y="1240"/>
                  </a:cubicBezTo>
                  <a:cubicBezTo>
                    <a:pt x="2" y="1742"/>
                    <a:pt x="1" y="2630"/>
                    <a:pt x="17" y="2759"/>
                  </a:cubicBezTo>
                  <a:cubicBezTo>
                    <a:pt x="17" y="2759"/>
                    <a:pt x="231" y="2972"/>
                    <a:pt x="512" y="2972"/>
                  </a:cubicBezTo>
                  <a:cubicBezTo>
                    <a:pt x="528" y="2972"/>
                    <a:pt x="543" y="2972"/>
                    <a:pt x="558" y="2970"/>
                  </a:cubicBezTo>
                  <a:cubicBezTo>
                    <a:pt x="862" y="2944"/>
                    <a:pt x="1374" y="2676"/>
                    <a:pt x="1498" y="2468"/>
                  </a:cubicBezTo>
                  <a:cubicBezTo>
                    <a:pt x="1495" y="2028"/>
                    <a:pt x="1443" y="1813"/>
                    <a:pt x="1514" y="1560"/>
                  </a:cubicBezTo>
                  <a:cubicBezTo>
                    <a:pt x="1678" y="979"/>
                    <a:pt x="1764" y="740"/>
                    <a:pt x="1684" y="355"/>
                  </a:cubicBezTo>
                  <a:cubicBezTo>
                    <a:pt x="1621" y="49"/>
                    <a:pt x="1534" y="1"/>
                    <a:pt x="1416"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3677;p55"/>
            <p:cNvSpPr/>
            <p:nvPr/>
          </p:nvSpPr>
          <p:spPr>
            <a:xfrm>
              <a:off x="5224775" y="5146675"/>
              <a:ext cx="16625" cy="9300"/>
            </a:xfrm>
            <a:custGeom>
              <a:avLst/>
              <a:gdLst/>
              <a:ahLst/>
              <a:cxnLst/>
              <a:rect l="l" t="t" r="r" b="b"/>
              <a:pathLst>
                <a:path w="665" h="372" extrusionOk="0">
                  <a:moveTo>
                    <a:pt x="560" y="0"/>
                  </a:moveTo>
                  <a:cubicBezTo>
                    <a:pt x="550" y="0"/>
                    <a:pt x="539" y="4"/>
                    <a:pt x="531" y="15"/>
                  </a:cubicBezTo>
                  <a:cubicBezTo>
                    <a:pt x="487" y="70"/>
                    <a:pt x="334" y="192"/>
                    <a:pt x="97" y="198"/>
                  </a:cubicBezTo>
                  <a:cubicBezTo>
                    <a:pt x="95" y="198"/>
                    <a:pt x="93" y="198"/>
                    <a:pt x="91" y="198"/>
                  </a:cubicBezTo>
                  <a:cubicBezTo>
                    <a:pt x="50" y="198"/>
                    <a:pt x="26" y="281"/>
                    <a:pt x="0" y="324"/>
                  </a:cubicBezTo>
                  <a:cubicBezTo>
                    <a:pt x="0" y="324"/>
                    <a:pt x="59" y="372"/>
                    <a:pt x="186" y="372"/>
                  </a:cubicBezTo>
                  <a:cubicBezTo>
                    <a:pt x="231" y="372"/>
                    <a:pt x="283" y="366"/>
                    <a:pt x="344" y="350"/>
                  </a:cubicBezTo>
                  <a:cubicBezTo>
                    <a:pt x="580" y="290"/>
                    <a:pt x="665" y="115"/>
                    <a:pt x="644" y="50"/>
                  </a:cubicBezTo>
                  <a:cubicBezTo>
                    <a:pt x="644" y="50"/>
                    <a:pt x="598" y="0"/>
                    <a:pt x="560" y="0"/>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3678;p55"/>
            <p:cNvSpPr/>
            <p:nvPr/>
          </p:nvSpPr>
          <p:spPr>
            <a:xfrm>
              <a:off x="5174625" y="5166450"/>
              <a:ext cx="21525" cy="23775"/>
            </a:xfrm>
            <a:custGeom>
              <a:avLst/>
              <a:gdLst/>
              <a:ahLst/>
              <a:cxnLst/>
              <a:rect l="l" t="t" r="r" b="b"/>
              <a:pathLst>
                <a:path w="861" h="951" extrusionOk="0">
                  <a:moveTo>
                    <a:pt x="410" y="0"/>
                  </a:moveTo>
                  <a:cubicBezTo>
                    <a:pt x="304" y="0"/>
                    <a:pt x="97" y="75"/>
                    <a:pt x="13" y="179"/>
                  </a:cubicBezTo>
                  <a:cubicBezTo>
                    <a:pt x="1" y="194"/>
                    <a:pt x="49" y="303"/>
                    <a:pt x="102" y="409"/>
                  </a:cubicBezTo>
                  <a:cubicBezTo>
                    <a:pt x="127" y="460"/>
                    <a:pt x="372" y="951"/>
                    <a:pt x="448" y="951"/>
                  </a:cubicBezTo>
                  <a:cubicBezTo>
                    <a:pt x="448" y="951"/>
                    <a:pt x="448" y="951"/>
                    <a:pt x="448" y="951"/>
                  </a:cubicBezTo>
                  <a:cubicBezTo>
                    <a:pt x="522" y="949"/>
                    <a:pt x="816" y="809"/>
                    <a:pt x="861" y="713"/>
                  </a:cubicBezTo>
                  <a:cubicBezTo>
                    <a:pt x="855" y="671"/>
                    <a:pt x="512" y="76"/>
                    <a:pt x="470" y="18"/>
                  </a:cubicBezTo>
                  <a:cubicBezTo>
                    <a:pt x="461" y="6"/>
                    <a:pt x="439" y="0"/>
                    <a:pt x="410"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3679;p55"/>
            <p:cNvSpPr/>
            <p:nvPr/>
          </p:nvSpPr>
          <p:spPr>
            <a:xfrm>
              <a:off x="5176250" y="5158325"/>
              <a:ext cx="48300" cy="42225"/>
            </a:xfrm>
            <a:custGeom>
              <a:avLst/>
              <a:gdLst/>
              <a:ahLst/>
              <a:cxnLst/>
              <a:rect l="l" t="t" r="r" b="b"/>
              <a:pathLst>
                <a:path w="1932" h="1689" extrusionOk="0">
                  <a:moveTo>
                    <a:pt x="1769" y="1"/>
                  </a:moveTo>
                  <a:cubicBezTo>
                    <a:pt x="1751" y="1"/>
                    <a:pt x="1732" y="4"/>
                    <a:pt x="1713" y="12"/>
                  </a:cubicBezTo>
                  <a:cubicBezTo>
                    <a:pt x="1610" y="53"/>
                    <a:pt x="1538" y="87"/>
                    <a:pt x="1468" y="298"/>
                  </a:cubicBezTo>
                  <a:cubicBezTo>
                    <a:pt x="1409" y="477"/>
                    <a:pt x="1367" y="761"/>
                    <a:pt x="1287" y="1078"/>
                  </a:cubicBezTo>
                  <a:cubicBezTo>
                    <a:pt x="1260" y="1188"/>
                    <a:pt x="1213" y="1316"/>
                    <a:pt x="1049" y="1316"/>
                  </a:cubicBezTo>
                  <a:cubicBezTo>
                    <a:pt x="1019" y="1316"/>
                    <a:pt x="985" y="1312"/>
                    <a:pt x="946" y="1302"/>
                  </a:cubicBezTo>
                  <a:cubicBezTo>
                    <a:pt x="709" y="1242"/>
                    <a:pt x="573" y="1171"/>
                    <a:pt x="511" y="1105"/>
                  </a:cubicBezTo>
                  <a:cubicBezTo>
                    <a:pt x="454" y="1045"/>
                    <a:pt x="440" y="1011"/>
                    <a:pt x="409" y="928"/>
                  </a:cubicBezTo>
                  <a:cubicBezTo>
                    <a:pt x="372" y="834"/>
                    <a:pt x="327" y="787"/>
                    <a:pt x="295" y="723"/>
                  </a:cubicBezTo>
                  <a:cubicBezTo>
                    <a:pt x="271" y="674"/>
                    <a:pt x="271" y="660"/>
                    <a:pt x="255" y="660"/>
                  </a:cubicBezTo>
                  <a:cubicBezTo>
                    <a:pt x="250" y="660"/>
                    <a:pt x="243" y="662"/>
                    <a:pt x="234" y="664"/>
                  </a:cubicBezTo>
                  <a:cubicBezTo>
                    <a:pt x="196" y="672"/>
                    <a:pt x="177" y="748"/>
                    <a:pt x="196" y="813"/>
                  </a:cubicBezTo>
                  <a:cubicBezTo>
                    <a:pt x="217" y="882"/>
                    <a:pt x="252" y="915"/>
                    <a:pt x="251" y="932"/>
                  </a:cubicBezTo>
                  <a:cubicBezTo>
                    <a:pt x="250" y="933"/>
                    <a:pt x="249" y="934"/>
                    <a:pt x="247" y="934"/>
                  </a:cubicBezTo>
                  <a:cubicBezTo>
                    <a:pt x="234" y="934"/>
                    <a:pt x="180" y="889"/>
                    <a:pt x="177" y="886"/>
                  </a:cubicBezTo>
                  <a:cubicBezTo>
                    <a:pt x="129" y="844"/>
                    <a:pt x="97" y="794"/>
                    <a:pt x="54" y="747"/>
                  </a:cubicBezTo>
                  <a:cubicBezTo>
                    <a:pt x="49" y="741"/>
                    <a:pt x="43" y="736"/>
                    <a:pt x="36" y="734"/>
                  </a:cubicBezTo>
                  <a:cubicBezTo>
                    <a:pt x="34" y="733"/>
                    <a:pt x="32" y="733"/>
                    <a:pt x="30" y="733"/>
                  </a:cubicBezTo>
                  <a:cubicBezTo>
                    <a:pt x="11" y="733"/>
                    <a:pt x="1" y="762"/>
                    <a:pt x="1" y="784"/>
                  </a:cubicBezTo>
                  <a:cubicBezTo>
                    <a:pt x="1" y="990"/>
                    <a:pt x="101" y="1288"/>
                    <a:pt x="290" y="1399"/>
                  </a:cubicBezTo>
                  <a:cubicBezTo>
                    <a:pt x="382" y="1453"/>
                    <a:pt x="498" y="1490"/>
                    <a:pt x="597" y="1536"/>
                  </a:cubicBezTo>
                  <a:cubicBezTo>
                    <a:pt x="678" y="1575"/>
                    <a:pt x="761" y="1613"/>
                    <a:pt x="848" y="1635"/>
                  </a:cubicBezTo>
                  <a:cubicBezTo>
                    <a:pt x="985" y="1669"/>
                    <a:pt x="1101" y="1688"/>
                    <a:pt x="1198" y="1688"/>
                  </a:cubicBezTo>
                  <a:cubicBezTo>
                    <a:pt x="1309" y="1688"/>
                    <a:pt x="1395" y="1664"/>
                    <a:pt x="1463" y="1609"/>
                  </a:cubicBezTo>
                  <a:cubicBezTo>
                    <a:pt x="1568" y="1524"/>
                    <a:pt x="1637" y="1349"/>
                    <a:pt x="1668" y="1251"/>
                  </a:cubicBezTo>
                  <a:cubicBezTo>
                    <a:pt x="1788" y="875"/>
                    <a:pt x="1849" y="652"/>
                    <a:pt x="1898" y="334"/>
                  </a:cubicBezTo>
                  <a:cubicBezTo>
                    <a:pt x="1931" y="108"/>
                    <a:pt x="1863" y="1"/>
                    <a:pt x="1769"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3680;p55"/>
            <p:cNvSpPr/>
            <p:nvPr/>
          </p:nvSpPr>
          <p:spPr>
            <a:xfrm>
              <a:off x="5209325" y="5157425"/>
              <a:ext cx="17250" cy="24175"/>
            </a:xfrm>
            <a:custGeom>
              <a:avLst/>
              <a:gdLst/>
              <a:ahLst/>
              <a:cxnLst/>
              <a:rect l="l" t="t" r="r" b="b"/>
              <a:pathLst>
                <a:path w="690" h="967" extrusionOk="0">
                  <a:moveTo>
                    <a:pt x="427" y="0"/>
                  </a:moveTo>
                  <a:cubicBezTo>
                    <a:pt x="289" y="0"/>
                    <a:pt x="190" y="85"/>
                    <a:pt x="124" y="308"/>
                  </a:cubicBezTo>
                  <a:cubicBezTo>
                    <a:pt x="51" y="560"/>
                    <a:pt x="0" y="767"/>
                    <a:pt x="0" y="767"/>
                  </a:cubicBezTo>
                  <a:cubicBezTo>
                    <a:pt x="0" y="767"/>
                    <a:pt x="80" y="905"/>
                    <a:pt x="279" y="953"/>
                  </a:cubicBezTo>
                  <a:cubicBezTo>
                    <a:pt x="319" y="963"/>
                    <a:pt x="354" y="967"/>
                    <a:pt x="385" y="967"/>
                  </a:cubicBezTo>
                  <a:cubicBezTo>
                    <a:pt x="504" y="967"/>
                    <a:pt x="550" y="906"/>
                    <a:pt x="550" y="906"/>
                  </a:cubicBezTo>
                  <a:cubicBezTo>
                    <a:pt x="550" y="906"/>
                    <a:pt x="606" y="642"/>
                    <a:pt x="641" y="461"/>
                  </a:cubicBezTo>
                  <a:cubicBezTo>
                    <a:pt x="676" y="281"/>
                    <a:pt x="689" y="36"/>
                    <a:pt x="483" y="5"/>
                  </a:cubicBezTo>
                  <a:cubicBezTo>
                    <a:pt x="463" y="2"/>
                    <a:pt x="445" y="0"/>
                    <a:pt x="427" y="0"/>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3681;p55"/>
            <p:cNvSpPr/>
            <p:nvPr/>
          </p:nvSpPr>
          <p:spPr>
            <a:xfrm>
              <a:off x="4685475" y="5294325"/>
              <a:ext cx="86750" cy="50075"/>
            </a:xfrm>
            <a:custGeom>
              <a:avLst/>
              <a:gdLst/>
              <a:ahLst/>
              <a:cxnLst/>
              <a:rect l="l" t="t" r="r" b="b"/>
              <a:pathLst>
                <a:path w="3470" h="2003" extrusionOk="0">
                  <a:moveTo>
                    <a:pt x="1734" y="1"/>
                  </a:moveTo>
                  <a:cubicBezTo>
                    <a:pt x="776" y="1"/>
                    <a:pt x="0" y="448"/>
                    <a:pt x="0" y="1001"/>
                  </a:cubicBezTo>
                  <a:cubicBezTo>
                    <a:pt x="0" y="1554"/>
                    <a:pt x="776" y="2003"/>
                    <a:pt x="1734" y="2003"/>
                  </a:cubicBezTo>
                  <a:cubicBezTo>
                    <a:pt x="2692" y="2003"/>
                    <a:pt x="3469" y="1554"/>
                    <a:pt x="3469" y="1001"/>
                  </a:cubicBezTo>
                  <a:cubicBezTo>
                    <a:pt x="3469" y="448"/>
                    <a:pt x="2692" y="1"/>
                    <a:pt x="1734" y="1"/>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3682;p55"/>
            <p:cNvSpPr/>
            <p:nvPr/>
          </p:nvSpPr>
          <p:spPr>
            <a:xfrm>
              <a:off x="4688550" y="5150575"/>
              <a:ext cx="30775" cy="83325"/>
            </a:xfrm>
            <a:custGeom>
              <a:avLst/>
              <a:gdLst/>
              <a:ahLst/>
              <a:cxnLst/>
              <a:rect l="l" t="t" r="r" b="b"/>
              <a:pathLst>
                <a:path w="1231" h="3333" extrusionOk="0">
                  <a:moveTo>
                    <a:pt x="457" y="0"/>
                  </a:moveTo>
                  <a:cubicBezTo>
                    <a:pt x="379" y="0"/>
                    <a:pt x="288" y="65"/>
                    <a:pt x="237" y="241"/>
                  </a:cubicBezTo>
                  <a:cubicBezTo>
                    <a:pt x="161" y="502"/>
                    <a:pt x="32" y="981"/>
                    <a:pt x="22" y="1351"/>
                  </a:cubicBezTo>
                  <a:cubicBezTo>
                    <a:pt x="17" y="1531"/>
                    <a:pt x="0" y="1740"/>
                    <a:pt x="110" y="2091"/>
                  </a:cubicBezTo>
                  <a:cubicBezTo>
                    <a:pt x="187" y="2336"/>
                    <a:pt x="263" y="2488"/>
                    <a:pt x="394" y="2709"/>
                  </a:cubicBezTo>
                  <a:cubicBezTo>
                    <a:pt x="441" y="2785"/>
                    <a:pt x="482" y="2865"/>
                    <a:pt x="518" y="2947"/>
                  </a:cubicBezTo>
                  <a:cubicBezTo>
                    <a:pt x="572" y="3070"/>
                    <a:pt x="664" y="3199"/>
                    <a:pt x="754" y="3265"/>
                  </a:cubicBezTo>
                  <a:cubicBezTo>
                    <a:pt x="824" y="3315"/>
                    <a:pt x="866" y="3332"/>
                    <a:pt x="891" y="3332"/>
                  </a:cubicBezTo>
                  <a:cubicBezTo>
                    <a:pt x="899" y="3332"/>
                    <a:pt x="905" y="3331"/>
                    <a:pt x="910" y="3328"/>
                  </a:cubicBezTo>
                  <a:cubicBezTo>
                    <a:pt x="938" y="3312"/>
                    <a:pt x="932" y="3282"/>
                    <a:pt x="894" y="3248"/>
                  </a:cubicBezTo>
                  <a:cubicBezTo>
                    <a:pt x="856" y="3213"/>
                    <a:pt x="787" y="3161"/>
                    <a:pt x="731" y="3065"/>
                  </a:cubicBezTo>
                  <a:lnTo>
                    <a:pt x="731" y="3065"/>
                  </a:lnTo>
                  <a:cubicBezTo>
                    <a:pt x="731" y="3065"/>
                    <a:pt x="811" y="3146"/>
                    <a:pt x="863" y="3189"/>
                  </a:cubicBezTo>
                  <a:cubicBezTo>
                    <a:pt x="910" y="3229"/>
                    <a:pt x="961" y="3261"/>
                    <a:pt x="1015" y="3287"/>
                  </a:cubicBezTo>
                  <a:cubicBezTo>
                    <a:pt x="1026" y="3292"/>
                    <a:pt x="1037" y="3294"/>
                    <a:pt x="1048" y="3294"/>
                  </a:cubicBezTo>
                  <a:cubicBezTo>
                    <a:pt x="1094" y="3294"/>
                    <a:pt x="1135" y="3259"/>
                    <a:pt x="1105" y="3230"/>
                  </a:cubicBezTo>
                  <a:cubicBezTo>
                    <a:pt x="1069" y="3194"/>
                    <a:pt x="1029" y="3176"/>
                    <a:pt x="953" y="3109"/>
                  </a:cubicBezTo>
                  <a:cubicBezTo>
                    <a:pt x="914" y="3074"/>
                    <a:pt x="877" y="3035"/>
                    <a:pt x="846" y="2991"/>
                  </a:cubicBezTo>
                  <a:lnTo>
                    <a:pt x="846" y="2991"/>
                  </a:lnTo>
                  <a:cubicBezTo>
                    <a:pt x="899" y="3032"/>
                    <a:pt x="956" y="3070"/>
                    <a:pt x="1015" y="3101"/>
                  </a:cubicBezTo>
                  <a:cubicBezTo>
                    <a:pt x="1097" y="3144"/>
                    <a:pt x="1140" y="3144"/>
                    <a:pt x="1169" y="3144"/>
                  </a:cubicBezTo>
                  <a:cubicBezTo>
                    <a:pt x="1197" y="3143"/>
                    <a:pt x="1231" y="3103"/>
                    <a:pt x="1179" y="3065"/>
                  </a:cubicBezTo>
                  <a:cubicBezTo>
                    <a:pt x="1132" y="3030"/>
                    <a:pt x="1057" y="3007"/>
                    <a:pt x="978" y="2926"/>
                  </a:cubicBezTo>
                  <a:cubicBezTo>
                    <a:pt x="920" y="2868"/>
                    <a:pt x="887" y="2819"/>
                    <a:pt x="903" y="2819"/>
                  </a:cubicBezTo>
                  <a:cubicBezTo>
                    <a:pt x="903" y="2819"/>
                    <a:pt x="903" y="2819"/>
                    <a:pt x="904" y="2819"/>
                  </a:cubicBezTo>
                  <a:cubicBezTo>
                    <a:pt x="921" y="2819"/>
                    <a:pt x="952" y="2854"/>
                    <a:pt x="1020" y="2875"/>
                  </a:cubicBezTo>
                  <a:cubicBezTo>
                    <a:pt x="1039" y="2882"/>
                    <a:pt x="1058" y="2884"/>
                    <a:pt x="1077" y="2884"/>
                  </a:cubicBezTo>
                  <a:cubicBezTo>
                    <a:pt x="1123" y="2884"/>
                    <a:pt x="1164" y="2867"/>
                    <a:pt x="1171" y="2840"/>
                  </a:cubicBezTo>
                  <a:cubicBezTo>
                    <a:pt x="1179" y="2803"/>
                    <a:pt x="1160" y="2819"/>
                    <a:pt x="1096" y="2787"/>
                  </a:cubicBezTo>
                  <a:cubicBezTo>
                    <a:pt x="1032" y="2755"/>
                    <a:pt x="990" y="2704"/>
                    <a:pt x="895" y="2667"/>
                  </a:cubicBezTo>
                  <a:cubicBezTo>
                    <a:pt x="813" y="2633"/>
                    <a:pt x="762" y="2609"/>
                    <a:pt x="696" y="2558"/>
                  </a:cubicBezTo>
                  <a:cubicBezTo>
                    <a:pt x="631" y="2507"/>
                    <a:pt x="540" y="2376"/>
                    <a:pt x="466" y="2144"/>
                  </a:cubicBezTo>
                  <a:cubicBezTo>
                    <a:pt x="379" y="1871"/>
                    <a:pt x="397" y="1501"/>
                    <a:pt x="413" y="1342"/>
                  </a:cubicBezTo>
                  <a:cubicBezTo>
                    <a:pt x="448" y="998"/>
                    <a:pt x="560" y="563"/>
                    <a:pt x="612" y="407"/>
                  </a:cubicBezTo>
                  <a:cubicBezTo>
                    <a:pt x="673" y="220"/>
                    <a:pt x="636" y="116"/>
                    <a:pt x="556" y="40"/>
                  </a:cubicBezTo>
                  <a:cubicBezTo>
                    <a:pt x="530" y="15"/>
                    <a:pt x="495" y="0"/>
                    <a:pt x="457"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3683;p55"/>
            <p:cNvSpPr/>
            <p:nvPr/>
          </p:nvSpPr>
          <p:spPr>
            <a:xfrm>
              <a:off x="4690050" y="5149925"/>
              <a:ext cx="15075" cy="28175"/>
            </a:xfrm>
            <a:custGeom>
              <a:avLst/>
              <a:gdLst/>
              <a:ahLst/>
              <a:cxnLst/>
              <a:rect l="l" t="t" r="r" b="b"/>
              <a:pathLst>
                <a:path w="603" h="1127" extrusionOk="0">
                  <a:moveTo>
                    <a:pt x="388" y="0"/>
                  </a:moveTo>
                  <a:cubicBezTo>
                    <a:pt x="327" y="0"/>
                    <a:pt x="262" y="28"/>
                    <a:pt x="212" y="139"/>
                  </a:cubicBezTo>
                  <a:cubicBezTo>
                    <a:pt x="138" y="305"/>
                    <a:pt x="32" y="676"/>
                    <a:pt x="0" y="867"/>
                  </a:cubicBezTo>
                  <a:cubicBezTo>
                    <a:pt x="0" y="867"/>
                    <a:pt x="21" y="984"/>
                    <a:pt x="197" y="1085"/>
                  </a:cubicBezTo>
                  <a:cubicBezTo>
                    <a:pt x="250" y="1116"/>
                    <a:pt x="294" y="1127"/>
                    <a:pt x="331" y="1127"/>
                  </a:cubicBezTo>
                  <a:cubicBezTo>
                    <a:pt x="414" y="1127"/>
                    <a:pt x="454" y="1070"/>
                    <a:pt x="454" y="1070"/>
                  </a:cubicBezTo>
                  <a:cubicBezTo>
                    <a:pt x="454" y="1070"/>
                    <a:pt x="587" y="458"/>
                    <a:pt x="594" y="295"/>
                  </a:cubicBezTo>
                  <a:cubicBezTo>
                    <a:pt x="603" y="133"/>
                    <a:pt x="472" y="13"/>
                    <a:pt x="472" y="13"/>
                  </a:cubicBezTo>
                  <a:cubicBezTo>
                    <a:pt x="446" y="6"/>
                    <a:pt x="417" y="0"/>
                    <a:pt x="388" y="0"/>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3684;p55"/>
            <p:cNvSpPr/>
            <p:nvPr/>
          </p:nvSpPr>
          <p:spPr>
            <a:xfrm>
              <a:off x="4728600" y="5303225"/>
              <a:ext cx="22525" cy="21100"/>
            </a:xfrm>
            <a:custGeom>
              <a:avLst/>
              <a:gdLst/>
              <a:ahLst/>
              <a:cxnLst/>
              <a:rect l="l" t="t" r="r" b="b"/>
              <a:pathLst>
                <a:path w="901" h="844" extrusionOk="0">
                  <a:moveTo>
                    <a:pt x="775" y="1"/>
                  </a:moveTo>
                  <a:cubicBezTo>
                    <a:pt x="659" y="1"/>
                    <a:pt x="432" y="211"/>
                    <a:pt x="344" y="211"/>
                  </a:cubicBezTo>
                  <a:cubicBezTo>
                    <a:pt x="337" y="211"/>
                    <a:pt x="330" y="210"/>
                    <a:pt x="325" y="207"/>
                  </a:cubicBezTo>
                  <a:cubicBezTo>
                    <a:pt x="319" y="204"/>
                    <a:pt x="313" y="202"/>
                    <a:pt x="305" y="202"/>
                  </a:cubicBezTo>
                  <a:cubicBezTo>
                    <a:pt x="214" y="202"/>
                    <a:pt x="9" y="434"/>
                    <a:pt x="9" y="434"/>
                  </a:cubicBezTo>
                  <a:cubicBezTo>
                    <a:pt x="9" y="434"/>
                    <a:pt x="13" y="514"/>
                    <a:pt x="11" y="585"/>
                  </a:cubicBezTo>
                  <a:cubicBezTo>
                    <a:pt x="9" y="661"/>
                    <a:pt x="1" y="780"/>
                    <a:pt x="80" y="816"/>
                  </a:cubicBezTo>
                  <a:cubicBezTo>
                    <a:pt x="118" y="833"/>
                    <a:pt x="160" y="844"/>
                    <a:pt x="200" y="844"/>
                  </a:cubicBezTo>
                  <a:cubicBezTo>
                    <a:pt x="245" y="844"/>
                    <a:pt x="288" y="830"/>
                    <a:pt x="320" y="795"/>
                  </a:cubicBezTo>
                  <a:cubicBezTo>
                    <a:pt x="395" y="711"/>
                    <a:pt x="477" y="626"/>
                    <a:pt x="583" y="549"/>
                  </a:cubicBezTo>
                  <a:cubicBezTo>
                    <a:pt x="685" y="474"/>
                    <a:pt x="810" y="392"/>
                    <a:pt x="857" y="261"/>
                  </a:cubicBezTo>
                  <a:cubicBezTo>
                    <a:pt x="901" y="144"/>
                    <a:pt x="880" y="48"/>
                    <a:pt x="807" y="8"/>
                  </a:cubicBezTo>
                  <a:cubicBezTo>
                    <a:pt x="797" y="3"/>
                    <a:pt x="787" y="1"/>
                    <a:pt x="775"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3685;p55"/>
            <p:cNvSpPr/>
            <p:nvPr/>
          </p:nvSpPr>
          <p:spPr>
            <a:xfrm>
              <a:off x="4696500" y="5221300"/>
              <a:ext cx="39875" cy="92875"/>
            </a:xfrm>
            <a:custGeom>
              <a:avLst/>
              <a:gdLst/>
              <a:ahLst/>
              <a:cxnLst/>
              <a:rect l="l" t="t" r="r" b="b"/>
              <a:pathLst>
                <a:path w="1595" h="3715" extrusionOk="0">
                  <a:moveTo>
                    <a:pt x="1" y="1"/>
                  </a:moveTo>
                  <a:lnTo>
                    <a:pt x="809" y="2320"/>
                  </a:lnTo>
                  <a:lnTo>
                    <a:pt x="1293" y="3711"/>
                  </a:lnTo>
                  <a:cubicBezTo>
                    <a:pt x="1293" y="3711"/>
                    <a:pt x="1309" y="3715"/>
                    <a:pt x="1333" y="3715"/>
                  </a:cubicBezTo>
                  <a:cubicBezTo>
                    <a:pt x="1398" y="3715"/>
                    <a:pt x="1525" y="3686"/>
                    <a:pt x="1595" y="3479"/>
                  </a:cubicBezTo>
                  <a:lnTo>
                    <a:pt x="1336" y="1858"/>
                  </a:lnTo>
                  <a:lnTo>
                    <a:pt x="1053" y="77"/>
                  </a:lnTo>
                  <a:lnTo>
                    <a:pt x="1" y="1"/>
                  </a:ln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3686;p55"/>
            <p:cNvSpPr/>
            <p:nvPr/>
          </p:nvSpPr>
          <p:spPr>
            <a:xfrm>
              <a:off x="4716725" y="5267725"/>
              <a:ext cx="19650" cy="46450"/>
            </a:xfrm>
            <a:custGeom>
              <a:avLst/>
              <a:gdLst/>
              <a:ahLst/>
              <a:cxnLst/>
              <a:rect l="l" t="t" r="r" b="b"/>
              <a:pathLst>
                <a:path w="786" h="1858" extrusionOk="0">
                  <a:moveTo>
                    <a:pt x="527" y="1"/>
                  </a:moveTo>
                  <a:lnTo>
                    <a:pt x="0" y="463"/>
                  </a:lnTo>
                  <a:lnTo>
                    <a:pt x="484" y="1854"/>
                  </a:lnTo>
                  <a:cubicBezTo>
                    <a:pt x="484" y="1854"/>
                    <a:pt x="500" y="1858"/>
                    <a:pt x="524" y="1858"/>
                  </a:cubicBezTo>
                  <a:cubicBezTo>
                    <a:pt x="589" y="1858"/>
                    <a:pt x="716" y="1829"/>
                    <a:pt x="786" y="1622"/>
                  </a:cubicBezTo>
                  <a:lnTo>
                    <a:pt x="527" y="1"/>
                  </a:ln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3687;p55"/>
            <p:cNvSpPr/>
            <p:nvPr/>
          </p:nvSpPr>
          <p:spPr>
            <a:xfrm>
              <a:off x="4695325" y="5309425"/>
              <a:ext cx="24325" cy="24125"/>
            </a:xfrm>
            <a:custGeom>
              <a:avLst/>
              <a:gdLst/>
              <a:ahLst/>
              <a:cxnLst/>
              <a:rect l="l" t="t" r="r" b="b"/>
              <a:pathLst>
                <a:path w="973" h="965" extrusionOk="0">
                  <a:moveTo>
                    <a:pt x="310" y="0"/>
                  </a:moveTo>
                  <a:cubicBezTo>
                    <a:pt x="249" y="75"/>
                    <a:pt x="177" y="93"/>
                    <a:pt x="121" y="124"/>
                  </a:cubicBezTo>
                  <a:cubicBezTo>
                    <a:pt x="102" y="134"/>
                    <a:pt x="83" y="147"/>
                    <a:pt x="67" y="162"/>
                  </a:cubicBezTo>
                  <a:cubicBezTo>
                    <a:pt x="1" y="228"/>
                    <a:pt x="31" y="316"/>
                    <a:pt x="79" y="381"/>
                  </a:cubicBezTo>
                  <a:cubicBezTo>
                    <a:pt x="104" y="416"/>
                    <a:pt x="136" y="445"/>
                    <a:pt x="165" y="478"/>
                  </a:cubicBezTo>
                  <a:cubicBezTo>
                    <a:pt x="214" y="535"/>
                    <a:pt x="287" y="621"/>
                    <a:pt x="322" y="688"/>
                  </a:cubicBezTo>
                  <a:cubicBezTo>
                    <a:pt x="371" y="784"/>
                    <a:pt x="405" y="933"/>
                    <a:pt x="557" y="961"/>
                  </a:cubicBezTo>
                  <a:cubicBezTo>
                    <a:pt x="572" y="963"/>
                    <a:pt x="588" y="965"/>
                    <a:pt x="603" y="965"/>
                  </a:cubicBezTo>
                  <a:cubicBezTo>
                    <a:pt x="651" y="965"/>
                    <a:pt x="700" y="952"/>
                    <a:pt x="760" y="926"/>
                  </a:cubicBezTo>
                  <a:cubicBezTo>
                    <a:pt x="840" y="891"/>
                    <a:pt x="942" y="808"/>
                    <a:pt x="942" y="808"/>
                  </a:cubicBezTo>
                  <a:cubicBezTo>
                    <a:pt x="973" y="765"/>
                    <a:pt x="929" y="667"/>
                    <a:pt x="799" y="667"/>
                  </a:cubicBezTo>
                  <a:cubicBezTo>
                    <a:pt x="786" y="667"/>
                    <a:pt x="773" y="668"/>
                    <a:pt x="760" y="670"/>
                  </a:cubicBezTo>
                  <a:cubicBezTo>
                    <a:pt x="649" y="656"/>
                    <a:pt x="557" y="247"/>
                    <a:pt x="587" y="121"/>
                  </a:cubicBezTo>
                  <a:lnTo>
                    <a:pt x="310" y="0"/>
                  </a:ln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3688;p55"/>
            <p:cNvSpPr/>
            <p:nvPr/>
          </p:nvSpPr>
          <p:spPr>
            <a:xfrm>
              <a:off x="4693975" y="5203600"/>
              <a:ext cx="41900" cy="109600"/>
            </a:xfrm>
            <a:custGeom>
              <a:avLst/>
              <a:gdLst/>
              <a:ahLst/>
              <a:cxnLst/>
              <a:rect l="l" t="t" r="r" b="b"/>
              <a:pathLst>
                <a:path w="1676" h="4384" extrusionOk="0">
                  <a:moveTo>
                    <a:pt x="160" y="0"/>
                  </a:moveTo>
                  <a:cubicBezTo>
                    <a:pt x="143" y="29"/>
                    <a:pt x="0" y="210"/>
                    <a:pt x="51" y="543"/>
                  </a:cubicBezTo>
                  <a:cubicBezTo>
                    <a:pt x="123" y="1017"/>
                    <a:pt x="740" y="1192"/>
                    <a:pt x="740" y="1192"/>
                  </a:cubicBezTo>
                  <a:cubicBezTo>
                    <a:pt x="740" y="1192"/>
                    <a:pt x="857" y="1679"/>
                    <a:pt x="929" y="2013"/>
                  </a:cubicBezTo>
                  <a:cubicBezTo>
                    <a:pt x="990" y="2296"/>
                    <a:pt x="1046" y="2526"/>
                    <a:pt x="1046" y="2526"/>
                  </a:cubicBezTo>
                  <a:cubicBezTo>
                    <a:pt x="1046" y="2526"/>
                    <a:pt x="812" y="2697"/>
                    <a:pt x="654" y="3261"/>
                  </a:cubicBezTo>
                  <a:cubicBezTo>
                    <a:pt x="582" y="3519"/>
                    <a:pt x="350" y="4248"/>
                    <a:pt x="350" y="4248"/>
                  </a:cubicBezTo>
                  <a:cubicBezTo>
                    <a:pt x="350" y="4248"/>
                    <a:pt x="404" y="4384"/>
                    <a:pt x="570" y="4384"/>
                  </a:cubicBezTo>
                  <a:cubicBezTo>
                    <a:pt x="592" y="4384"/>
                    <a:pt x="615" y="4382"/>
                    <a:pt x="640" y="4377"/>
                  </a:cubicBezTo>
                  <a:cubicBezTo>
                    <a:pt x="640" y="4377"/>
                    <a:pt x="916" y="3842"/>
                    <a:pt x="1144" y="3484"/>
                  </a:cubicBezTo>
                  <a:cubicBezTo>
                    <a:pt x="1373" y="3125"/>
                    <a:pt x="1662" y="2710"/>
                    <a:pt x="1665" y="2479"/>
                  </a:cubicBezTo>
                  <a:cubicBezTo>
                    <a:pt x="1675" y="1629"/>
                    <a:pt x="1579" y="1042"/>
                    <a:pt x="1493" y="478"/>
                  </a:cubicBezTo>
                  <a:lnTo>
                    <a:pt x="160" y="0"/>
                  </a:ln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3689;p55"/>
            <p:cNvSpPr/>
            <p:nvPr/>
          </p:nvSpPr>
          <p:spPr>
            <a:xfrm>
              <a:off x="4698475" y="5115900"/>
              <a:ext cx="28800" cy="32525"/>
            </a:xfrm>
            <a:custGeom>
              <a:avLst/>
              <a:gdLst/>
              <a:ahLst/>
              <a:cxnLst/>
              <a:rect l="l" t="t" r="r" b="b"/>
              <a:pathLst>
                <a:path w="1152" h="1301" extrusionOk="0">
                  <a:moveTo>
                    <a:pt x="592" y="0"/>
                  </a:moveTo>
                  <a:cubicBezTo>
                    <a:pt x="574" y="0"/>
                    <a:pt x="555" y="1"/>
                    <a:pt x="536" y="3"/>
                  </a:cubicBezTo>
                  <a:cubicBezTo>
                    <a:pt x="299" y="27"/>
                    <a:pt x="105" y="198"/>
                    <a:pt x="52" y="430"/>
                  </a:cubicBezTo>
                  <a:cubicBezTo>
                    <a:pt x="0" y="662"/>
                    <a:pt x="100" y="901"/>
                    <a:pt x="303" y="1025"/>
                  </a:cubicBezTo>
                  <a:cubicBezTo>
                    <a:pt x="320" y="1053"/>
                    <a:pt x="338" y="1079"/>
                    <a:pt x="357" y="1105"/>
                  </a:cubicBezTo>
                  <a:cubicBezTo>
                    <a:pt x="465" y="1218"/>
                    <a:pt x="783" y="1297"/>
                    <a:pt x="859" y="1300"/>
                  </a:cubicBezTo>
                  <a:cubicBezTo>
                    <a:pt x="862" y="1300"/>
                    <a:pt x="865" y="1300"/>
                    <a:pt x="868" y="1300"/>
                  </a:cubicBezTo>
                  <a:cubicBezTo>
                    <a:pt x="976" y="1300"/>
                    <a:pt x="1020" y="1214"/>
                    <a:pt x="1066" y="1089"/>
                  </a:cubicBezTo>
                  <a:cubicBezTo>
                    <a:pt x="1151" y="866"/>
                    <a:pt x="1120" y="587"/>
                    <a:pt x="1090" y="451"/>
                  </a:cubicBezTo>
                  <a:cubicBezTo>
                    <a:pt x="1037" y="193"/>
                    <a:pt x="849" y="0"/>
                    <a:pt x="592" y="0"/>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3690;p55"/>
            <p:cNvSpPr/>
            <p:nvPr/>
          </p:nvSpPr>
          <p:spPr>
            <a:xfrm>
              <a:off x="4698050" y="5143500"/>
              <a:ext cx="24075" cy="16875"/>
            </a:xfrm>
            <a:custGeom>
              <a:avLst/>
              <a:gdLst/>
              <a:ahLst/>
              <a:cxnLst/>
              <a:rect l="l" t="t" r="r" b="b"/>
              <a:pathLst>
                <a:path w="963" h="675" extrusionOk="0">
                  <a:moveTo>
                    <a:pt x="374" y="1"/>
                  </a:moveTo>
                  <a:cubicBezTo>
                    <a:pt x="374" y="1"/>
                    <a:pt x="362" y="191"/>
                    <a:pt x="356" y="219"/>
                  </a:cubicBezTo>
                  <a:cubicBezTo>
                    <a:pt x="346" y="264"/>
                    <a:pt x="335" y="270"/>
                    <a:pt x="284" y="270"/>
                  </a:cubicBezTo>
                  <a:cubicBezTo>
                    <a:pt x="265" y="270"/>
                    <a:pt x="241" y="269"/>
                    <a:pt x="210" y="269"/>
                  </a:cubicBezTo>
                  <a:cubicBezTo>
                    <a:pt x="181" y="269"/>
                    <a:pt x="146" y="270"/>
                    <a:pt x="103" y="272"/>
                  </a:cubicBezTo>
                  <a:cubicBezTo>
                    <a:pt x="0" y="278"/>
                    <a:pt x="26" y="311"/>
                    <a:pt x="86" y="439"/>
                  </a:cubicBezTo>
                  <a:cubicBezTo>
                    <a:pt x="141" y="553"/>
                    <a:pt x="341" y="661"/>
                    <a:pt x="518" y="674"/>
                  </a:cubicBezTo>
                  <a:cubicBezTo>
                    <a:pt x="527" y="675"/>
                    <a:pt x="536" y="675"/>
                    <a:pt x="545" y="675"/>
                  </a:cubicBezTo>
                  <a:cubicBezTo>
                    <a:pt x="721" y="675"/>
                    <a:pt x="963" y="548"/>
                    <a:pt x="859" y="485"/>
                  </a:cubicBezTo>
                  <a:cubicBezTo>
                    <a:pt x="751" y="418"/>
                    <a:pt x="760" y="390"/>
                    <a:pt x="758" y="335"/>
                  </a:cubicBezTo>
                  <a:cubicBezTo>
                    <a:pt x="756" y="266"/>
                    <a:pt x="759" y="197"/>
                    <a:pt x="770" y="129"/>
                  </a:cubicBezTo>
                  <a:lnTo>
                    <a:pt x="374" y="1"/>
                  </a:ln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3691;p55"/>
            <p:cNvSpPr/>
            <p:nvPr/>
          </p:nvSpPr>
          <p:spPr>
            <a:xfrm>
              <a:off x="4698700" y="5115900"/>
              <a:ext cx="24650" cy="28625"/>
            </a:xfrm>
            <a:custGeom>
              <a:avLst/>
              <a:gdLst/>
              <a:ahLst/>
              <a:cxnLst/>
              <a:rect l="l" t="t" r="r" b="b"/>
              <a:pathLst>
                <a:path w="986" h="1145" extrusionOk="0">
                  <a:moveTo>
                    <a:pt x="583" y="0"/>
                  </a:moveTo>
                  <a:cubicBezTo>
                    <a:pt x="564" y="0"/>
                    <a:pt x="546" y="1"/>
                    <a:pt x="527" y="3"/>
                  </a:cubicBezTo>
                  <a:cubicBezTo>
                    <a:pt x="223" y="34"/>
                    <a:pt x="1" y="307"/>
                    <a:pt x="33" y="612"/>
                  </a:cubicBezTo>
                  <a:cubicBezTo>
                    <a:pt x="51" y="790"/>
                    <a:pt x="95" y="916"/>
                    <a:pt x="235" y="1043"/>
                  </a:cubicBezTo>
                  <a:cubicBezTo>
                    <a:pt x="260" y="1065"/>
                    <a:pt x="288" y="1084"/>
                    <a:pt x="317" y="1100"/>
                  </a:cubicBezTo>
                  <a:cubicBezTo>
                    <a:pt x="375" y="1129"/>
                    <a:pt x="439" y="1144"/>
                    <a:pt x="503" y="1144"/>
                  </a:cubicBezTo>
                  <a:cubicBezTo>
                    <a:pt x="540" y="1144"/>
                    <a:pt x="576" y="1140"/>
                    <a:pt x="611" y="1130"/>
                  </a:cubicBezTo>
                  <a:cubicBezTo>
                    <a:pt x="731" y="1096"/>
                    <a:pt x="728" y="967"/>
                    <a:pt x="705" y="948"/>
                  </a:cubicBezTo>
                  <a:cubicBezTo>
                    <a:pt x="683" y="930"/>
                    <a:pt x="610" y="960"/>
                    <a:pt x="585" y="883"/>
                  </a:cubicBezTo>
                  <a:cubicBezTo>
                    <a:pt x="559" y="807"/>
                    <a:pt x="532" y="750"/>
                    <a:pt x="574" y="657"/>
                  </a:cubicBezTo>
                  <a:cubicBezTo>
                    <a:pt x="592" y="614"/>
                    <a:pt x="631" y="592"/>
                    <a:pt x="671" y="592"/>
                  </a:cubicBezTo>
                  <a:cubicBezTo>
                    <a:pt x="707" y="592"/>
                    <a:pt x="743" y="610"/>
                    <a:pt x="763" y="647"/>
                  </a:cubicBezTo>
                  <a:cubicBezTo>
                    <a:pt x="794" y="715"/>
                    <a:pt x="804" y="837"/>
                    <a:pt x="804" y="837"/>
                  </a:cubicBezTo>
                  <a:cubicBezTo>
                    <a:pt x="804" y="837"/>
                    <a:pt x="879" y="801"/>
                    <a:pt x="888" y="720"/>
                  </a:cubicBezTo>
                  <a:cubicBezTo>
                    <a:pt x="891" y="662"/>
                    <a:pt x="889" y="604"/>
                    <a:pt x="879" y="547"/>
                  </a:cubicBezTo>
                  <a:cubicBezTo>
                    <a:pt x="871" y="499"/>
                    <a:pt x="883" y="449"/>
                    <a:pt x="914" y="412"/>
                  </a:cubicBezTo>
                  <a:cubicBezTo>
                    <a:pt x="959" y="363"/>
                    <a:pt x="934" y="291"/>
                    <a:pt x="934" y="291"/>
                  </a:cubicBezTo>
                  <a:cubicBezTo>
                    <a:pt x="954" y="270"/>
                    <a:pt x="972" y="246"/>
                    <a:pt x="985" y="219"/>
                  </a:cubicBezTo>
                  <a:cubicBezTo>
                    <a:pt x="895" y="86"/>
                    <a:pt x="755" y="0"/>
                    <a:pt x="583"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3692;p55"/>
            <p:cNvSpPr/>
            <p:nvPr/>
          </p:nvSpPr>
          <p:spPr>
            <a:xfrm>
              <a:off x="4694175" y="5107875"/>
              <a:ext cx="39950" cy="35975"/>
            </a:xfrm>
            <a:custGeom>
              <a:avLst/>
              <a:gdLst/>
              <a:ahLst/>
              <a:cxnLst/>
              <a:rect l="l" t="t" r="r" b="b"/>
              <a:pathLst>
                <a:path w="1598" h="1439" extrusionOk="0">
                  <a:moveTo>
                    <a:pt x="796" y="0"/>
                  </a:moveTo>
                  <a:cubicBezTo>
                    <a:pt x="678" y="0"/>
                    <a:pt x="558" y="29"/>
                    <a:pt x="448" y="90"/>
                  </a:cubicBezTo>
                  <a:cubicBezTo>
                    <a:pt x="420" y="57"/>
                    <a:pt x="379" y="39"/>
                    <a:pt x="337" y="39"/>
                  </a:cubicBezTo>
                  <a:cubicBezTo>
                    <a:pt x="323" y="39"/>
                    <a:pt x="310" y="40"/>
                    <a:pt x="296" y="44"/>
                  </a:cubicBezTo>
                  <a:cubicBezTo>
                    <a:pt x="193" y="73"/>
                    <a:pt x="153" y="202"/>
                    <a:pt x="224" y="284"/>
                  </a:cubicBezTo>
                  <a:cubicBezTo>
                    <a:pt x="1" y="577"/>
                    <a:pt x="36" y="991"/>
                    <a:pt x="304" y="1243"/>
                  </a:cubicBezTo>
                  <a:cubicBezTo>
                    <a:pt x="442" y="1373"/>
                    <a:pt x="619" y="1438"/>
                    <a:pt x="796" y="1438"/>
                  </a:cubicBezTo>
                  <a:cubicBezTo>
                    <a:pt x="963" y="1438"/>
                    <a:pt x="1131" y="1380"/>
                    <a:pt x="1267" y="1263"/>
                  </a:cubicBezTo>
                  <a:cubicBezTo>
                    <a:pt x="1545" y="1023"/>
                    <a:pt x="1597" y="610"/>
                    <a:pt x="1386" y="308"/>
                  </a:cubicBezTo>
                  <a:cubicBezTo>
                    <a:pt x="1247" y="109"/>
                    <a:pt x="1024" y="0"/>
                    <a:pt x="796"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3693;p55"/>
            <p:cNvSpPr/>
            <p:nvPr/>
          </p:nvSpPr>
          <p:spPr>
            <a:xfrm>
              <a:off x="4718675" y="5116825"/>
              <a:ext cx="9500" cy="16750"/>
            </a:xfrm>
            <a:custGeom>
              <a:avLst/>
              <a:gdLst/>
              <a:ahLst/>
              <a:cxnLst/>
              <a:rect l="l" t="t" r="r" b="b"/>
              <a:pathLst>
                <a:path w="380" h="670" extrusionOk="0">
                  <a:moveTo>
                    <a:pt x="83" y="0"/>
                  </a:moveTo>
                  <a:cubicBezTo>
                    <a:pt x="54" y="0"/>
                    <a:pt x="26" y="5"/>
                    <a:pt x="1" y="14"/>
                  </a:cubicBezTo>
                  <a:lnTo>
                    <a:pt x="58" y="669"/>
                  </a:lnTo>
                  <a:cubicBezTo>
                    <a:pt x="308" y="634"/>
                    <a:pt x="379" y="388"/>
                    <a:pt x="350" y="240"/>
                  </a:cubicBezTo>
                  <a:cubicBezTo>
                    <a:pt x="317" y="71"/>
                    <a:pt x="194" y="0"/>
                    <a:pt x="83" y="0"/>
                  </a:cubicBezTo>
                  <a:close/>
                </a:path>
              </a:pathLst>
            </a:custGeom>
            <a:solidFill>
              <a:srgbClr val="6D29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3694;p55"/>
            <p:cNvSpPr/>
            <p:nvPr/>
          </p:nvSpPr>
          <p:spPr>
            <a:xfrm>
              <a:off x="4694150" y="5149950"/>
              <a:ext cx="42400" cy="66825"/>
            </a:xfrm>
            <a:custGeom>
              <a:avLst/>
              <a:gdLst/>
              <a:ahLst/>
              <a:cxnLst/>
              <a:rect l="l" t="t" r="r" b="b"/>
              <a:pathLst>
                <a:path w="1696" h="2673" extrusionOk="0">
                  <a:moveTo>
                    <a:pt x="419" y="0"/>
                  </a:moveTo>
                  <a:cubicBezTo>
                    <a:pt x="347" y="0"/>
                    <a:pt x="247" y="4"/>
                    <a:pt x="198" y="20"/>
                  </a:cubicBezTo>
                  <a:cubicBezTo>
                    <a:pt x="79" y="81"/>
                    <a:pt x="62" y="193"/>
                    <a:pt x="39" y="417"/>
                  </a:cubicBezTo>
                  <a:cubicBezTo>
                    <a:pt x="1" y="809"/>
                    <a:pt x="133" y="1033"/>
                    <a:pt x="273" y="1553"/>
                  </a:cubicBezTo>
                  <a:cubicBezTo>
                    <a:pt x="301" y="1652"/>
                    <a:pt x="271" y="1833"/>
                    <a:pt x="90" y="2262"/>
                  </a:cubicBezTo>
                  <a:cubicBezTo>
                    <a:pt x="121" y="2351"/>
                    <a:pt x="371" y="2611"/>
                    <a:pt x="877" y="2661"/>
                  </a:cubicBezTo>
                  <a:cubicBezTo>
                    <a:pt x="958" y="2670"/>
                    <a:pt x="1041" y="2673"/>
                    <a:pt x="1117" y="2673"/>
                  </a:cubicBezTo>
                  <a:cubicBezTo>
                    <a:pt x="1326" y="2673"/>
                    <a:pt x="1492" y="2651"/>
                    <a:pt x="1492" y="2651"/>
                  </a:cubicBezTo>
                  <a:cubicBezTo>
                    <a:pt x="1401" y="2057"/>
                    <a:pt x="1268" y="1841"/>
                    <a:pt x="1248" y="1563"/>
                  </a:cubicBezTo>
                  <a:cubicBezTo>
                    <a:pt x="1255" y="1472"/>
                    <a:pt x="1328" y="1274"/>
                    <a:pt x="1348" y="1117"/>
                  </a:cubicBezTo>
                  <a:cubicBezTo>
                    <a:pt x="1696" y="973"/>
                    <a:pt x="1613" y="558"/>
                    <a:pt x="1269" y="319"/>
                  </a:cubicBezTo>
                  <a:cubicBezTo>
                    <a:pt x="1128" y="220"/>
                    <a:pt x="920" y="135"/>
                    <a:pt x="920" y="135"/>
                  </a:cubicBezTo>
                  <a:cubicBezTo>
                    <a:pt x="920" y="135"/>
                    <a:pt x="882" y="150"/>
                    <a:pt x="810" y="150"/>
                  </a:cubicBezTo>
                  <a:cubicBezTo>
                    <a:pt x="761" y="150"/>
                    <a:pt x="695" y="143"/>
                    <a:pt x="615" y="119"/>
                  </a:cubicBezTo>
                  <a:cubicBezTo>
                    <a:pt x="510" y="88"/>
                    <a:pt x="481" y="42"/>
                    <a:pt x="492" y="2"/>
                  </a:cubicBezTo>
                  <a:cubicBezTo>
                    <a:pt x="478" y="1"/>
                    <a:pt x="451" y="0"/>
                    <a:pt x="419"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3695;p55"/>
            <p:cNvSpPr/>
            <p:nvPr/>
          </p:nvSpPr>
          <p:spPr>
            <a:xfrm>
              <a:off x="4698850" y="5224525"/>
              <a:ext cx="19100" cy="32725"/>
            </a:xfrm>
            <a:custGeom>
              <a:avLst/>
              <a:gdLst/>
              <a:ahLst/>
              <a:cxnLst/>
              <a:rect l="l" t="t" r="r" b="b"/>
              <a:pathLst>
                <a:path w="764" h="1309" extrusionOk="0">
                  <a:moveTo>
                    <a:pt x="1" y="1"/>
                  </a:moveTo>
                  <a:cubicBezTo>
                    <a:pt x="1" y="1"/>
                    <a:pt x="1" y="1"/>
                    <a:pt x="1" y="1"/>
                  </a:cubicBezTo>
                  <a:lnTo>
                    <a:pt x="1" y="1"/>
                  </a:lnTo>
                  <a:cubicBezTo>
                    <a:pt x="1" y="1"/>
                    <a:pt x="1" y="1"/>
                    <a:pt x="1" y="1"/>
                  </a:cubicBezTo>
                  <a:close/>
                  <a:moveTo>
                    <a:pt x="1" y="1"/>
                  </a:moveTo>
                  <a:lnTo>
                    <a:pt x="1" y="1"/>
                  </a:lnTo>
                  <a:cubicBezTo>
                    <a:pt x="149" y="203"/>
                    <a:pt x="416" y="308"/>
                    <a:pt x="416" y="308"/>
                  </a:cubicBezTo>
                  <a:lnTo>
                    <a:pt x="763" y="1309"/>
                  </a:lnTo>
                  <a:lnTo>
                    <a:pt x="512" y="203"/>
                  </a:lnTo>
                  <a:cubicBezTo>
                    <a:pt x="279" y="178"/>
                    <a:pt x="4" y="4"/>
                    <a:pt x="1"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3696;p55"/>
            <p:cNvSpPr/>
            <p:nvPr/>
          </p:nvSpPr>
          <p:spPr>
            <a:xfrm>
              <a:off x="4714175" y="5153950"/>
              <a:ext cx="9175" cy="5025"/>
            </a:xfrm>
            <a:custGeom>
              <a:avLst/>
              <a:gdLst/>
              <a:ahLst/>
              <a:cxnLst/>
              <a:rect l="l" t="t" r="r" b="b"/>
              <a:pathLst>
                <a:path w="367" h="201" extrusionOk="0">
                  <a:moveTo>
                    <a:pt x="178" y="1"/>
                  </a:moveTo>
                  <a:cubicBezTo>
                    <a:pt x="101" y="1"/>
                    <a:pt x="1" y="83"/>
                    <a:pt x="1" y="83"/>
                  </a:cubicBezTo>
                  <a:cubicBezTo>
                    <a:pt x="28" y="182"/>
                    <a:pt x="162" y="201"/>
                    <a:pt x="179" y="201"/>
                  </a:cubicBezTo>
                  <a:cubicBezTo>
                    <a:pt x="180" y="201"/>
                    <a:pt x="181" y="201"/>
                    <a:pt x="181" y="200"/>
                  </a:cubicBezTo>
                  <a:cubicBezTo>
                    <a:pt x="217" y="114"/>
                    <a:pt x="366" y="95"/>
                    <a:pt x="366" y="95"/>
                  </a:cubicBezTo>
                  <a:lnTo>
                    <a:pt x="214" y="9"/>
                  </a:lnTo>
                  <a:cubicBezTo>
                    <a:pt x="203" y="3"/>
                    <a:pt x="191" y="1"/>
                    <a:pt x="178" y="1"/>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3697;p55"/>
            <p:cNvSpPr/>
            <p:nvPr/>
          </p:nvSpPr>
          <p:spPr>
            <a:xfrm>
              <a:off x="4698550" y="5149750"/>
              <a:ext cx="7425" cy="3200"/>
            </a:xfrm>
            <a:custGeom>
              <a:avLst/>
              <a:gdLst/>
              <a:ahLst/>
              <a:cxnLst/>
              <a:rect l="l" t="t" r="r" b="b"/>
              <a:pathLst>
                <a:path w="297" h="128" extrusionOk="0">
                  <a:moveTo>
                    <a:pt x="202" y="0"/>
                  </a:moveTo>
                  <a:cubicBezTo>
                    <a:pt x="183" y="0"/>
                    <a:pt x="163" y="2"/>
                    <a:pt x="144" y="6"/>
                  </a:cubicBezTo>
                  <a:cubicBezTo>
                    <a:pt x="53" y="25"/>
                    <a:pt x="1" y="124"/>
                    <a:pt x="1" y="124"/>
                  </a:cubicBezTo>
                  <a:lnTo>
                    <a:pt x="212" y="127"/>
                  </a:lnTo>
                  <a:cubicBezTo>
                    <a:pt x="224" y="52"/>
                    <a:pt x="296" y="17"/>
                    <a:pt x="296" y="17"/>
                  </a:cubicBezTo>
                  <a:cubicBezTo>
                    <a:pt x="266" y="6"/>
                    <a:pt x="234" y="0"/>
                    <a:pt x="202" y="0"/>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3698;p55"/>
            <p:cNvSpPr/>
            <p:nvPr/>
          </p:nvSpPr>
          <p:spPr>
            <a:xfrm>
              <a:off x="4684100" y="5151900"/>
              <a:ext cx="41075" cy="52725"/>
            </a:xfrm>
            <a:custGeom>
              <a:avLst/>
              <a:gdLst/>
              <a:ahLst/>
              <a:cxnLst/>
              <a:rect l="l" t="t" r="r" b="b"/>
              <a:pathLst>
                <a:path w="1643" h="2109" extrusionOk="0">
                  <a:moveTo>
                    <a:pt x="689" y="0"/>
                  </a:moveTo>
                  <a:cubicBezTo>
                    <a:pt x="150" y="0"/>
                    <a:pt x="1" y="1402"/>
                    <a:pt x="130" y="1637"/>
                  </a:cubicBezTo>
                  <a:cubicBezTo>
                    <a:pt x="265" y="1886"/>
                    <a:pt x="777" y="2102"/>
                    <a:pt x="950" y="2108"/>
                  </a:cubicBezTo>
                  <a:cubicBezTo>
                    <a:pt x="959" y="2108"/>
                    <a:pt x="967" y="2108"/>
                    <a:pt x="975" y="2108"/>
                  </a:cubicBezTo>
                  <a:cubicBezTo>
                    <a:pt x="1143" y="2108"/>
                    <a:pt x="1328" y="2047"/>
                    <a:pt x="1481" y="1844"/>
                  </a:cubicBezTo>
                  <a:cubicBezTo>
                    <a:pt x="1643" y="1631"/>
                    <a:pt x="1511" y="544"/>
                    <a:pt x="1441" y="373"/>
                  </a:cubicBezTo>
                  <a:cubicBezTo>
                    <a:pt x="1373" y="202"/>
                    <a:pt x="1048" y="87"/>
                    <a:pt x="781" y="13"/>
                  </a:cubicBezTo>
                  <a:cubicBezTo>
                    <a:pt x="750" y="5"/>
                    <a:pt x="719" y="0"/>
                    <a:pt x="689" y="0"/>
                  </a:cubicBezTo>
                  <a:close/>
                </a:path>
              </a:pathLst>
            </a:custGeom>
            <a:solidFill>
              <a:srgbClr val="7FA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3699;p55"/>
            <p:cNvSpPr/>
            <p:nvPr/>
          </p:nvSpPr>
          <p:spPr>
            <a:xfrm>
              <a:off x="4687750" y="5178500"/>
              <a:ext cx="18225" cy="20150"/>
            </a:xfrm>
            <a:custGeom>
              <a:avLst/>
              <a:gdLst/>
              <a:ahLst/>
              <a:cxnLst/>
              <a:rect l="l" t="t" r="r" b="b"/>
              <a:pathLst>
                <a:path w="729" h="806" extrusionOk="0">
                  <a:moveTo>
                    <a:pt x="95" y="1"/>
                  </a:moveTo>
                  <a:cubicBezTo>
                    <a:pt x="81" y="1"/>
                    <a:pt x="73" y="4"/>
                    <a:pt x="71" y="11"/>
                  </a:cubicBezTo>
                  <a:cubicBezTo>
                    <a:pt x="51" y="78"/>
                    <a:pt x="1" y="392"/>
                    <a:pt x="68" y="494"/>
                  </a:cubicBezTo>
                  <a:cubicBezTo>
                    <a:pt x="156" y="626"/>
                    <a:pt x="531" y="805"/>
                    <a:pt x="650" y="805"/>
                  </a:cubicBezTo>
                  <a:cubicBezTo>
                    <a:pt x="672" y="805"/>
                    <a:pt x="685" y="799"/>
                    <a:pt x="686" y="786"/>
                  </a:cubicBezTo>
                  <a:cubicBezTo>
                    <a:pt x="695" y="699"/>
                    <a:pt x="728" y="330"/>
                    <a:pt x="728" y="330"/>
                  </a:cubicBezTo>
                  <a:cubicBezTo>
                    <a:pt x="674" y="228"/>
                    <a:pt x="207" y="1"/>
                    <a:pt x="95"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3700;p55"/>
            <p:cNvSpPr/>
            <p:nvPr/>
          </p:nvSpPr>
          <p:spPr>
            <a:xfrm>
              <a:off x="4708225" y="5160100"/>
              <a:ext cx="16925" cy="43925"/>
            </a:xfrm>
            <a:custGeom>
              <a:avLst/>
              <a:gdLst/>
              <a:ahLst/>
              <a:cxnLst/>
              <a:rect l="l" t="t" r="r" b="b"/>
              <a:pathLst>
                <a:path w="677" h="1757" extrusionOk="0">
                  <a:moveTo>
                    <a:pt x="410" y="1"/>
                  </a:moveTo>
                  <a:cubicBezTo>
                    <a:pt x="320" y="1"/>
                    <a:pt x="213" y="95"/>
                    <a:pt x="153" y="398"/>
                  </a:cubicBezTo>
                  <a:cubicBezTo>
                    <a:pt x="81" y="758"/>
                    <a:pt x="12" y="1355"/>
                    <a:pt x="6" y="1516"/>
                  </a:cubicBezTo>
                  <a:cubicBezTo>
                    <a:pt x="0" y="1657"/>
                    <a:pt x="53" y="1757"/>
                    <a:pt x="160" y="1757"/>
                  </a:cubicBezTo>
                  <a:cubicBezTo>
                    <a:pt x="170" y="1757"/>
                    <a:pt x="179" y="1756"/>
                    <a:pt x="189" y="1755"/>
                  </a:cubicBezTo>
                  <a:cubicBezTo>
                    <a:pt x="303" y="1721"/>
                    <a:pt x="416" y="1649"/>
                    <a:pt x="516" y="1516"/>
                  </a:cubicBezTo>
                  <a:cubicBezTo>
                    <a:pt x="677" y="1303"/>
                    <a:pt x="546" y="216"/>
                    <a:pt x="476" y="45"/>
                  </a:cubicBezTo>
                  <a:cubicBezTo>
                    <a:pt x="472" y="33"/>
                    <a:pt x="466" y="21"/>
                    <a:pt x="458" y="10"/>
                  </a:cubicBezTo>
                  <a:cubicBezTo>
                    <a:pt x="443" y="4"/>
                    <a:pt x="427" y="1"/>
                    <a:pt x="410" y="1"/>
                  </a:cubicBezTo>
                  <a:close/>
                </a:path>
              </a:pathLst>
            </a:custGeom>
            <a:solidFill>
              <a:srgbClr val="6F89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3701;p55"/>
            <p:cNvSpPr/>
            <p:nvPr/>
          </p:nvSpPr>
          <p:spPr>
            <a:xfrm>
              <a:off x="4690050" y="5167400"/>
              <a:ext cx="22025" cy="8725"/>
            </a:xfrm>
            <a:custGeom>
              <a:avLst/>
              <a:gdLst/>
              <a:ahLst/>
              <a:cxnLst/>
              <a:rect l="l" t="t" r="r" b="b"/>
              <a:pathLst>
                <a:path w="881" h="349" extrusionOk="0">
                  <a:moveTo>
                    <a:pt x="0" y="0"/>
                  </a:moveTo>
                  <a:cubicBezTo>
                    <a:pt x="1" y="0"/>
                    <a:pt x="42" y="156"/>
                    <a:pt x="352" y="277"/>
                  </a:cubicBezTo>
                  <a:cubicBezTo>
                    <a:pt x="468" y="323"/>
                    <a:pt x="569" y="349"/>
                    <a:pt x="650" y="349"/>
                  </a:cubicBezTo>
                  <a:cubicBezTo>
                    <a:pt x="785" y="349"/>
                    <a:pt x="867" y="277"/>
                    <a:pt x="880" y="106"/>
                  </a:cubicBezTo>
                  <a:lnTo>
                    <a:pt x="880" y="106"/>
                  </a:lnTo>
                  <a:cubicBezTo>
                    <a:pt x="873" y="170"/>
                    <a:pt x="829" y="267"/>
                    <a:pt x="670" y="267"/>
                  </a:cubicBezTo>
                  <a:cubicBezTo>
                    <a:pt x="637" y="267"/>
                    <a:pt x="599" y="263"/>
                    <a:pt x="556" y="254"/>
                  </a:cubicBezTo>
                  <a:cubicBezTo>
                    <a:pt x="302" y="199"/>
                    <a:pt x="69" y="92"/>
                    <a:pt x="0" y="0"/>
                  </a:cubicBezTo>
                  <a:close/>
                </a:path>
              </a:pathLst>
            </a:custGeom>
            <a:solidFill>
              <a:srgbClr val="5D7A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3702;p55"/>
            <p:cNvSpPr/>
            <p:nvPr/>
          </p:nvSpPr>
          <p:spPr>
            <a:xfrm>
              <a:off x="4720975" y="5158950"/>
              <a:ext cx="45625" cy="75950"/>
            </a:xfrm>
            <a:custGeom>
              <a:avLst/>
              <a:gdLst/>
              <a:ahLst/>
              <a:cxnLst/>
              <a:rect l="l" t="t" r="r" b="b"/>
              <a:pathLst>
                <a:path w="1825" h="3038" extrusionOk="0">
                  <a:moveTo>
                    <a:pt x="138" y="1"/>
                  </a:moveTo>
                  <a:cubicBezTo>
                    <a:pt x="63" y="1"/>
                    <a:pt x="0" y="74"/>
                    <a:pt x="8" y="285"/>
                  </a:cubicBezTo>
                  <a:cubicBezTo>
                    <a:pt x="16" y="557"/>
                    <a:pt x="47" y="1061"/>
                    <a:pt x="155" y="1417"/>
                  </a:cubicBezTo>
                  <a:cubicBezTo>
                    <a:pt x="205" y="1588"/>
                    <a:pt x="280" y="1839"/>
                    <a:pt x="495" y="2137"/>
                  </a:cubicBezTo>
                  <a:cubicBezTo>
                    <a:pt x="645" y="2346"/>
                    <a:pt x="712" y="2427"/>
                    <a:pt x="905" y="2597"/>
                  </a:cubicBezTo>
                  <a:cubicBezTo>
                    <a:pt x="973" y="2654"/>
                    <a:pt x="1038" y="2717"/>
                    <a:pt x="1097" y="2784"/>
                  </a:cubicBezTo>
                  <a:cubicBezTo>
                    <a:pt x="1188" y="2883"/>
                    <a:pt x="1314" y="2977"/>
                    <a:pt x="1422" y="3012"/>
                  </a:cubicBezTo>
                  <a:cubicBezTo>
                    <a:pt x="1479" y="3030"/>
                    <a:pt x="1518" y="3038"/>
                    <a:pt x="1545" y="3038"/>
                  </a:cubicBezTo>
                  <a:cubicBezTo>
                    <a:pt x="1568" y="3038"/>
                    <a:pt x="1582" y="3032"/>
                    <a:pt x="1589" y="3023"/>
                  </a:cubicBezTo>
                  <a:cubicBezTo>
                    <a:pt x="1610" y="2999"/>
                    <a:pt x="1595" y="2974"/>
                    <a:pt x="1548" y="2952"/>
                  </a:cubicBezTo>
                  <a:cubicBezTo>
                    <a:pt x="1501" y="2931"/>
                    <a:pt x="1420" y="2904"/>
                    <a:pt x="1337" y="2829"/>
                  </a:cubicBezTo>
                  <a:lnTo>
                    <a:pt x="1337" y="2829"/>
                  </a:lnTo>
                  <a:cubicBezTo>
                    <a:pt x="1337" y="2829"/>
                    <a:pt x="1439" y="2881"/>
                    <a:pt x="1501" y="2906"/>
                  </a:cubicBezTo>
                  <a:cubicBezTo>
                    <a:pt x="1558" y="2929"/>
                    <a:pt x="1616" y="2943"/>
                    <a:pt x="1676" y="2951"/>
                  </a:cubicBezTo>
                  <a:cubicBezTo>
                    <a:pt x="1679" y="2951"/>
                    <a:pt x="1681" y="2951"/>
                    <a:pt x="1684" y="2951"/>
                  </a:cubicBezTo>
                  <a:cubicBezTo>
                    <a:pt x="1740" y="2951"/>
                    <a:pt x="1789" y="2889"/>
                    <a:pt x="1744" y="2869"/>
                  </a:cubicBezTo>
                  <a:cubicBezTo>
                    <a:pt x="1698" y="2846"/>
                    <a:pt x="1655" y="2841"/>
                    <a:pt x="1562" y="2802"/>
                  </a:cubicBezTo>
                  <a:cubicBezTo>
                    <a:pt x="1512" y="2782"/>
                    <a:pt x="1466" y="2755"/>
                    <a:pt x="1423" y="2724"/>
                  </a:cubicBezTo>
                  <a:lnTo>
                    <a:pt x="1423" y="2724"/>
                  </a:lnTo>
                  <a:cubicBezTo>
                    <a:pt x="1487" y="2746"/>
                    <a:pt x="1552" y="2764"/>
                    <a:pt x="1618" y="2776"/>
                  </a:cubicBezTo>
                  <a:cubicBezTo>
                    <a:pt x="1648" y="2780"/>
                    <a:pt x="1672" y="2782"/>
                    <a:pt x="1692" y="2782"/>
                  </a:cubicBezTo>
                  <a:cubicBezTo>
                    <a:pt x="1735" y="2782"/>
                    <a:pt x="1760" y="2774"/>
                    <a:pt x="1778" y="2767"/>
                  </a:cubicBezTo>
                  <a:cubicBezTo>
                    <a:pt x="1804" y="2758"/>
                    <a:pt x="1825" y="2709"/>
                    <a:pt x="1762" y="2690"/>
                  </a:cubicBezTo>
                  <a:cubicBezTo>
                    <a:pt x="1706" y="2672"/>
                    <a:pt x="1628" y="2672"/>
                    <a:pt x="1528" y="2621"/>
                  </a:cubicBezTo>
                  <a:cubicBezTo>
                    <a:pt x="1454" y="2584"/>
                    <a:pt x="1407" y="2548"/>
                    <a:pt x="1423" y="2542"/>
                  </a:cubicBezTo>
                  <a:cubicBezTo>
                    <a:pt x="1425" y="2541"/>
                    <a:pt x="1427" y="2540"/>
                    <a:pt x="1430" y="2540"/>
                  </a:cubicBezTo>
                  <a:cubicBezTo>
                    <a:pt x="1449" y="2540"/>
                    <a:pt x="1488" y="2560"/>
                    <a:pt x="1551" y="2560"/>
                  </a:cubicBezTo>
                  <a:cubicBezTo>
                    <a:pt x="1620" y="2560"/>
                    <a:pt x="1687" y="2517"/>
                    <a:pt x="1684" y="2479"/>
                  </a:cubicBezTo>
                  <a:cubicBezTo>
                    <a:pt x="1681" y="2454"/>
                    <a:pt x="1675" y="2454"/>
                    <a:pt x="1653" y="2454"/>
                  </a:cubicBezTo>
                  <a:cubicBezTo>
                    <a:pt x="1652" y="2454"/>
                    <a:pt x="1651" y="2454"/>
                    <a:pt x="1650" y="2454"/>
                  </a:cubicBezTo>
                  <a:cubicBezTo>
                    <a:pt x="1638" y="2454"/>
                    <a:pt x="1620" y="2454"/>
                    <a:pt x="1597" y="2450"/>
                  </a:cubicBezTo>
                  <a:cubicBezTo>
                    <a:pt x="1525" y="2440"/>
                    <a:pt x="1469" y="2405"/>
                    <a:pt x="1369" y="2398"/>
                  </a:cubicBezTo>
                  <a:cubicBezTo>
                    <a:pt x="1279" y="2392"/>
                    <a:pt x="1223" y="2385"/>
                    <a:pt x="1144" y="2357"/>
                  </a:cubicBezTo>
                  <a:cubicBezTo>
                    <a:pt x="1067" y="2329"/>
                    <a:pt x="975" y="2231"/>
                    <a:pt x="833" y="2035"/>
                  </a:cubicBezTo>
                  <a:cubicBezTo>
                    <a:pt x="665" y="1803"/>
                    <a:pt x="565" y="1454"/>
                    <a:pt x="530" y="1298"/>
                  </a:cubicBezTo>
                  <a:cubicBezTo>
                    <a:pt x="454" y="961"/>
                    <a:pt x="413" y="508"/>
                    <a:pt x="413" y="344"/>
                  </a:cubicBezTo>
                  <a:cubicBezTo>
                    <a:pt x="413" y="148"/>
                    <a:pt x="304" y="64"/>
                    <a:pt x="204" y="17"/>
                  </a:cubicBezTo>
                  <a:cubicBezTo>
                    <a:pt x="182" y="7"/>
                    <a:pt x="159" y="1"/>
                    <a:pt x="138" y="1"/>
                  </a:cubicBezTo>
                  <a:close/>
                </a:path>
              </a:pathLst>
            </a:custGeom>
            <a:solidFill>
              <a:srgbClr val="B44C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3703;p55"/>
            <p:cNvSpPr/>
            <p:nvPr/>
          </p:nvSpPr>
          <p:spPr>
            <a:xfrm>
              <a:off x="4719500" y="5157975"/>
              <a:ext cx="14400" cy="30625"/>
            </a:xfrm>
            <a:custGeom>
              <a:avLst/>
              <a:gdLst/>
              <a:ahLst/>
              <a:cxnLst/>
              <a:rect l="l" t="t" r="r" b="b"/>
              <a:pathLst>
                <a:path w="576" h="1225" extrusionOk="0">
                  <a:moveTo>
                    <a:pt x="239" y="1"/>
                  </a:moveTo>
                  <a:cubicBezTo>
                    <a:pt x="232" y="1"/>
                    <a:pt x="225" y="1"/>
                    <a:pt x="219" y="2"/>
                  </a:cubicBezTo>
                  <a:cubicBezTo>
                    <a:pt x="47" y="23"/>
                    <a:pt x="0" y="153"/>
                    <a:pt x="18" y="401"/>
                  </a:cubicBezTo>
                  <a:cubicBezTo>
                    <a:pt x="36" y="657"/>
                    <a:pt x="114" y="1198"/>
                    <a:pt x="114" y="1198"/>
                  </a:cubicBezTo>
                  <a:cubicBezTo>
                    <a:pt x="159" y="1217"/>
                    <a:pt x="205" y="1224"/>
                    <a:pt x="249" y="1224"/>
                  </a:cubicBezTo>
                  <a:cubicBezTo>
                    <a:pt x="428" y="1224"/>
                    <a:pt x="576" y="1096"/>
                    <a:pt x="576" y="1096"/>
                  </a:cubicBezTo>
                  <a:cubicBezTo>
                    <a:pt x="576" y="1096"/>
                    <a:pt x="538" y="756"/>
                    <a:pt x="509" y="441"/>
                  </a:cubicBezTo>
                  <a:cubicBezTo>
                    <a:pt x="482" y="147"/>
                    <a:pt x="371" y="1"/>
                    <a:pt x="239" y="1"/>
                  </a:cubicBez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3704;p55"/>
            <p:cNvSpPr/>
            <p:nvPr/>
          </p:nvSpPr>
          <p:spPr>
            <a:xfrm>
              <a:off x="4442450" y="5006350"/>
              <a:ext cx="86750" cy="50050"/>
            </a:xfrm>
            <a:custGeom>
              <a:avLst/>
              <a:gdLst/>
              <a:ahLst/>
              <a:cxnLst/>
              <a:rect l="l" t="t" r="r" b="b"/>
              <a:pathLst>
                <a:path w="3470" h="2002" extrusionOk="0">
                  <a:moveTo>
                    <a:pt x="1736" y="0"/>
                  </a:moveTo>
                  <a:cubicBezTo>
                    <a:pt x="778" y="0"/>
                    <a:pt x="1" y="449"/>
                    <a:pt x="1" y="1002"/>
                  </a:cubicBezTo>
                  <a:cubicBezTo>
                    <a:pt x="1" y="1554"/>
                    <a:pt x="778" y="2002"/>
                    <a:pt x="1736" y="2002"/>
                  </a:cubicBezTo>
                  <a:cubicBezTo>
                    <a:pt x="2694" y="2002"/>
                    <a:pt x="3470" y="1554"/>
                    <a:pt x="3470" y="1002"/>
                  </a:cubicBezTo>
                  <a:cubicBezTo>
                    <a:pt x="3470" y="449"/>
                    <a:pt x="2694" y="0"/>
                    <a:pt x="1736" y="0"/>
                  </a:cubicBezTo>
                  <a:close/>
                </a:path>
              </a:pathLst>
            </a:custGeom>
            <a:solidFill>
              <a:srgbClr val="C1CF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3705;p55"/>
            <p:cNvSpPr/>
            <p:nvPr/>
          </p:nvSpPr>
          <p:spPr>
            <a:xfrm>
              <a:off x="4438225" y="4849425"/>
              <a:ext cx="44775" cy="79750"/>
            </a:xfrm>
            <a:custGeom>
              <a:avLst/>
              <a:gdLst/>
              <a:ahLst/>
              <a:cxnLst/>
              <a:rect l="l" t="t" r="r" b="b"/>
              <a:pathLst>
                <a:path w="1791" h="3190" extrusionOk="0">
                  <a:moveTo>
                    <a:pt x="1656" y="0"/>
                  </a:moveTo>
                  <a:cubicBezTo>
                    <a:pt x="1632" y="0"/>
                    <a:pt x="1605" y="7"/>
                    <a:pt x="1576" y="20"/>
                  </a:cubicBezTo>
                  <a:cubicBezTo>
                    <a:pt x="1474" y="63"/>
                    <a:pt x="1389" y="145"/>
                    <a:pt x="1399" y="343"/>
                  </a:cubicBezTo>
                  <a:cubicBezTo>
                    <a:pt x="1406" y="507"/>
                    <a:pt x="1398" y="978"/>
                    <a:pt x="1339" y="1318"/>
                  </a:cubicBezTo>
                  <a:cubicBezTo>
                    <a:pt x="1311" y="1476"/>
                    <a:pt x="1200" y="1826"/>
                    <a:pt x="1043" y="2065"/>
                  </a:cubicBezTo>
                  <a:cubicBezTo>
                    <a:pt x="910" y="2268"/>
                    <a:pt x="738" y="2461"/>
                    <a:pt x="662" y="2492"/>
                  </a:cubicBezTo>
                  <a:cubicBezTo>
                    <a:pt x="585" y="2523"/>
                    <a:pt x="528" y="2533"/>
                    <a:pt x="440" y="2544"/>
                  </a:cubicBezTo>
                  <a:cubicBezTo>
                    <a:pt x="340" y="2555"/>
                    <a:pt x="284" y="2593"/>
                    <a:pt x="214" y="2607"/>
                  </a:cubicBezTo>
                  <a:cubicBezTo>
                    <a:pt x="144" y="2621"/>
                    <a:pt x="132" y="2601"/>
                    <a:pt x="130" y="2639"/>
                  </a:cubicBezTo>
                  <a:cubicBezTo>
                    <a:pt x="129" y="2677"/>
                    <a:pt x="193" y="2713"/>
                    <a:pt x="260" y="2713"/>
                  </a:cubicBezTo>
                  <a:cubicBezTo>
                    <a:pt x="262" y="2713"/>
                    <a:pt x="264" y="2713"/>
                    <a:pt x="266" y="2713"/>
                  </a:cubicBezTo>
                  <a:cubicBezTo>
                    <a:pt x="330" y="2711"/>
                    <a:pt x="370" y="2688"/>
                    <a:pt x="388" y="2688"/>
                  </a:cubicBezTo>
                  <a:cubicBezTo>
                    <a:pt x="390" y="2688"/>
                    <a:pt x="391" y="2688"/>
                    <a:pt x="393" y="2689"/>
                  </a:cubicBezTo>
                  <a:cubicBezTo>
                    <a:pt x="408" y="2693"/>
                    <a:pt x="364" y="2732"/>
                    <a:pt x="293" y="2773"/>
                  </a:cubicBezTo>
                  <a:cubicBezTo>
                    <a:pt x="195" y="2829"/>
                    <a:pt x="116" y="2832"/>
                    <a:pt x="61" y="2853"/>
                  </a:cubicBezTo>
                  <a:cubicBezTo>
                    <a:pt x="1" y="2876"/>
                    <a:pt x="24" y="2923"/>
                    <a:pt x="50" y="2931"/>
                  </a:cubicBezTo>
                  <a:cubicBezTo>
                    <a:pt x="66" y="2936"/>
                    <a:pt x="87" y="2942"/>
                    <a:pt x="120" y="2942"/>
                  </a:cubicBezTo>
                  <a:cubicBezTo>
                    <a:pt x="143" y="2942"/>
                    <a:pt x="172" y="2939"/>
                    <a:pt x="209" y="2931"/>
                  </a:cubicBezTo>
                  <a:cubicBezTo>
                    <a:pt x="276" y="2917"/>
                    <a:pt x="340" y="2896"/>
                    <a:pt x="402" y="2871"/>
                  </a:cubicBezTo>
                  <a:lnTo>
                    <a:pt x="402" y="2871"/>
                  </a:lnTo>
                  <a:cubicBezTo>
                    <a:pt x="360" y="2905"/>
                    <a:pt x="314" y="2934"/>
                    <a:pt x="266" y="2957"/>
                  </a:cubicBezTo>
                  <a:cubicBezTo>
                    <a:pt x="176" y="3000"/>
                    <a:pt x="133" y="3007"/>
                    <a:pt x="88" y="3031"/>
                  </a:cubicBezTo>
                  <a:cubicBezTo>
                    <a:pt x="45" y="3055"/>
                    <a:pt x="94" y="3112"/>
                    <a:pt x="148" y="3112"/>
                  </a:cubicBezTo>
                  <a:cubicBezTo>
                    <a:pt x="151" y="3112"/>
                    <a:pt x="155" y="3112"/>
                    <a:pt x="159" y="3111"/>
                  </a:cubicBezTo>
                  <a:cubicBezTo>
                    <a:pt x="218" y="3100"/>
                    <a:pt x="277" y="3082"/>
                    <a:pt x="331" y="3057"/>
                  </a:cubicBezTo>
                  <a:cubicBezTo>
                    <a:pt x="393" y="3029"/>
                    <a:pt x="492" y="2972"/>
                    <a:pt x="492" y="2972"/>
                  </a:cubicBezTo>
                  <a:lnTo>
                    <a:pt x="492" y="2972"/>
                  </a:lnTo>
                  <a:cubicBezTo>
                    <a:pt x="413" y="3051"/>
                    <a:pt x="332" y="3082"/>
                    <a:pt x="287" y="3105"/>
                  </a:cubicBezTo>
                  <a:cubicBezTo>
                    <a:pt x="241" y="3129"/>
                    <a:pt x="227" y="3156"/>
                    <a:pt x="249" y="3177"/>
                  </a:cubicBezTo>
                  <a:cubicBezTo>
                    <a:pt x="256" y="3185"/>
                    <a:pt x="269" y="3190"/>
                    <a:pt x="289" y="3190"/>
                  </a:cubicBezTo>
                  <a:cubicBezTo>
                    <a:pt x="315" y="3190"/>
                    <a:pt x="356" y="3181"/>
                    <a:pt x="416" y="3159"/>
                  </a:cubicBezTo>
                  <a:cubicBezTo>
                    <a:pt x="522" y="3119"/>
                    <a:pt x="644" y="3020"/>
                    <a:pt x="729" y="2916"/>
                  </a:cubicBezTo>
                  <a:cubicBezTo>
                    <a:pt x="814" y="2812"/>
                    <a:pt x="839" y="2763"/>
                    <a:pt x="890" y="2714"/>
                  </a:cubicBezTo>
                  <a:cubicBezTo>
                    <a:pt x="1075" y="2535"/>
                    <a:pt x="1214" y="2379"/>
                    <a:pt x="1354" y="2163"/>
                  </a:cubicBezTo>
                  <a:cubicBezTo>
                    <a:pt x="1504" y="1932"/>
                    <a:pt x="1614" y="1678"/>
                    <a:pt x="1678" y="1411"/>
                  </a:cubicBezTo>
                  <a:cubicBezTo>
                    <a:pt x="1768" y="1051"/>
                    <a:pt x="1790" y="551"/>
                    <a:pt x="1786" y="278"/>
                  </a:cubicBezTo>
                  <a:cubicBezTo>
                    <a:pt x="1784" y="71"/>
                    <a:pt x="1733" y="0"/>
                    <a:pt x="1656"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3706;p55"/>
            <p:cNvSpPr/>
            <p:nvPr/>
          </p:nvSpPr>
          <p:spPr>
            <a:xfrm>
              <a:off x="4461625" y="5010650"/>
              <a:ext cx="24900" cy="20750"/>
            </a:xfrm>
            <a:custGeom>
              <a:avLst/>
              <a:gdLst/>
              <a:ahLst/>
              <a:cxnLst/>
              <a:rect l="l" t="t" r="r" b="b"/>
              <a:pathLst>
                <a:path w="996" h="830" extrusionOk="0">
                  <a:moveTo>
                    <a:pt x="904" y="1"/>
                  </a:moveTo>
                  <a:lnTo>
                    <a:pt x="602" y="45"/>
                  </a:lnTo>
                  <a:cubicBezTo>
                    <a:pt x="554" y="200"/>
                    <a:pt x="421" y="317"/>
                    <a:pt x="225" y="506"/>
                  </a:cubicBezTo>
                  <a:cubicBezTo>
                    <a:pt x="29" y="696"/>
                    <a:pt x="1" y="748"/>
                    <a:pt x="32" y="786"/>
                  </a:cubicBezTo>
                  <a:cubicBezTo>
                    <a:pt x="59" y="819"/>
                    <a:pt x="152" y="829"/>
                    <a:pt x="244" y="829"/>
                  </a:cubicBezTo>
                  <a:cubicBezTo>
                    <a:pt x="260" y="829"/>
                    <a:pt x="276" y="829"/>
                    <a:pt x="292" y="828"/>
                  </a:cubicBezTo>
                  <a:cubicBezTo>
                    <a:pt x="398" y="825"/>
                    <a:pt x="552" y="743"/>
                    <a:pt x="602" y="657"/>
                  </a:cubicBezTo>
                  <a:cubicBezTo>
                    <a:pt x="636" y="597"/>
                    <a:pt x="741" y="499"/>
                    <a:pt x="813" y="479"/>
                  </a:cubicBezTo>
                  <a:cubicBezTo>
                    <a:pt x="887" y="457"/>
                    <a:pt x="989" y="374"/>
                    <a:pt x="993" y="324"/>
                  </a:cubicBezTo>
                  <a:cubicBezTo>
                    <a:pt x="995" y="275"/>
                    <a:pt x="967" y="180"/>
                    <a:pt x="943" y="124"/>
                  </a:cubicBezTo>
                  <a:cubicBezTo>
                    <a:pt x="926" y="84"/>
                    <a:pt x="913" y="43"/>
                    <a:pt x="904" y="1"/>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3707;p55"/>
            <p:cNvSpPr/>
            <p:nvPr/>
          </p:nvSpPr>
          <p:spPr>
            <a:xfrm>
              <a:off x="4492900" y="5020975"/>
              <a:ext cx="11900" cy="26225"/>
            </a:xfrm>
            <a:custGeom>
              <a:avLst/>
              <a:gdLst/>
              <a:ahLst/>
              <a:cxnLst/>
              <a:rect l="l" t="t" r="r" b="b"/>
              <a:pathLst>
                <a:path w="476" h="1049" extrusionOk="0">
                  <a:moveTo>
                    <a:pt x="109" y="0"/>
                  </a:moveTo>
                  <a:cubicBezTo>
                    <a:pt x="83" y="53"/>
                    <a:pt x="63" y="109"/>
                    <a:pt x="50" y="167"/>
                  </a:cubicBezTo>
                  <a:cubicBezTo>
                    <a:pt x="24" y="265"/>
                    <a:pt x="75" y="377"/>
                    <a:pt x="37" y="523"/>
                  </a:cubicBezTo>
                  <a:cubicBezTo>
                    <a:pt x="0" y="670"/>
                    <a:pt x="12" y="793"/>
                    <a:pt x="65" y="939"/>
                  </a:cubicBezTo>
                  <a:cubicBezTo>
                    <a:pt x="94" y="1017"/>
                    <a:pt x="155" y="1049"/>
                    <a:pt x="215" y="1049"/>
                  </a:cubicBezTo>
                  <a:cubicBezTo>
                    <a:pt x="268" y="1049"/>
                    <a:pt x="320" y="1024"/>
                    <a:pt x="349" y="986"/>
                  </a:cubicBezTo>
                  <a:cubicBezTo>
                    <a:pt x="409" y="904"/>
                    <a:pt x="475" y="728"/>
                    <a:pt x="460" y="599"/>
                  </a:cubicBezTo>
                  <a:cubicBezTo>
                    <a:pt x="444" y="471"/>
                    <a:pt x="430" y="408"/>
                    <a:pt x="443" y="251"/>
                  </a:cubicBezTo>
                  <a:cubicBezTo>
                    <a:pt x="455" y="94"/>
                    <a:pt x="410" y="61"/>
                    <a:pt x="387" y="0"/>
                  </a:cubicBezTo>
                  <a:close/>
                </a:path>
              </a:pathLst>
            </a:custGeom>
            <a:solidFill>
              <a:srgbClr val="2D2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3708;p55"/>
            <p:cNvSpPr/>
            <p:nvPr/>
          </p:nvSpPr>
          <p:spPr>
            <a:xfrm>
              <a:off x="4467125" y="4910050"/>
              <a:ext cx="43200" cy="111950"/>
            </a:xfrm>
            <a:custGeom>
              <a:avLst/>
              <a:gdLst/>
              <a:ahLst/>
              <a:cxnLst/>
              <a:rect l="l" t="t" r="r" b="b"/>
              <a:pathLst>
                <a:path w="1728" h="4478" extrusionOk="0">
                  <a:moveTo>
                    <a:pt x="136" y="1"/>
                  </a:moveTo>
                  <a:cubicBezTo>
                    <a:pt x="1" y="404"/>
                    <a:pt x="74" y="2138"/>
                    <a:pt x="106" y="2304"/>
                  </a:cubicBezTo>
                  <a:cubicBezTo>
                    <a:pt x="139" y="2485"/>
                    <a:pt x="381" y="4069"/>
                    <a:pt x="381" y="4069"/>
                  </a:cubicBezTo>
                  <a:cubicBezTo>
                    <a:pt x="423" y="4095"/>
                    <a:pt x="464" y="4105"/>
                    <a:pt x="501" y="4105"/>
                  </a:cubicBezTo>
                  <a:cubicBezTo>
                    <a:pt x="607" y="4105"/>
                    <a:pt x="682" y="4025"/>
                    <a:pt x="682" y="4025"/>
                  </a:cubicBezTo>
                  <a:cubicBezTo>
                    <a:pt x="682" y="4025"/>
                    <a:pt x="729" y="2901"/>
                    <a:pt x="729" y="2662"/>
                  </a:cubicBezTo>
                  <a:cubicBezTo>
                    <a:pt x="729" y="2487"/>
                    <a:pt x="629" y="2271"/>
                    <a:pt x="629" y="2271"/>
                  </a:cubicBezTo>
                  <a:lnTo>
                    <a:pt x="763" y="768"/>
                  </a:lnTo>
                  <a:lnTo>
                    <a:pt x="809" y="755"/>
                  </a:lnTo>
                  <a:cubicBezTo>
                    <a:pt x="809" y="755"/>
                    <a:pt x="895" y="2062"/>
                    <a:pt x="944" y="2346"/>
                  </a:cubicBezTo>
                  <a:cubicBezTo>
                    <a:pt x="985" y="2576"/>
                    <a:pt x="1001" y="2860"/>
                    <a:pt x="1047" y="3252"/>
                  </a:cubicBezTo>
                  <a:cubicBezTo>
                    <a:pt x="1091" y="3628"/>
                    <a:pt x="1140" y="4437"/>
                    <a:pt x="1140" y="4437"/>
                  </a:cubicBezTo>
                  <a:cubicBezTo>
                    <a:pt x="1192" y="4468"/>
                    <a:pt x="1240" y="4478"/>
                    <a:pt x="1282" y="4478"/>
                  </a:cubicBezTo>
                  <a:cubicBezTo>
                    <a:pt x="1364" y="4478"/>
                    <a:pt x="1418" y="4437"/>
                    <a:pt x="1418" y="4437"/>
                  </a:cubicBezTo>
                  <a:cubicBezTo>
                    <a:pt x="1418" y="4437"/>
                    <a:pt x="1610" y="3501"/>
                    <a:pt x="1616" y="3174"/>
                  </a:cubicBezTo>
                  <a:cubicBezTo>
                    <a:pt x="1622" y="2866"/>
                    <a:pt x="1506" y="2467"/>
                    <a:pt x="1506" y="2467"/>
                  </a:cubicBezTo>
                  <a:cubicBezTo>
                    <a:pt x="1506" y="2467"/>
                    <a:pt x="1540" y="2027"/>
                    <a:pt x="1563" y="1648"/>
                  </a:cubicBezTo>
                  <a:cubicBezTo>
                    <a:pt x="1586" y="1269"/>
                    <a:pt x="1727" y="539"/>
                    <a:pt x="1620" y="77"/>
                  </a:cubicBezTo>
                  <a:lnTo>
                    <a:pt x="136" y="1"/>
                  </a:lnTo>
                  <a:close/>
                </a:path>
              </a:pathLst>
            </a:custGeom>
            <a:solidFill>
              <a:srgbClr val="C4D9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3709;p55"/>
            <p:cNvSpPr/>
            <p:nvPr/>
          </p:nvSpPr>
          <p:spPr>
            <a:xfrm>
              <a:off x="4476300" y="4924400"/>
              <a:ext cx="11075" cy="33425"/>
            </a:xfrm>
            <a:custGeom>
              <a:avLst/>
              <a:gdLst/>
              <a:ahLst/>
              <a:cxnLst/>
              <a:rect l="l" t="t" r="r" b="b"/>
              <a:pathLst>
                <a:path w="443" h="1337" extrusionOk="0">
                  <a:moveTo>
                    <a:pt x="0" y="1"/>
                  </a:moveTo>
                  <a:lnTo>
                    <a:pt x="0" y="1"/>
                  </a:lnTo>
                  <a:cubicBezTo>
                    <a:pt x="1" y="1"/>
                    <a:pt x="174" y="140"/>
                    <a:pt x="250" y="190"/>
                  </a:cubicBezTo>
                  <a:cubicBezTo>
                    <a:pt x="325" y="241"/>
                    <a:pt x="296" y="1337"/>
                    <a:pt x="296" y="1337"/>
                  </a:cubicBezTo>
                  <a:lnTo>
                    <a:pt x="399" y="194"/>
                  </a:lnTo>
                  <a:lnTo>
                    <a:pt x="442" y="181"/>
                  </a:lnTo>
                  <a:cubicBezTo>
                    <a:pt x="442" y="181"/>
                    <a:pt x="134" y="89"/>
                    <a:pt x="0" y="1"/>
                  </a:cubicBezTo>
                  <a:close/>
                </a:path>
              </a:pathLst>
            </a:custGeom>
            <a:solidFill>
              <a:srgbClr val="AACA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3710;p55"/>
            <p:cNvSpPr/>
            <p:nvPr/>
          </p:nvSpPr>
          <p:spPr>
            <a:xfrm>
              <a:off x="4475700" y="4840200"/>
              <a:ext cx="26750" cy="28125"/>
            </a:xfrm>
            <a:custGeom>
              <a:avLst/>
              <a:gdLst/>
              <a:ahLst/>
              <a:cxnLst/>
              <a:rect l="l" t="t" r="r" b="b"/>
              <a:pathLst>
                <a:path w="1070" h="1125" extrusionOk="0">
                  <a:moveTo>
                    <a:pt x="824" y="0"/>
                  </a:moveTo>
                  <a:cubicBezTo>
                    <a:pt x="824" y="0"/>
                    <a:pt x="542" y="98"/>
                    <a:pt x="349" y="159"/>
                  </a:cubicBezTo>
                  <a:lnTo>
                    <a:pt x="336" y="371"/>
                  </a:lnTo>
                  <a:cubicBezTo>
                    <a:pt x="333" y="371"/>
                    <a:pt x="329" y="371"/>
                    <a:pt x="324" y="371"/>
                  </a:cubicBezTo>
                  <a:cubicBezTo>
                    <a:pt x="311" y="371"/>
                    <a:pt x="290" y="370"/>
                    <a:pt x="268" y="370"/>
                  </a:cubicBezTo>
                  <a:cubicBezTo>
                    <a:pt x="249" y="370"/>
                    <a:pt x="230" y="371"/>
                    <a:pt x="214" y="374"/>
                  </a:cubicBezTo>
                  <a:cubicBezTo>
                    <a:pt x="155" y="430"/>
                    <a:pt x="0" y="588"/>
                    <a:pt x="29" y="790"/>
                  </a:cubicBezTo>
                  <a:cubicBezTo>
                    <a:pt x="56" y="978"/>
                    <a:pt x="380" y="1125"/>
                    <a:pt x="565" y="1125"/>
                  </a:cubicBezTo>
                  <a:cubicBezTo>
                    <a:pt x="597" y="1125"/>
                    <a:pt x="626" y="1120"/>
                    <a:pt x="647" y="1110"/>
                  </a:cubicBezTo>
                  <a:cubicBezTo>
                    <a:pt x="789" y="1045"/>
                    <a:pt x="1069" y="603"/>
                    <a:pt x="1025" y="566"/>
                  </a:cubicBezTo>
                  <a:cubicBezTo>
                    <a:pt x="979" y="529"/>
                    <a:pt x="816" y="498"/>
                    <a:pt x="807" y="466"/>
                  </a:cubicBezTo>
                  <a:cubicBezTo>
                    <a:pt x="800" y="434"/>
                    <a:pt x="824" y="0"/>
                    <a:pt x="824"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3711;p55"/>
            <p:cNvSpPr/>
            <p:nvPr/>
          </p:nvSpPr>
          <p:spPr>
            <a:xfrm>
              <a:off x="4463700" y="4849400"/>
              <a:ext cx="42975" cy="41075"/>
            </a:xfrm>
            <a:custGeom>
              <a:avLst/>
              <a:gdLst/>
              <a:ahLst/>
              <a:cxnLst/>
              <a:rect l="l" t="t" r="r" b="b"/>
              <a:pathLst>
                <a:path w="1719" h="1643" extrusionOk="0">
                  <a:moveTo>
                    <a:pt x="735" y="1"/>
                  </a:moveTo>
                  <a:cubicBezTo>
                    <a:pt x="712" y="1"/>
                    <a:pt x="688" y="2"/>
                    <a:pt x="665" y="5"/>
                  </a:cubicBezTo>
                  <a:cubicBezTo>
                    <a:pt x="334" y="333"/>
                    <a:pt x="0" y="757"/>
                    <a:pt x="393" y="1098"/>
                  </a:cubicBezTo>
                  <a:cubicBezTo>
                    <a:pt x="395" y="1259"/>
                    <a:pt x="438" y="1485"/>
                    <a:pt x="438" y="1485"/>
                  </a:cubicBezTo>
                  <a:cubicBezTo>
                    <a:pt x="641" y="1610"/>
                    <a:pt x="853" y="1643"/>
                    <a:pt x="1018" y="1643"/>
                  </a:cubicBezTo>
                  <a:cubicBezTo>
                    <a:pt x="1200" y="1643"/>
                    <a:pt x="1326" y="1604"/>
                    <a:pt x="1326" y="1604"/>
                  </a:cubicBezTo>
                  <a:cubicBezTo>
                    <a:pt x="1386" y="1483"/>
                    <a:pt x="1508" y="1294"/>
                    <a:pt x="1613" y="1014"/>
                  </a:cubicBezTo>
                  <a:cubicBezTo>
                    <a:pt x="1718" y="735"/>
                    <a:pt x="1669" y="368"/>
                    <a:pt x="1646" y="290"/>
                  </a:cubicBezTo>
                  <a:cubicBezTo>
                    <a:pt x="1627" y="223"/>
                    <a:pt x="1487" y="158"/>
                    <a:pt x="1365" y="140"/>
                  </a:cubicBezTo>
                  <a:cubicBezTo>
                    <a:pt x="1224" y="219"/>
                    <a:pt x="1183" y="344"/>
                    <a:pt x="1093" y="439"/>
                  </a:cubicBezTo>
                  <a:cubicBezTo>
                    <a:pt x="1004" y="536"/>
                    <a:pt x="924" y="585"/>
                    <a:pt x="833" y="585"/>
                  </a:cubicBezTo>
                  <a:cubicBezTo>
                    <a:pt x="790" y="585"/>
                    <a:pt x="745" y="575"/>
                    <a:pt x="696" y="553"/>
                  </a:cubicBezTo>
                  <a:cubicBezTo>
                    <a:pt x="590" y="507"/>
                    <a:pt x="548" y="374"/>
                    <a:pt x="603" y="249"/>
                  </a:cubicBezTo>
                  <a:cubicBezTo>
                    <a:pt x="664" y="111"/>
                    <a:pt x="784" y="3"/>
                    <a:pt x="784" y="3"/>
                  </a:cubicBezTo>
                  <a:cubicBezTo>
                    <a:pt x="768" y="2"/>
                    <a:pt x="751" y="1"/>
                    <a:pt x="735" y="1"/>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3712;p55"/>
            <p:cNvSpPr/>
            <p:nvPr/>
          </p:nvSpPr>
          <p:spPr>
            <a:xfrm>
              <a:off x="4489875" y="4819425"/>
              <a:ext cx="16875" cy="48550"/>
            </a:xfrm>
            <a:custGeom>
              <a:avLst/>
              <a:gdLst/>
              <a:ahLst/>
              <a:cxnLst/>
              <a:rect l="l" t="t" r="r" b="b"/>
              <a:pathLst>
                <a:path w="675" h="1942" extrusionOk="0">
                  <a:moveTo>
                    <a:pt x="374" y="0"/>
                  </a:moveTo>
                  <a:cubicBezTo>
                    <a:pt x="368" y="0"/>
                    <a:pt x="363" y="0"/>
                    <a:pt x="358" y="1"/>
                  </a:cubicBezTo>
                  <a:lnTo>
                    <a:pt x="257" y="832"/>
                  </a:lnTo>
                  <a:cubicBezTo>
                    <a:pt x="257" y="832"/>
                    <a:pt x="257" y="1030"/>
                    <a:pt x="179" y="1200"/>
                  </a:cubicBezTo>
                  <a:cubicBezTo>
                    <a:pt x="126" y="1314"/>
                    <a:pt x="70" y="1420"/>
                    <a:pt x="39" y="1542"/>
                  </a:cubicBezTo>
                  <a:cubicBezTo>
                    <a:pt x="6" y="1672"/>
                    <a:pt x="0" y="1812"/>
                    <a:pt x="41" y="1941"/>
                  </a:cubicBezTo>
                  <a:cubicBezTo>
                    <a:pt x="37" y="1925"/>
                    <a:pt x="62" y="1876"/>
                    <a:pt x="67" y="1859"/>
                  </a:cubicBezTo>
                  <a:cubicBezTo>
                    <a:pt x="78" y="1827"/>
                    <a:pt x="88" y="1796"/>
                    <a:pt x="101" y="1765"/>
                  </a:cubicBezTo>
                  <a:cubicBezTo>
                    <a:pt x="123" y="1705"/>
                    <a:pt x="150" y="1646"/>
                    <a:pt x="179" y="1589"/>
                  </a:cubicBezTo>
                  <a:cubicBezTo>
                    <a:pt x="221" y="1504"/>
                    <a:pt x="294" y="1372"/>
                    <a:pt x="399" y="1357"/>
                  </a:cubicBezTo>
                  <a:lnTo>
                    <a:pt x="489" y="1395"/>
                  </a:lnTo>
                  <a:cubicBezTo>
                    <a:pt x="489" y="1395"/>
                    <a:pt x="555" y="1416"/>
                    <a:pt x="576" y="1442"/>
                  </a:cubicBezTo>
                  <a:cubicBezTo>
                    <a:pt x="576" y="1442"/>
                    <a:pt x="654" y="1269"/>
                    <a:pt x="665" y="832"/>
                  </a:cubicBezTo>
                  <a:cubicBezTo>
                    <a:pt x="675" y="405"/>
                    <a:pt x="581" y="0"/>
                    <a:pt x="374" y="0"/>
                  </a:cubicBezTo>
                  <a:close/>
                </a:path>
              </a:pathLst>
            </a:custGeom>
            <a:solidFill>
              <a:srgbClr val="E555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3713;p55"/>
            <p:cNvSpPr/>
            <p:nvPr/>
          </p:nvSpPr>
          <p:spPr>
            <a:xfrm>
              <a:off x="4474825" y="4844200"/>
              <a:ext cx="9600" cy="21500"/>
            </a:xfrm>
            <a:custGeom>
              <a:avLst/>
              <a:gdLst/>
              <a:ahLst/>
              <a:cxnLst/>
              <a:rect l="l" t="t" r="r" b="b"/>
              <a:pathLst>
                <a:path w="384" h="860" extrusionOk="0">
                  <a:moveTo>
                    <a:pt x="384" y="1"/>
                  </a:moveTo>
                  <a:lnTo>
                    <a:pt x="191" y="48"/>
                  </a:lnTo>
                  <a:cubicBezTo>
                    <a:pt x="195" y="48"/>
                    <a:pt x="182" y="127"/>
                    <a:pt x="180" y="135"/>
                  </a:cubicBezTo>
                  <a:cubicBezTo>
                    <a:pt x="168" y="166"/>
                    <a:pt x="154" y="196"/>
                    <a:pt x="135" y="225"/>
                  </a:cubicBezTo>
                  <a:cubicBezTo>
                    <a:pt x="93" y="291"/>
                    <a:pt x="61" y="363"/>
                    <a:pt x="38" y="439"/>
                  </a:cubicBezTo>
                  <a:cubicBezTo>
                    <a:pt x="0" y="581"/>
                    <a:pt x="20" y="732"/>
                    <a:pt x="93" y="860"/>
                  </a:cubicBezTo>
                  <a:cubicBezTo>
                    <a:pt x="90" y="852"/>
                    <a:pt x="114" y="704"/>
                    <a:pt x="123" y="673"/>
                  </a:cubicBezTo>
                  <a:cubicBezTo>
                    <a:pt x="137" y="630"/>
                    <a:pt x="147" y="587"/>
                    <a:pt x="164" y="546"/>
                  </a:cubicBezTo>
                  <a:cubicBezTo>
                    <a:pt x="199" y="449"/>
                    <a:pt x="249" y="358"/>
                    <a:pt x="312" y="277"/>
                  </a:cubicBezTo>
                  <a:cubicBezTo>
                    <a:pt x="330" y="254"/>
                    <a:pt x="350" y="231"/>
                    <a:pt x="372" y="211"/>
                  </a:cubicBezTo>
                  <a:lnTo>
                    <a:pt x="384" y="1"/>
                  </a:lnTo>
                  <a:close/>
                </a:path>
              </a:pathLst>
            </a:custGeom>
            <a:solidFill>
              <a:srgbClr val="E555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3714;p55"/>
            <p:cNvSpPr/>
            <p:nvPr/>
          </p:nvSpPr>
          <p:spPr>
            <a:xfrm>
              <a:off x="4484175" y="4840200"/>
              <a:ext cx="12150" cy="10400"/>
            </a:xfrm>
            <a:custGeom>
              <a:avLst/>
              <a:gdLst/>
              <a:ahLst/>
              <a:cxnLst/>
              <a:rect l="l" t="t" r="r" b="b"/>
              <a:pathLst>
                <a:path w="486" h="416" extrusionOk="0">
                  <a:moveTo>
                    <a:pt x="485" y="0"/>
                  </a:moveTo>
                  <a:lnTo>
                    <a:pt x="148" y="115"/>
                  </a:lnTo>
                  <a:lnTo>
                    <a:pt x="10" y="161"/>
                  </a:lnTo>
                  <a:lnTo>
                    <a:pt x="0" y="331"/>
                  </a:lnTo>
                  <a:cubicBezTo>
                    <a:pt x="9" y="396"/>
                    <a:pt x="75" y="415"/>
                    <a:pt x="135" y="415"/>
                  </a:cubicBezTo>
                  <a:cubicBezTo>
                    <a:pt x="170" y="415"/>
                    <a:pt x="204" y="408"/>
                    <a:pt x="220" y="401"/>
                  </a:cubicBezTo>
                  <a:cubicBezTo>
                    <a:pt x="466" y="284"/>
                    <a:pt x="481" y="72"/>
                    <a:pt x="481" y="72"/>
                  </a:cubicBezTo>
                  <a:cubicBezTo>
                    <a:pt x="485" y="33"/>
                    <a:pt x="485" y="0"/>
                    <a:pt x="485" y="0"/>
                  </a:cubicBezTo>
                  <a:close/>
                </a:path>
              </a:pathLst>
            </a:custGeom>
            <a:solidFill>
              <a:srgbClr val="F28F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3715;p55"/>
            <p:cNvSpPr/>
            <p:nvPr/>
          </p:nvSpPr>
          <p:spPr>
            <a:xfrm>
              <a:off x="4474450" y="4814950"/>
              <a:ext cx="29025" cy="33225"/>
            </a:xfrm>
            <a:custGeom>
              <a:avLst/>
              <a:gdLst/>
              <a:ahLst/>
              <a:cxnLst/>
              <a:rect l="l" t="t" r="r" b="b"/>
              <a:pathLst>
                <a:path w="1161" h="1329" extrusionOk="0">
                  <a:moveTo>
                    <a:pt x="563" y="1"/>
                  </a:moveTo>
                  <a:cubicBezTo>
                    <a:pt x="292" y="1"/>
                    <a:pt x="103" y="207"/>
                    <a:pt x="62" y="476"/>
                  </a:cubicBezTo>
                  <a:cubicBezTo>
                    <a:pt x="38" y="613"/>
                    <a:pt x="1" y="889"/>
                    <a:pt x="153" y="1138"/>
                  </a:cubicBezTo>
                  <a:cubicBezTo>
                    <a:pt x="225" y="1256"/>
                    <a:pt x="290" y="1329"/>
                    <a:pt x="367" y="1329"/>
                  </a:cubicBezTo>
                  <a:cubicBezTo>
                    <a:pt x="368" y="1329"/>
                    <a:pt x="368" y="1329"/>
                    <a:pt x="369" y="1329"/>
                  </a:cubicBezTo>
                  <a:cubicBezTo>
                    <a:pt x="458" y="1327"/>
                    <a:pt x="728" y="1251"/>
                    <a:pt x="830" y="1132"/>
                  </a:cubicBezTo>
                  <a:cubicBezTo>
                    <a:pt x="848" y="1111"/>
                    <a:pt x="874" y="1010"/>
                    <a:pt x="874" y="1010"/>
                  </a:cubicBezTo>
                  <a:cubicBezTo>
                    <a:pt x="1071" y="877"/>
                    <a:pt x="1160" y="634"/>
                    <a:pt x="1096" y="404"/>
                  </a:cubicBezTo>
                  <a:cubicBezTo>
                    <a:pt x="1032" y="176"/>
                    <a:pt x="830" y="13"/>
                    <a:pt x="593" y="1"/>
                  </a:cubicBezTo>
                  <a:cubicBezTo>
                    <a:pt x="583" y="1"/>
                    <a:pt x="573" y="1"/>
                    <a:pt x="563"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3716;p55"/>
            <p:cNvSpPr/>
            <p:nvPr/>
          </p:nvSpPr>
          <p:spPr>
            <a:xfrm>
              <a:off x="4477025" y="4814975"/>
              <a:ext cx="26075" cy="25275"/>
            </a:xfrm>
            <a:custGeom>
              <a:avLst/>
              <a:gdLst/>
              <a:ahLst/>
              <a:cxnLst/>
              <a:rect l="l" t="t" r="r" b="b"/>
              <a:pathLst>
                <a:path w="1043" h="1011" extrusionOk="0">
                  <a:moveTo>
                    <a:pt x="459" y="0"/>
                  </a:moveTo>
                  <a:cubicBezTo>
                    <a:pt x="277" y="0"/>
                    <a:pt x="103" y="92"/>
                    <a:pt x="0" y="250"/>
                  </a:cubicBezTo>
                  <a:cubicBezTo>
                    <a:pt x="28" y="280"/>
                    <a:pt x="96" y="318"/>
                    <a:pt x="196" y="339"/>
                  </a:cubicBezTo>
                  <a:cubicBezTo>
                    <a:pt x="247" y="350"/>
                    <a:pt x="299" y="356"/>
                    <a:pt x="351" y="356"/>
                  </a:cubicBezTo>
                  <a:cubicBezTo>
                    <a:pt x="441" y="356"/>
                    <a:pt x="532" y="339"/>
                    <a:pt x="617" y="307"/>
                  </a:cubicBezTo>
                  <a:lnTo>
                    <a:pt x="617" y="307"/>
                  </a:lnTo>
                  <a:cubicBezTo>
                    <a:pt x="599" y="378"/>
                    <a:pt x="625" y="442"/>
                    <a:pt x="657" y="488"/>
                  </a:cubicBezTo>
                  <a:cubicBezTo>
                    <a:pt x="695" y="543"/>
                    <a:pt x="711" y="612"/>
                    <a:pt x="699" y="680"/>
                  </a:cubicBezTo>
                  <a:cubicBezTo>
                    <a:pt x="694" y="700"/>
                    <a:pt x="691" y="722"/>
                    <a:pt x="686" y="746"/>
                  </a:cubicBezTo>
                  <a:cubicBezTo>
                    <a:pt x="669" y="833"/>
                    <a:pt x="744" y="840"/>
                    <a:pt x="744" y="840"/>
                  </a:cubicBezTo>
                  <a:cubicBezTo>
                    <a:pt x="744" y="796"/>
                    <a:pt x="750" y="753"/>
                    <a:pt x="774" y="727"/>
                  </a:cubicBezTo>
                  <a:lnTo>
                    <a:pt x="774" y="727"/>
                  </a:lnTo>
                  <a:cubicBezTo>
                    <a:pt x="922" y="774"/>
                    <a:pt x="777" y="991"/>
                    <a:pt x="771" y="1010"/>
                  </a:cubicBezTo>
                  <a:cubicBezTo>
                    <a:pt x="928" y="902"/>
                    <a:pt x="1043" y="707"/>
                    <a:pt x="1024" y="493"/>
                  </a:cubicBezTo>
                  <a:cubicBezTo>
                    <a:pt x="1002" y="255"/>
                    <a:pt x="809" y="61"/>
                    <a:pt x="575" y="12"/>
                  </a:cubicBezTo>
                  <a:cubicBezTo>
                    <a:pt x="536" y="4"/>
                    <a:pt x="498" y="0"/>
                    <a:pt x="459" y="0"/>
                  </a:cubicBezTo>
                  <a:close/>
                </a:path>
              </a:pathLst>
            </a:custGeom>
            <a:solidFill>
              <a:srgbClr val="E555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3717;p55"/>
            <p:cNvSpPr/>
            <p:nvPr/>
          </p:nvSpPr>
          <p:spPr>
            <a:xfrm>
              <a:off x="4496300" y="4831975"/>
              <a:ext cx="7150" cy="9000"/>
            </a:xfrm>
            <a:custGeom>
              <a:avLst/>
              <a:gdLst/>
              <a:ahLst/>
              <a:cxnLst/>
              <a:rect l="l" t="t" r="r" b="b"/>
              <a:pathLst>
                <a:path w="286" h="360" extrusionOk="0">
                  <a:moveTo>
                    <a:pt x="109" y="0"/>
                  </a:moveTo>
                  <a:cubicBezTo>
                    <a:pt x="66" y="0"/>
                    <a:pt x="22" y="20"/>
                    <a:pt x="3" y="46"/>
                  </a:cubicBezTo>
                  <a:lnTo>
                    <a:pt x="0" y="329"/>
                  </a:lnTo>
                  <a:cubicBezTo>
                    <a:pt x="0" y="329"/>
                    <a:pt x="14" y="357"/>
                    <a:pt x="68" y="359"/>
                  </a:cubicBezTo>
                  <a:cubicBezTo>
                    <a:pt x="70" y="359"/>
                    <a:pt x="71" y="359"/>
                    <a:pt x="73" y="359"/>
                  </a:cubicBezTo>
                  <a:cubicBezTo>
                    <a:pt x="172" y="359"/>
                    <a:pt x="285" y="175"/>
                    <a:pt x="206" y="50"/>
                  </a:cubicBezTo>
                  <a:cubicBezTo>
                    <a:pt x="182" y="14"/>
                    <a:pt x="146" y="0"/>
                    <a:pt x="109" y="0"/>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3718;p55"/>
            <p:cNvSpPr/>
            <p:nvPr/>
          </p:nvSpPr>
          <p:spPr>
            <a:xfrm>
              <a:off x="4469775" y="4884875"/>
              <a:ext cx="37850" cy="35300"/>
            </a:xfrm>
            <a:custGeom>
              <a:avLst/>
              <a:gdLst/>
              <a:ahLst/>
              <a:cxnLst/>
              <a:rect l="l" t="t" r="r" b="b"/>
              <a:pathLst>
                <a:path w="1514" h="1412" extrusionOk="0">
                  <a:moveTo>
                    <a:pt x="368" y="0"/>
                  </a:moveTo>
                  <a:cubicBezTo>
                    <a:pt x="270" y="0"/>
                    <a:pt x="201" y="18"/>
                    <a:pt x="195" y="65"/>
                  </a:cubicBezTo>
                  <a:cubicBezTo>
                    <a:pt x="175" y="241"/>
                    <a:pt x="146" y="322"/>
                    <a:pt x="94" y="548"/>
                  </a:cubicBezTo>
                  <a:cubicBezTo>
                    <a:pt x="7" y="922"/>
                    <a:pt x="1" y="1129"/>
                    <a:pt x="1" y="1129"/>
                  </a:cubicBezTo>
                  <a:cubicBezTo>
                    <a:pt x="100" y="1238"/>
                    <a:pt x="382" y="1412"/>
                    <a:pt x="769" y="1412"/>
                  </a:cubicBezTo>
                  <a:cubicBezTo>
                    <a:pt x="836" y="1412"/>
                    <a:pt x="906" y="1406"/>
                    <a:pt x="978" y="1395"/>
                  </a:cubicBezTo>
                  <a:cubicBezTo>
                    <a:pt x="1322" y="1341"/>
                    <a:pt x="1434" y="1168"/>
                    <a:pt x="1514" y="1084"/>
                  </a:cubicBezTo>
                  <a:cubicBezTo>
                    <a:pt x="1476" y="845"/>
                    <a:pt x="1276" y="533"/>
                    <a:pt x="1177" y="390"/>
                  </a:cubicBezTo>
                  <a:cubicBezTo>
                    <a:pt x="1078" y="246"/>
                    <a:pt x="1082" y="185"/>
                    <a:pt x="1112" y="128"/>
                  </a:cubicBezTo>
                  <a:cubicBezTo>
                    <a:pt x="1112" y="128"/>
                    <a:pt x="633" y="0"/>
                    <a:pt x="368" y="0"/>
                  </a:cubicBezTo>
                  <a:close/>
                </a:path>
              </a:pathLst>
            </a:custGeom>
            <a:solidFill>
              <a:srgbClr val="F5FB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3719;p55"/>
            <p:cNvSpPr/>
            <p:nvPr/>
          </p:nvSpPr>
          <p:spPr>
            <a:xfrm>
              <a:off x="4497300" y="4854600"/>
              <a:ext cx="22425" cy="84050"/>
            </a:xfrm>
            <a:custGeom>
              <a:avLst/>
              <a:gdLst/>
              <a:ahLst/>
              <a:cxnLst/>
              <a:rect l="l" t="t" r="r" b="b"/>
              <a:pathLst>
                <a:path w="897" h="3362" extrusionOk="0">
                  <a:moveTo>
                    <a:pt x="214" y="1"/>
                  </a:moveTo>
                  <a:cubicBezTo>
                    <a:pt x="177" y="1"/>
                    <a:pt x="143" y="25"/>
                    <a:pt x="111" y="64"/>
                  </a:cubicBezTo>
                  <a:cubicBezTo>
                    <a:pt x="44" y="146"/>
                    <a:pt x="0" y="290"/>
                    <a:pt x="97" y="456"/>
                  </a:cubicBezTo>
                  <a:cubicBezTo>
                    <a:pt x="176" y="592"/>
                    <a:pt x="356" y="961"/>
                    <a:pt x="456" y="1280"/>
                  </a:cubicBezTo>
                  <a:cubicBezTo>
                    <a:pt x="503" y="1427"/>
                    <a:pt x="571" y="1750"/>
                    <a:pt x="542" y="2024"/>
                  </a:cubicBezTo>
                  <a:cubicBezTo>
                    <a:pt x="518" y="2257"/>
                    <a:pt x="449" y="2515"/>
                    <a:pt x="397" y="2576"/>
                  </a:cubicBezTo>
                  <a:cubicBezTo>
                    <a:pt x="345" y="2637"/>
                    <a:pt x="326" y="2683"/>
                    <a:pt x="255" y="2731"/>
                  </a:cubicBezTo>
                  <a:cubicBezTo>
                    <a:pt x="174" y="2786"/>
                    <a:pt x="143" y="2842"/>
                    <a:pt x="88" y="2886"/>
                  </a:cubicBezTo>
                  <a:cubicBezTo>
                    <a:pt x="35" y="2928"/>
                    <a:pt x="16" y="2917"/>
                    <a:pt x="32" y="2951"/>
                  </a:cubicBezTo>
                  <a:cubicBezTo>
                    <a:pt x="40" y="2969"/>
                    <a:pt x="64" y="2978"/>
                    <a:pt x="94" y="2978"/>
                  </a:cubicBezTo>
                  <a:cubicBezTo>
                    <a:pt x="121" y="2978"/>
                    <a:pt x="153" y="2970"/>
                    <a:pt x="180" y="2955"/>
                  </a:cubicBezTo>
                  <a:cubicBezTo>
                    <a:pt x="240" y="2920"/>
                    <a:pt x="263" y="2879"/>
                    <a:pt x="279" y="2877"/>
                  </a:cubicBezTo>
                  <a:cubicBezTo>
                    <a:pt x="279" y="2877"/>
                    <a:pt x="280" y="2877"/>
                    <a:pt x="280" y="2877"/>
                  </a:cubicBezTo>
                  <a:cubicBezTo>
                    <a:pt x="294" y="2877"/>
                    <a:pt x="272" y="2930"/>
                    <a:pt x="231" y="2994"/>
                  </a:cubicBezTo>
                  <a:cubicBezTo>
                    <a:pt x="170" y="3086"/>
                    <a:pt x="105" y="3122"/>
                    <a:pt x="67" y="3165"/>
                  </a:cubicBezTo>
                  <a:cubicBezTo>
                    <a:pt x="28" y="3208"/>
                    <a:pt x="60" y="3238"/>
                    <a:pt x="86" y="3238"/>
                  </a:cubicBezTo>
                  <a:cubicBezTo>
                    <a:pt x="88" y="3238"/>
                    <a:pt x="90" y="3237"/>
                    <a:pt x="92" y="3237"/>
                  </a:cubicBezTo>
                  <a:cubicBezTo>
                    <a:pt x="118" y="3232"/>
                    <a:pt x="159" y="3224"/>
                    <a:pt x="229" y="3167"/>
                  </a:cubicBezTo>
                  <a:cubicBezTo>
                    <a:pt x="279" y="3125"/>
                    <a:pt x="325" y="3079"/>
                    <a:pt x="367" y="3029"/>
                  </a:cubicBezTo>
                  <a:lnTo>
                    <a:pt x="367" y="3029"/>
                  </a:lnTo>
                  <a:cubicBezTo>
                    <a:pt x="346" y="3077"/>
                    <a:pt x="320" y="3121"/>
                    <a:pt x="289" y="3162"/>
                  </a:cubicBezTo>
                  <a:cubicBezTo>
                    <a:pt x="229" y="3239"/>
                    <a:pt x="196" y="3265"/>
                    <a:pt x="168" y="3306"/>
                  </a:cubicBezTo>
                  <a:cubicBezTo>
                    <a:pt x="149" y="3334"/>
                    <a:pt x="181" y="3356"/>
                    <a:pt x="218" y="3356"/>
                  </a:cubicBezTo>
                  <a:cubicBezTo>
                    <a:pt x="234" y="3356"/>
                    <a:pt x="251" y="3352"/>
                    <a:pt x="264" y="3342"/>
                  </a:cubicBezTo>
                  <a:cubicBezTo>
                    <a:pt x="312" y="3307"/>
                    <a:pt x="354" y="3266"/>
                    <a:pt x="389" y="3219"/>
                  </a:cubicBezTo>
                  <a:cubicBezTo>
                    <a:pt x="430" y="3168"/>
                    <a:pt x="489" y="3075"/>
                    <a:pt x="489" y="3075"/>
                  </a:cubicBezTo>
                  <a:lnTo>
                    <a:pt x="489" y="3075"/>
                  </a:lnTo>
                  <a:cubicBezTo>
                    <a:pt x="456" y="3178"/>
                    <a:pt x="401" y="3241"/>
                    <a:pt x="372" y="3280"/>
                  </a:cubicBezTo>
                  <a:cubicBezTo>
                    <a:pt x="343" y="3321"/>
                    <a:pt x="343" y="3350"/>
                    <a:pt x="372" y="3360"/>
                  </a:cubicBezTo>
                  <a:cubicBezTo>
                    <a:pt x="375" y="3361"/>
                    <a:pt x="378" y="3362"/>
                    <a:pt x="382" y="3362"/>
                  </a:cubicBezTo>
                  <a:cubicBezTo>
                    <a:pt x="405" y="3362"/>
                    <a:pt x="443" y="3339"/>
                    <a:pt x="506" y="3270"/>
                  </a:cubicBezTo>
                  <a:cubicBezTo>
                    <a:pt x="579" y="3190"/>
                    <a:pt x="641" y="3049"/>
                    <a:pt x="667" y="2922"/>
                  </a:cubicBezTo>
                  <a:cubicBezTo>
                    <a:pt x="694" y="2795"/>
                    <a:pt x="694" y="2742"/>
                    <a:pt x="716" y="2678"/>
                  </a:cubicBezTo>
                  <a:cubicBezTo>
                    <a:pt x="794" y="2443"/>
                    <a:pt x="846" y="2246"/>
                    <a:pt x="870" y="2000"/>
                  </a:cubicBezTo>
                  <a:cubicBezTo>
                    <a:pt x="897" y="1736"/>
                    <a:pt x="879" y="1469"/>
                    <a:pt x="815" y="1211"/>
                  </a:cubicBezTo>
                  <a:cubicBezTo>
                    <a:pt x="733" y="864"/>
                    <a:pt x="529" y="423"/>
                    <a:pt x="406" y="193"/>
                  </a:cubicBezTo>
                  <a:cubicBezTo>
                    <a:pt x="332" y="54"/>
                    <a:pt x="270" y="1"/>
                    <a:pt x="214" y="1"/>
                  </a:cubicBezTo>
                  <a:close/>
                </a:path>
              </a:pathLst>
            </a:custGeom>
            <a:solidFill>
              <a:srgbClr val="FFA8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3720;p55"/>
            <p:cNvSpPr/>
            <p:nvPr/>
          </p:nvSpPr>
          <p:spPr>
            <a:xfrm>
              <a:off x="4472175" y="4813700"/>
              <a:ext cx="27175" cy="16850"/>
            </a:xfrm>
            <a:custGeom>
              <a:avLst/>
              <a:gdLst/>
              <a:ahLst/>
              <a:cxnLst/>
              <a:rect l="l" t="t" r="r" b="b"/>
              <a:pathLst>
                <a:path w="1087" h="674" extrusionOk="0">
                  <a:moveTo>
                    <a:pt x="682" y="1"/>
                  </a:moveTo>
                  <a:cubicBezTo>
                    <a:pt x="495" y="1"/>
                    <a:pt x="260" y="69"/>
                    <a:pt x="127" y="281"/>
                  </a:cubicBezTo>
                  <a:cubicBezTo>
                    <a:pt x="0" y="481"/>
                    <a:pt x="37" y="658"/>
                    <a:pt x="37" y="658"/>
                  </a:cubicBezTo>
                  <a:cubicBezTo>
                    <a:pt x="37" y="658"/>
                    <a:pt x="99" y="673"/>
                    <a:pt x="192" y="673"/>
                  </a:cubicBezTo>
                  <a:cubicBezTo>
                    <a:pt x="358" y="673"/>
                    <a:pt x="624" y="625"/>
                    <a:pt x="810" y="358"/>
                  </a:cubicBezTo>
                  <a:lnTo>
                    <a:pt x="1086" y="259"/>
                  </a:lnTo>
                  <a:cubicBezTo>
                    <a:pt x="1086" y="259"/>
                    <a:pt x="1015" y="56"/>
                    <a:pt x="824" y="15"/>
                  </a:cubicBezTo>
                  <a:cubicBezTo>
                    <a:pt x="783" y="6"/>
                    <a:pt x="734" y="1"/>
                    <a:pt x="682" y="1"/>
                  </a:cubicBezTo>
                  <a:close/>
                </a:path>
              </a:pathLst>
            </a:custGeom>
            <a:solidFill>
              <a:srgbClr val="E555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6728" y="-102047"/>
            <a:ext cx="1850082" cy="1856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College Newsletter by Slidesgo">
  <a:themeElements>
    <a:clrScheme name="Simple Light">
      <a:dk1>
        <a:srgbClr val="324788"/>
      </a:dk1>
      <a:lt1>
        <a:srgbClr val="F5FBFB"/>
      </a:lt1>
      <a:dk2>
        <a:srgbClr val="595959"/>
      </a:dk2>
      <a:lt2>
        <a:srgbClr val="E2ECFF"/>
      </a:lt2>
      <a:accent1>
        <a:srgbClr val="FF66A7"/>
      </a:accent1>
      <a:accent2>
        <a:srgbClr val="90C4FE"/>
      </a:accent2>
      <a:accent3>
        <a:srgbClr val="706EDC"/>
      </a:accent3>
      <a:accent4>
        <a:srgbClr val="FFDB4C"/>
      </a:accent4>
      <a:accent5>
        <a:srgbClr val="EE478E"/>
      </a:accent5>
      <a:accent6>
        <a:srgbClr val="90C4FE"/>
      </a:accent6>
      <a:hlink>
        <a:srgbClr val="32478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658</TotalTime>
  <Words>8851</Words>
  <Application>Microsoft Office PowerPoint</Application>
  <PresentationFormat>On-screen Show (16:9)</PresentationFormat>
  <Paragraphs>888</Paragraphs>
  <Slides>82</Slides>
  <Notes>16</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82</vt:i4>
      </vt:variant>
    </vt:vector>
  </HeadingPairs>
  <TitlesOfParts>
    <vt:vector size="96" baseType="lpstr">
      <vt:lpstr>Arial</vt:lpstr>
      <vt:lpstr>Bookman Old Style</vt:lpstr>
      <vt:lpstr>Calibri</vt:lpstr>
      <vt:lpstr>Calibri Light</vt:lpstr>
      <vt:lpstr>Century Gothic</vt:lpstr>
      <vt:lpstr>Dosis ExtraLight</vt:lpstr>
      <vt:lpstr>Fira Sans Extra Condensed Medium</vt:lpstr>
      <vt:lpstr>Nunito Light</vt:lpstr>
      <vt:lpstr>Raleway Thin</vt:lpstr>
      <vt:lpstr>Times New Roman</vt:lpstr>
      <vt:lpstr>Trebuchet MS</vt:lpstr>
      <vt:lpstr>Wingdings</vt:lpstr>
      <vt:lpstr>College Newsletter by Slidesgo</vt:lpstr>
      <vt:lpstr>1_Office Theme</vt:lpstr>
      <vt:lpstr>PowerPoint Presentation</vt:lpstr>
      <vt:lpstr>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Metode Kampanye</vt:lpstr>
      <vt:lpstr>Tahapan Masa Kampanye 26 September - 5 Desember 2020 (71 Hari) </vt:lpstr>
      <vt:lpstr>Pertemuan Terbatas  dan Pertemuan Tatap Muka dan Dialog</vt:lpstr>
      <vt:lpstr>Debat publik/Debat terbuka  antar-Pasangan Calon</vt:lpstr>
      <vt:lpstr>Penyebaran Bahan Kampanye</vt:lpstr>
      <vt:lpstr>Pemasangan Alat Peraga Kampanye (APK)</vt:lpstr>
      <vt:lpstr>Penayangan Iklan Kampanye</vt:lpstr>
      <vt:lpstr>Kegiatan Lain</vt:lpstr>
      <vt:lpstr>Rapat Umum</vt:lpstr>
      <vt:lpstr>Perubahan terhadap PKPU Nomor 4 Tahun 2017 tentang Kampanye Pemilihan (Kondisi Umum)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TERIMA KASIH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Envy23</dc:creator>
  <cp:lastModifiedBy>Mr. Darmanto</cp:lastModifiedBy>
  <cp:revision>74</cp:revision>
  <cp:lastPrinted>2020-08-19T08:41:43Z</cp:lastPrinted>
  <dcterms:modified xsi:type="dcterms:W3CDTF">2020-08-18T13:14:39Z</dcterms:modified>
</cp:coreProperties>
</file>