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78" r:id="rId3"/>
    <p:sldId id="264" r:id="rId4"/>
    <p:sldId id="265" r:id="rId5"/>
    <p:sldId id="279" r:id="rId6"/>
    <p:sldId id="274" r:id="rId7"/>
    <p:sldId id="267" r:id="rId8"/>
    <p:sldId id="268" r:id="rId9"/>
    <p:sldId id="269" r:id="rId10"/>
    <p:sldId id="270" r:id="rId11"/>
    <p:sldId id="271" r:id="rId12"/>
    <p:sldId id="272" r:id="rId13"/>
    <p:sldId id="275" r:id="rId14"/>
    <p:sldId id="276" r:id="rId15"/>
    <p:sldId id="259" r:id="rId16"/>
    <p:sldId id="260" r:id="rId17"/>
    <p:sldId id="261" r:id="rId18"/>
    <p:sldId id="299" r:id="rId19"/>
    <p:sldId id="300" r:id="rId20"/>
    <p:sldId id="301" r:id="rId21"/>
    <p:sldId id="302" r:id="rId22"/>
    <p:sldId id="305" r:id="rId23"/>
    <p:sldId id="303" r:id="rId24"/>
    <p:sldId id="304" r:id="rId25"/>
    <p:sldId id="306" r:id="rId26"/>
    <p:sldId id="277" r:id="rId27"/>
  </p:sldIdLst>
  <p:sldSz cx="9144000" cy="6858000" type="screen4x3"/>
  <p:notesSz cx="6858000" cy="99472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23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97364"/>
          </a:xfrm>
          <a:prstGeom prst="rect">
            <a:avLst/>
          </a:prstGeom>
        </p:spPr>
        <p:txBody>
          <a:bodyPr vert="horz" lIns="91440" tIns="45720" rIns="91440" bIns="45720" rtlCol="0"/>
          <a:lstStyle>
            <a:lvl1pPr algn="r">
              <a:defRPr sz="1200"/>
            </a:lvl1pPr>
          </a:lstStyle>
          <a:p>
            <a:fld id="{78D607BC-E614-400E-843F-A16F135F09D3}" type="datetimeFigureOut">
              <a:rPr lang="id-ID" smtClean="0"/>
              <a:pPr/>
              <a:t>20/11/2017</a:t>
            </a:fld>
            <a:endParaRPr lang="id-ID"/>
          </a:p>
        </p:txBody>
      </p:sp>
      <p:sp>
        <p:nvSpPr>
          <p:cNvPr id="4" name="Slide Image Placeholder 3"/>
          <p:cNvSpPr>
            <a:spLocks noGrp="1" noRot="1" noChangeAspect="1"/>
          </p:cNvSpPr>
          <p:nvPr>
            <p:ph type="sldImg" idx="2"/>
          </p:nvPr>
        </p:nvSpPr>
        <p:spPr>
          <a:xfrm>
            <a:off x="942975" y="746125"/>
            <a:ext cx="4972050" cy="3730625"/>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724956"/>
            <a:ext cx="5486400" cy="447627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9448185"/>
            <a:ext cx="2971800" cy="497364"/>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9448185"/>
            <a:ext cx="2971800" cy="497364"/>
          </a:xfrm>
          <a:prstGeom prst="rect">
            <a:avLst/>
          </a:prstGeom>
        </p:spPr>
        <p:txBody>
          <a:bodyPr vert="horz" lIns="91440" tIns="45720" rIns="91440" bIns="45720" rtlCol="0" anchor="b"/>
          <a:lstStyle>
            <a:lvl1pPr algn="r">
              <a:defRPr sz="1200"/>
            </a:lvl1pPr>
          </a:lstStyle>
          <a:p>
            <a:fld id="{2BA55D2C-74E5-4B50-88AF-E93A692E1762}" type="slidenum">
              <a:rPr lang="id-ID" smtClean="0"/>
              <a:pPr/>
              <a:t>‹#›</a:t>
            </a:fld>
            <a:endParaRPr lang="id-ID"/>
          </a:p>
        </p:txBody>
      </p:sp>
    </p:spTree>
    <p:extLst>
      <p:ext uri="{BB962C8B-B14F-4D97-AF65-F5344CB8AC3E}">
        <p14:creationId xmlns:p14="http://schemas.microsoft.com/office/powerpoint/2010/main" xmlns="" val="72751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2BA55D2C-74E5-4B50-88AF-E93A692E1762}" type="slidenum">
              <a:rPr lang="id-ID" smtClean="0"/>
              <a:pPr/>
              <a:t>12</a:t>
            </a:fld>
            <a:endParaRPr lang="id-ID"/>
          </a:p>
        </p:txBody>
      </p:sp>
    </p:spTree>
    <p:extLst>
      <p:ext uri="{BB962C8B-B14F-4D97-AF65-F5344CB8AC3E}">
        <p14:creationId xmlns:p14="http://schemas.microsoft.com/office/powerpoint/2010/main" xmlns="" val="3306616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E44DC4-6CFD-4BBC-8884-06A6D16B820D}" type="datetimeFigureOut">
              <a:rPr lang="en-US" smtClean="0"/>
              <a:pPr/>
              <a:t>11/20/2017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AC647-F388-4DA8-87D7-906CB3E5E25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E44DC4-6CFD-4BBC-8884-06A6D16B820D}" type="datetimeFigureOut">
              <a:rPr lang="en-US" smtClean="0"/>
              <a:pPr/>
              <a:t>11/20/2017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3AC647-F388-4DA8-87D7-906CB3E5E25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786" y="1268760"/>
            <a:ext cx="7643866" cy="2331691"/>
          </a:xfrm>
        </p:spPr>
        <p:txBody>
          <a:bodyPr>
            <a:normAutofit/>
          </a:bodyPr>
          <a:lstStyle/>
          <a:p>
            <a:r>
              <a:rPr lang="en-US" sz="4800" dirty="0" smtClean="0"/>
              <a:t>UU </a:t>
            </a:r>
            <a:r>
              <a:rPr lang="en-US" sz="4800" dirty="0" err="1" smtClean="0"/>
              <a:t>Pemilu</a:t>
            </a:r>
            <a:r>
              <a:rPr lang="en-US" sz="4800" dirty="0" smtClean="0"/>
              <a:t> &amp;</a:t>
            </a:r>
            <a:r>
              <a:rPr lang="id-ID" sz="4800" dirty="0" smtClean="0"/>
              <a:t> </a:t>
            </a:r>
            <a:r>
              <a:rPr lang="en-US" sz="4800" dirty="0" err="1" smtClean="0"/>
              <a:t>Konsolidasi</a:t>
            </a:r>
            <a:r>
              <a:rPr lang="en-US" sz="4800" dirty="0" smtClean="0"/>
              <a:t> </a:t>
            </a:r>
            <a:r>
              <a:rPr lang="en-US" sz="4800" dirty="0" err="1" smtClean="0"/>
              <a:t>Sistem</a:t>
            </a:r>
            <a:r>
              <a:rPr lang="en-US" sz="4800" dirty="0" smtClean="0"/>
              <a:t> </a:t>
            </a:r>
            <a:r>
              <a:rPr lang="en-US" sz="4800" dirty="0" err="1" smtClean="0"/>
              <a:t>Presidensial</a:t>
            </a:r>
            <a:r>
              <a:rPr lang="en-US" sz="4800" dirty="0" smtClean="0"/>
              <a:t> Indonesia</a:t>
            </a:r>
            <a:endParaRPr lang="en-US" sz="4800" dirty="0"/>
          </a:p>
        </p:txBody>
      </p:sp>
      <p:sp>
        <p:nvSpPr>
          <p:cNvPr id="3" name="Subtitle 2"/>
          <p:cNvSpPr>
            <a:spLocks noGrp="1"/>
          </p:cNvSpPr>
          <p:nvPr>
            <p:ph type="subTitle" idx="1"/>
          </p:nvPr>
        </p:nvSpPr>
        <p:spPr>
          <a:xfrm>
            <a:off x="1371600" y="4143380"/>
            <a:ext cx="6400800" cy="1428760"/>
          </a:xfrm>
        </p:spPr>
        <p:txBody>
          <a:bodyPr>
            <a:normAutofit/>
          </a:bodyPr>
          <a:lstStyle/>
          <a:p>
            <a:r>
              <a:rPr lang="en-US" i="1" dirty="0" err="1" smtClean="0"/>
              <a:t>Oleh</a:t>
            </a:r>
            <a:endParaRPr lang="en-US" i="1" dirty="0" smtClean="0"/>
          </a:p>
          <a:p>
            <a:r>
              <a:rPr lang="id-ID" i="1" dirty="0" smtClean="0"/>
              <a:t>Syamsuddin Haris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Sistem</a:t>
            </a:r>
            <a:r>
              <a:rPr lang="en-US" dirty="0" smtClean="0"/>
              <a:t> </a:t>
            </a:r>
            <a:r>
              <a:rPr lang="en-US" dirty="0" err="1" smtClean="0"/>
              <a:t>Pemilu</a:t>
            </a:r>
            <a:r>
              <a:rPr lang="en-US" dirty="0" smtClean="0"/>
              <a:t> yang Ideal?</a:t>
            </a:r>
            <a:endParaRPr lang="en-US" dirty="0"/>
          </a:p>
        </p:txBody>
      </p:sp>
      <p:sp>
        <p:nvSpPr>
          <p:cNvPr id="3" name="Content Placeholder 2"/>
          <p:cNvSpPr>
            <a:spLocks noGrp="1"/>
          </p:cNvSpPr>
          <p:nvPr>
            <p:ph idx="1"/>
          </p:nvPr>
        </p:nvSpPr>
        <p:spPr>
          <a:xfrm>
            <a:off x="457200" y="1500174"/>
            <a:ext cx="8229600" cy="4929222"/>
          </a:xfrm>
        </p:spPr>
        <p:txBody>
          <a:bodyPr>
            <a:normAutofit fontScale="77500" lnSpcReduction="20000"/>
          </a:bodyPr>
          <a:lstStyle/>
          <a:p>
            <a:r>
              <a:rPr lang="en-US" dirty="0" err="1" smtClean="0"/>
              <a:t>Banyak</a:t>
            </a:r>
            <a:r>
              <a:rPr lang="en-US" dirty="0" smtClean="0"/>
              <a:t> yang </a:t>
            </a:r>
            <a:r>
              <a:rPr lang="en-US" dirty="0" err="1" smtClean="0"/>
              <a:t>bertanya</a:t>
            </a:r>
            <a:r>
              <a:rPr lang="en-US" dirty="0" smtClean="0"/>
              <a:t> </a:t>
            </a:r>
            <a:r>
              <a:rPr lang="en-US" dirty="0" err="1" smtClean="0"/>
              <a:t>tentang</a:t>
            </a:r>
            <a:r>
              <a:rPr lang="en-US" dirty="0" smtClean="0"/>
              <a:t> format </a:t>
            </a:r>
            <a:r>
              <a:rPr lang="en-US" dirty="0" err="1" smtClean="0"/>
              <a:t>atau</a:t>
            </a:r>
            <a:r>
              <a:rPr lang="en-US" dirty="0" smtClean="0"/>
              <a:t> </a:t>
            </a:r>
            <a:r>
              <a:rPr lang="en-US" dirty="0" err="1" smtClean="0"/>
              <a:t>sistem</a:t>
            </a:r>
            <a:r>
              <a:rPr lang="en-US" dirty="0" smtClean="0"/>
              <a:t> </a:t>
            </a:r>
            <a:r>
              <a:rPr lang="en-US" dirty="0" err="1" smtClean="0"/>
              <a:t>pemilu</a:t>
            </a:r>
            <a:r>
              <a:rPr lang="en-US" dirty="0" smtClean="0"/>
              <a:t> yang ideal. </a:t>
            </a:r>
            <a:r>
              <a:rPr lang="en-US" dirty="0" err="1" smtClean="0"/>
              <a:t>Pertanyaannya</a:t>
            </a:r>
            <a:r>
              <a:rPr lang="en-US" dirty="0" smtClean="0"/>
              <a:t>, ideal </a:t>
            </a:r>
            <a:r>
              <a:rPr lang="en-US" dirty="0" err="1" smtClean="0"/>
              <a:t>bagi</a:t>
            </a:r>
            <a:r>
              <a:rPr lang="en-US" dirty="0" smtClean="0"/>
              <a:t> </a:t>
            </a:r>
            <a:r>
              <a:rPr lang="en-US" dirty="0" err="1" smtClean="0"/>
              <a:t>siapa</a:t>
            </a:r>
            <a:r>
              <a:rPr lang="en-US" dirty="0" smtClean="0"/>
              <a:t>? </a:t>
            </a:r>
            <a:r>
              <a:rPr lang="en-US" dirty="0" err="1" smtClean="0"/>
              <a:t>Bagi</a:t>
            </a:r>
            <a:r>
              <a:rPr lang="en-US" dirty="0" smtClean="0"/>
              <a:t>  </a:t>
            </a:r>
            <a:r>
              <a:rPr lang="en-US" dirty="0" err="1" smtClean="0"/>
              <a:t>parpol</a:t>
            </a:r>
            <a:r>
              <a:rPr lang="en-US" dirty="0" smtClean="0"/>
              <a:t> </a:t>
            </a:r>
            <a:r>
              <a:rPr lang="en-US" dirty="0" err="1" smtClean="0"/>
              <a:t>atau</a:t>
            </a:r>
            <a:r>
              <a:rPr lang="en-US" dirty="0" smtClean="0"/>
              <a:t> </a:t>
            </a:r>
            <a:r>
              <a:rPr lang="en-US" dirty="0" err="1" smtClean="0"/>
              <a:t>bagi</a:t>
            </a:r>
            <a:r>
              <a:rPr lang="en-US" dirty="0" smtClean="0"/>
              <a:t> </a:t>
            </a:r>
            <a:r>
              <a:rPr lang="en-US" dirty="0" err="1" smtClean="0"/>
              <a:t>pemerintah</a:t>
            </a:r>
            <a:r>
              <a:rPr lang="en-US" dirty="0" smtClean="0"/>
              <a:t>? </a:t>
            </a:r>
            <a:r>
              <a:rPr lang="en-US" dirty="0" err="1" smtClean="0"/>
              <a:t>Karena</a:t>
            </a:r>
            <a:r>
              <a:rPr lang="en-US" dirty="0" smtClean="0"/>
              <a:t> ideal </a:t>
            </a:r>
            <a:r>
              <a:rPr lang="en-US" dirty="0" err="1" smtClean="0"/>
              <a:t>bagi</a:t>
            </a:r>
            <a:r>
              <a:rPr lang="en-US" dirty="0" smtClean="0"/>
              <a:t> </a:t>
            </a:r>
            <a:r>
              <a:rPr lang="en-US" dirty="0" err="1" smtClean="0"/>
              <a:t>parpol</a:t>
            </a:r>
            <a:r>
              <a:rPr lang="en-US" dirty="0" smtClean="0"/>
              <a:t>  </a:t>
            </a:r>
            <a:r>
              <a:rPr lang="en-US" dirty="0" err="1" smtClean="0"/>
              <a:t>atau</a:t>
            </a:r>
            <a:r>
              <a:rPr lang="en-US" dirty="0" smtClean="0"/>
              <a:t> </a:t>
            </a:r>
            <a:r>
              <a:rPr lang="en-US" dirty="0" err="1" smtClean="0"/>
              <a:t>pemerintah</a:t>
            </a:r>
            <a:r>
              <a:rPr lang="en-US" dirty="0" smtClean="0"/>
              <a:t> </a:t>
            </a:r>
            <a:r>
              <a:rPr lang="en-US" dirty="0" err="1" smtClean="0"/>
              <a:t>belum</a:t>
            </a:r>
            <a:r>
              <a:rPr lang="en-US" dirty="0" smtClean="0"/>
              <a:t> </a:t>
            </a:r>
            <a:r>
              <a:rPr lang="en-US" dirty="0" err="1" smtClean="0"/>
              <a:t>tentu</a:t>
            </a:r>
            <a:r>
              <a:rPr lang="en-US" dirty="0" smtClean="0"/>
              <a:t> ideal </a:t>
            </a:r>
            <a:r>
              <a:rPr lang="en-US" dirty="0" err="1" smtClean="0"/>
              <a:t>bagi</a:t>
            </a:r>
            <a:r>
              <a:rPr lang="en-US" dirty="0" smtClean="0"/>
              <a:t> </a:t>
            </a:r>
            <a:r>
              <a:rPr lang="en-US" dirty="0" err="1" smtClean="0"/>
              <a:t>rakyat</a:t>
            </a:r>
            <a:r>
              <a:rPr lang="en-US" dirty="0" smtClean="0"/>
              <a:t>. </a:t>
            </a:r>
            <a:r>
              <a:rPr lang="en-US" dirty="0" err="1" smtClean="0"/>
              <a:t>Karena</a:t>
            </a:r>
            <a:r>
              <a:rPr lang="en-US" dirty="0" smtClean="0"/>
              <a:t> </a:t>
            </a:r>
            <a:r>
              <a:rPr lang="en-US" dirty="0" err="1" smtClean="0"/>
              <a:t>itu</a:t>
            </a:r>
            <a:r>
              <a:rPr lang="en-US" dirty="0" smtClean="0"/>
              <a:t> </a:t>
            </a:r>
            <a:r>
              <a:rPr lang="en-US" dirty="0" err="1" smtClean="0"/>
              <a:t>konsep</a:t>
            </a:r>
            <a:r>
              <a:rPr lang="en-US" dirty="0" smtClean="0"/>
              <a:t> ideal </a:t>
            </a:r>
            <a:r>
              <a:rPr lang="en-US" dirty="0" err="1" smtClean="0"/>
              <a:t>semestinya</a:t>
            </a:r>
            <a:r>
              <a:rPr lang="en-US" dirty="0" smtClean="0"/>
              <a:t> </a:t>
            </a:r>
            <a:r>
              <a:rPr lang="en-US" dirty="0" err="1" smtClean="0"/>
              <a:t>mengacu</a:t>
            </a:r>
            <a:r>
              <a:rPr lang="en-US" dirty="0" smtClean="0"/>
              <a:t> </a:t>
            </a:r>
            <a:r>
              <a:rPr lang="en-US" dirty="0" err="1" smtClean="0"/>
              <a:t>untuk</a:t>
            </a:r>
            <a:r>
              <a:rPr lang="en-US" dirty="0" smtClean="0"/>
              <a:t> </a:t>
            </a:r>
            <a:r>
              <a:rPr lang="en-US" dirty="0" err="1" smtClean="0"/>
              <a:t>semua</a:t>
            </a:r>
            <a:r>
              <a:rPr lang="en-US" dirty="0" smtClean="0"/>
              <a:t> </a:t>
            </a:r>
            <a:r>
              <a:rPr lang="en-US" dirty="0" err="1" smtClean="0"/>
              <a:t>pemangku</a:t>
            </a:r>
            <a:r>
              <a:rPr lang="en-US" dirty="0" smtClean="0"/>
              <a:t> </a:t>
            </a:r>
            <a:r>
              <a:rPr lang="en-US" dirty="0" err="1" smtClean="0"/>
              <a:t>kepentingan</a:t>
            </a:r>
            <a:r>
              <a:rPr lang="en-US" dirty="0" smtClean="0"/>
              <a:t>, </a:t>
            </a:r>
            <a:r>
              <a:rPr lang="en-US" dirty="0" err="1" smtClean="0"/>
              <a:t>yakni</a:t>
            </a:r>
            <a:r>
              <a:rPr lang="en-US" dirty="0" smtClean="0"/>
              <a:t> </a:t>
            </a:r>
            <a:r>
              <a:rPr lang="en-US" dirty="0" err="1" smtClean="0"/>
              <a:t>kepentingan</a:t>
            </a:r>
            <a:r>
              <a:rPr lang="en-US" dirty="0" smtClean="0"/>
              <a:t> </a:t>
            </a:r>
            <a:r>
              <a:rPr lang="en-US" dirty="0" err="1" smtClean="0"/>
              <a:t>kolektif</a:t>
            </a:r>
            <a:r>
              <a:rPr lang="en-US" dirty="0" smtClean="0"/>
              <a:t> </a:t>
            </a:r>
            <a:r>
              <a:rPr lang="en-US" dirty="0" err="1" smtClean="0"/>
              <a:t>bangsa</a:t>
            </a:r>
            <a:r>
              <a:rPr lang="en-US" dirty="0" smtClean="0"/>
              <a:t> </a:t>
            </a:r>
            <a:r>
              <a:rPr lang="en-US" dirty="0" err="1" smtClean="0"/>
              <a:t>kita</a:t>
            </a:r>
            <a:r>
              <a:rPr lang="en-US" dirty="0" smtClean="0"/>
              <a:t>?</a:t>
            </a:r>
          </a:p>
          <a:p>
            <a:r>
              <a:rPr lang="en-US" dirty="0" err="1" smtClean="0"/>
              <a:t>Pada</a:t>
            </a:r>
            <a:r>
              <a:rPr lang="en-US" dirty="0" smtClean="0"/>
              <a:t> </a:t>
            </a:r>
            <a:r>
              <a:rPr lang="en-US" dirty="0" err="1" smtClean="0"/>
              <a:t>dasarnya</a:t>
            </a:r>
            <a:r>
              <a:rPr lang="en-US" dirty="0" smtClean="0"/>
              <a:t> </a:t>
            </a:r>
            <a:r>
              <a:rPr lang="en-US" dirty="0" err="1" smtClean="0"/>
              <a:t>tidak</a:t>
            </a:r>
            <a:r>
              <a:rPr lang="en-US" dirty="0" smtClean="0"/>
              <a:t> </a:t>
            </a:r>
            <a:r>
              <a:rPr lang="en-US" dirty="0" err="1" smtClean="0"/>
              <a:t>ada</a:t>
            </a:r>
            <a:r>
              <a:rPr lang="en-US" dirty="0" smtClean="0"/>
              <a:t> </a:t>
            </a:r>
            <a:r>
              <a:rPr lang="en-US" dirty="0" err="1" smtClean="0"/>
              <a:t>jawaban</a:t>
            </a:r>
            <a:r>
              <a:rPr lang="en-US" dirty="0" smtClean="0"/>
              <a:t> </a:t>
            </a:r>
            <a:r>
              <a:rPr lang="en-US" dirty="0" err="1" smtClean="0"/>
              <a:t>tunggal</a:t>
            </a:r>
            <a:r>
              <a:rPr lang="en-US" dirty="0" smtClean="0"/>
              <a:t> </a:t>
            </a:r>
            <a:r>
              <a:rPr lang="en-US" dirty="0" err="1" smtClean="0"/>
              <a:t>tentang</a:t>
            </a:r>
            <a:r>
              <a:rPr lang="en-US" dirty="0" smtClean="0"/>
              <a:t> “</a:t>
            </a:r>
            <a:r>
              <a:rPr lang="en-US" dirty="0" err="1" smtClean="0"/>
              <a:t>sistem</a:t>
            </a:r>
            <a:r>
              <a:rPr lang="en-US" dirty="0" smtClean="0"/>
              <a:t> </a:t>
            </a:r>
            <a:r>
              <a:rPr lang="en-US" dirty="0" err="1" smtClean="0"/>
              <a:t>pemilu</a:t>
            </a:r>
            <a:r>
              <a:rPr lang="en-US" dirty="0" smtClean="0"/>
              <a:t> ideal”, </a:t>
            </a:r>
            <a:r>
              <a:rPr lang="en-US" dirty="0" err="1" smtClean="0"/>
              <a:t>karena</a:t>
            </a:r>
            <a:r>
              <a:rPr lang="en-US" dirty="0" smtClean="0"/>
              <a:t> </a:t>
            </a:r>
            <a:r>
              <a:rPr lang="en-US" dirty="0" err="1" smtClean="0"/>
              <a:t>sangat</a:t>
            </a:r>
            <a:r>
              <a:rPr lang="en-US" dirty="0" smtClean="0"/>
              <a:t> </a:t>
            </a:r>
            <a:r>
              <a:rPr lang="en-US" dirty="0" err="1" smtClean="0"/>
              <a:t>tergantung</a:t>
            </a:r>
            <a:r>
              <a:rPr lang="en-US" dirty="0" smtClean="0"/>
              <a:t> </a:t>
            </a:r>
            <a:r>
              <a:rPr lang="en-US" dirty="0" err="1" smtClean="0"/>
              <a:t>pada</a:t>
            </a:r>
            <a:r>
              <a:rPr lang="en-US" dirty="0" smtClean="0"/>
              <a:t> </a:t>
            </a:r>
            <a:r>
              <a:rPr lang="en-US" dirty="0" err="1" smtClean="0"/>
              <a:t>konteks</a:t>
            </a:r>
            <a:r>
              <a:rPr lang="en-US" dirty="0" smtClean="0"/>
              <a:t> </a:t>
            </a:r>
            <a:r>
              <a:rPr lang="en-US" dirty="0" err="1" smtClean="0"/>
              <a:t>politik</a:t>
            </a:r>
            <a:r>
              <a:rPr lang="en-US" dirty="0" smtClean="0"/>
              <a:t> </a:t>
            </a:r>
            <a:r>
              <a:rPr lang="en-US" dirty="0" err="1" smtClean="0"/>
              <a:t>dari</a:t>
            </a:r>
            <a:r>
              <a:rPr lang="en-US" dirty="0" smtClean="0"/>
              <a:t> </a:t>
            </a:r>
            <a:r>
              <a:rPr lang="en-US" dirty="0" err="1" smtClean="0"/>
              <a:t>pemilu</a:t>
            </a:r>
            <a:r>
              <a:rPr lang="en-US" dirty="0" smtClean="0"/>
              <a:t> </a:t>
            </a:r>
            <a:r>
              <a:rPr lang="en-US" dirty="0" err="1" smtClean="0"/>
              <a:t>di</a:t>
            </a:r>
            <a:r>
              <a:rPr lang="en-US" dirty="0" smtClean="0"/>
              <a:t> </a:t>
            </a:r>
            <a:r>
              <a:rPr lang="en-US" dirty="0" err="1" smtClean="0"/>
              <a:t>satu</a:t>
            </a:r>
            <a:r>
              <a:rPr lang="en-US" dirty="0" smtClean="0"/>
              <a:t> </a:t>
            </a:r>
            <a:r>
              <a:rPr lang="en-US" dirty="0" err="1" smtClean="0"/>
              <a:t>pihak</a:t>
            </a:r>
            <a:r>
              <a:rPr lang="en-US" dirty="0" smtClean="0"/>
              <a:t>, </a:t>
            </a:r>
            <a:r>
              <a:rPr lang="en-US" dirty="0" err="1" smtClean="0"/>
              <a:t>dan</a:t>
            </a:r>
            <a:r>
              <a:rPr lang="en-US" dirty="0" smtClean="0"/>
              <a:t> </a:t>
            </a:r>
            <a:r>
              <a:rPr lang="en-US" dirty="0" err="1" smtClean="0"/>
              <a:t>tujuan</a:t>
            </a:r>
            <a:r>
              <a:rPr lang="en-US" dirty="0" smtClean="0"/>
              <a:t> </a:t>
            </a:r>
            <a:r>
              <a:rPr lang="en-US" dirty="0" err="1" smtClean="0"/>
              <a:t>dari</a:t>
            </a:r>
            <a:r>
              <a:rPr lang="en-US" dirty="0" smtClean="0"/>
              <a:t> </a:t>
            </a:r>
            <a:r>
              <a:rPr lang="en-US" dirty="0" err="1" smtClean="0"/>
              <a:t>pemilu</a:t>
            </a:r>
            <a:r>
              <a:rPr lang="en-US" dirty="0" smtClean="0"/>
              <a:t> </a:t>
            </a:r>
            <a:r>
              <a:rPr lang="en-US" dirty="0" err="1" smtClean="0"/>
              <a:t>itu</a:t>
            </a:r>
            <a:r>
              <a:rPr lang="en-US" dirty="0" smtClean="0"/>
              <a:t> </a:t>
            </a:r>
            <a:r>
              <a:rPr lang="en-US" dirty="0" err="1" smtClean="0"/>
              <a:t>sendiri</a:t>
            </a:r>
            <a:r>
              <a:rPr lang="en-US" dirty="0" smtClean="0"/>
              <a:t> </a:t>
            </a:r>
            <a:r>
              <a:rPr lang="en-US" dirty="0" err="1" smtClean="0"/>
              <a:t>di</a:t>
            </a:r>
            <a:r>
              <a:rPr lang="en-US" dirty="0" smtClean="0"/>
              <a:t> lain </a:t>
            </a:r>
            <a:r>
              <a:rPr lang="en-US" dirty="0" err="1" smtClean="0"/>
              <a:t>pihak</a:t>
            </a:r>
            <a:r>
              <a:rPr lang="en-US" dirty="0" smtClean="0"/>
              <a:t>;</a:t>
            </a:r>
          </a:p>
          <a:p>
            <a:r>
              <a:rPr lang="en-US" dirty="0" err="1" smtClean="0"/>
              <a:t>Semua</a:t>
            </a:r>
            <a:r>
              <a:rPr lang="en-US" dirty="0" smtClean="0"/>
              <a:t> </a:t>
            </a:r>
            <a:r>
              <a:rPr lang="en-US" dirty="0" err="1" smtClean="0"/>
              <a:t>sistem</a:t>
            </a:r>
            <a:r>
              <a:rPr lang="en-US" dirty="0" smtClean="0"/>
              <a:t> </a:t>
            </a:r>
            <a:r>
              <a:rPr lang="en-US" dirty="0" err="1" smtClean="0"/>
              <a:t>pemilu</a:t>
            </a:r>
            <a:r>
              <a:rPr lang="en-US" dirty="0" smtClean="0"/>
              <a:t> </a:t>
            </a:r>
            <a:r>
              <a:rPr lang="en-US" dirty="0" err="1" smtClean="0"/>
              <a:t>memiliki</a:t>
            </a:r>
            <a:r>
              <a:rPr lang="en-US" dirty="0" smtClean="0"/>
              <a:t> </a:t>
            </a:r>
            <a:r>
              <a:rPr lang="en-US" dirty="0" err="1" smtClean="0"/>
              <a:t>kelebihan</a:t>
            </a:r>
            <a:r>
              <a:rPr lang="en-US" dirty="0" smtClean="0"/>
              <a:t> </a:t>
            </a:r>
            <a:r>
              <a:rPr lang="en-US" dirty="0" err="1" smtClean="0"/>
              <a:t>dan</a:t>
            </a:r>
            <a:r>
              <a:rPr lang="en-US" dirty="0" smtClean="0"/>
              <a:t> </a:t>
            </a:r>
            <a:r>
              <a:rPr lang="en-US" dirty="0" err="1" smtClean="0"/>
              <a:t>kelemahan</a:t>
            </a:r>
            <a:r>
              <a:rPr lang="en-US" dirty="0" smtClean="0"/>
              <a:t> </a:t>
            </a:r>
            <a:r>
              <a:rPr lang="en-US" dirty="0" err="1" smtClean="0"/>
              <a:t>atau</a:t>
            </a:r>
            <a:r>
              <a:rPr lang="en-US" dirty="0" smtClean="0"/>
              <a:t> </a:t>
            </a:r>
            <a:r>
              <a:rPr lang="en-US" dirty="0" err="1" smtClean="0"/>
              <a:t>kekurangan</a:t>
            </a:r>
            <a:r>
              <a:rPr lang="en-US" dirty="0" smtClean="0"/>
              <a:t> yang </a:t>
            </a:r>
            <a:r>
              <a:rPr lang="en-US" dirty="0" err="1" smtClean="0"/>
              <a:t>melekat</a:t>
            </a:r>
            <a:r>
              <a:rPr lang="en-US" dirty="0" smtClean="0"/>
              <a:t> </a:t>
            </a:r>
            <a:r>
              <a:rPr lang="en-US" dirty="0" err="1" smtClean="0"/>
              <a:t>pada</a:t>
            </a:r>
            <a:r>
              <a:rPr lang="en-US" dirty="0" smtClean="0"/>
              <a:t> </a:t>
            </a:r>
            <a:r>
              <a:rPr lang="en-US" dirty="0" err="1" smtClean="0"/>
              <a:t>dirinya</a:t>
            </a:r>
            <a:r>
              <a:rPr lang="en-US" dirty="0" smtClean="0"/>
              <a:t> </a:t>
            </a:r>
            <a:r>
              <a:rPr lang="en-US" dirty="0" err="1" smtClean="0"/>
              <a:t>sendiri</a:t>
            </a:r>
            <a:r>
              <a:rPr lang="en-US" dirty="0" smtClean="0"/>
              <a:t>, </a:t>
            </a:r>
            <a:r>
              <a:rPr lang="en-US" dirty="0" err="1" smtClean="0"/>
              <a:t>sehingga</a:t>
            </a:r>
            <a:r>
              <a:rPr lang="en-US" dirty="0" smtClean="0"/>
              <a:t> </a:t>
            </a:r>
            <a:r>
              <a:rPr lang="en-US" dirty="0" err="1" smtClean="0"/>
              <a:t>pilihan</a:t>
            </a:r>
            <a:r>
              <a:rPr lang="en-US" dirty="0" smtClean="0"/>
              <a:t> </a:t>
            </a:r>
            <a:r>
              <a:rPr lang="en-US" dirty="0" err="1" smtClean="0"/>
              <a:t>sistem</a:t>
            </a:r>
            <a:r>
              <a:rPr lang="en-US" dirty="0" smtClean="0"/>
              <a:t> </a:t>
            </a:r>
            <a:r>
              <a:rPr lang="en-US" dirty="0" err="1" smtClean="0"/>
              <a:t>pemilu</a:t>
            </a:r>
            <a:r>
              <a:rPr lang="en-US" dirty="0" smtClean="0"/>
              <a:t> </a:t>
            </a:r>
            <a:r>
              <a:rPr lang="en-US" dirty="0" err="1" smtClean="0"/>
              <a:t>sangat</a:t>
            </a:r>
            <a:r>
              <a:rPr lang="en-US" dirty="0" smtClean="0"/>
              <a:t> </a:t>
            </a:r>
            <a:r>
              <a:rPr lang="en-US" dirty="0" err="1" smtClean="0"/>
              <a:t>tergantung</a:t>
            </a:r>
            <a:r>
              <a:rPr lang="en-US" dirty="0" smtClean="0"/>
              <a:t> </a:t>
            </a:r>
            <a:r>
              <a:rPr lang="en-US" dirty="0" err="1" smtClean="0"/>
              <a:t>pada</a:t>
            </a:r>
            <a:r>
              <a:rPr lang="en-US" dirty="0" smtClean="0"/>
              <a:t> </a:t>
            </a:r>
            <a:r>
              <a:rPr lang="en-US" dirty="0" err="1" smtClean="0"/>
              <a:t>kebutuhan</a:t>
            </a:r>
            <a:r>
              <a:rPr lang="en-US" dirty="0" smtClean="0"/>
              <a:t> </a:t>
            </a:r>
            <a:r>
              <a:rPr lang="en-US" dirty="0" err="1" smtClean="0"/>
              <a:t>suatu</a:t>
            </a:r>
            <a:r>
              <a:rPr lang="en-US" dirty="0" smtClean="0"/>
              <a:t> </a:t>
            </a:r>
            <a:r>
              <a:rPr lang="en-US" dirty="0" err="1" smtClean="0"/>
              <a:t>negara</a:t>
            </a:r>
            <a:r>
              <a:rPr lang="en-US" dirty="0" smtClean="0"/>
              <a:t>, </a:t>
            </a:r>
            <a:r>
              <a:rPr lang="en-US" dirty="0" err="1" smtClean="0"/>
              <a:t>sejarah</a:t>
            </a:r>
            <a:r>
              <a:rPr lang="en-US" dirty="0" smtClean="0"/>
              <a:t> </a:t>
            </a:r>
            <a:r>
              <a:rPr lang="en-US" dirty="0" err="1" smtClean="0"/>
              <a:t>politik</a:t>
            </a:r>
            <a:r>
              <a:rPr lang="en-US" dirty="0" smtClean="0"/>
              <a:t>, </a:t>
            </a:r>
            <a:r>
              <a:rPr lang="en-US" dirty="0" err="1" smtClean="0"/>
              <a:t>dan</a:t>
            </a:r>
            <a:r>
              <a:rPr lang="en-US" dirty="0" smtClean="0"/>
              <a:t> </a:t>
            </a:r>
            <a:r>
              <a:rPr lang="en-US" dirty="0" err="1" smtClean="0"/>
              <a:t>potensi</a:t>
            </a:r>
            <a:r>
              <a:rPr lang="en-US" dirty="0" smtClean="0"/>
              <a:t> </a:t>
            </a:r>
            <a:r>
              <a:rPr lang="en-US" dirty="0" err="1" smtClean="0"/>
              <a:t>konflik</a:t>
            </a:r>
            <a:r>
              <a:rPr lang="en-US" dirty="0" smtClean="0"/>
              <a:t> </a:t>
            </a:r>
            <a:r>
              <a:rPr lang="en-US" dirty="0" err="1" smtClean="0"/>
              <a:t>sosial</a:t>
            </a:r>
            <a:r>
              <a:rPr lang="en-US" dirty="0" smtClean="0"/>
              <a:t> yang </a:t>
            </a:r>
            <a:r>
              <a:rPr lang="en-US" dirty="0" err="1" smtClean="0"/>
              <a:t>mungkin</a:t>
            </a:r>
            <a:r>
              <a:rPr lang="en-US" dirty="0" smtClean="0"/>
              <a:t> </a:t>
            </a:r>
            <a:r>
              <a:rPr lang="en-US" dirty="0" err="1" smtClean="0"/>
              <a:t>terjadi</a:t>
            </a:r>
            <a:r>
              <a:rPr lang="en-US" dirty="0" smtClean="0"/>
              <a:t> </a:t>
            </a:r>
            <a:r>
              <a:rPr lang="en-US" dirty="0" err="1" smtClean="0"/>
              <a:t>di</a:t>
            </a:r>
            <a:r>
              <a:rPr lang="en-US" dirty="0" smtClean="0"/>
              <a:t> </a:t>
            </a:r>
            <a:r>
              <a:rPr lang="en-US" dirty="0" err="1" smtClean="0"/>
              <a:t>balik</a:t>
            </a:r>
            <a:r>
              <a:rPr lang="en-US" dirty="0" smtClean="0"/>
              <a:t> pilihan2 </a:t>
            </a:r>
            <a:r>
              <a:rPr lang="en-US" dirty="0" err="1" smtClean="0"/>
              <a:t>sistem</a:t>
            </a:r>
            <a:r>
              <a:rPr lang="en-US" dirty="0" smtClean="0"/>
              <a:t> </a:t>
            </a:r>
            <a:r>
              <a:rPr lang="en-US" dirty="0" err="1" smtClean="0"/>
              <a:t>pemilu</a:t>
            </a:r>
            <a:r>
              <a:rPr lang="en-US" dirty="0" smtClean="0"/>
              <a:t>;</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Apa</a:t>
            </a:r>
            <a:r>
              <a:rPr lang="en-US" dirty="0" smtClean="0"/>
              <a:t> </a:t>
            </a:r>
            <a:r>
              <a:rPr lang="en-US" dirty="0" err="1" smtClean="0"/>
              <a:t>Masalah</a:t>
            </a:r>
            <a:r>
              <a:rPr lang="en-US" dirty="0" smtClean="0"/>
              <a:t> </a:t>
            </a:r>
            <a:r>
              <a:rPr lang="en-US" dirty="0" err="1" smtClean="0"/>
              <a:t>Pemilu-pemilu</a:t>
            </a:r>
            <a:r>
              <a:rPr lang="en-US" dirty="0" smtClean="0"/>
              <a:t> Kita? (1)</a:t>
            </a:r>
            <a:endParaRPr lang="en-US" dirty="0"/>
          </a:p>
        </p:txBody>
      </p:sp>
      <p:sp>
        <p:nvSpPr>
          <p:cNvPr id="3" name="Content Placeholder 2"/>
          <p:cNvSpPr>
            <a:spLocks noGrp="1"/>
          </p:cNvSpPr>
          <p:nvPr>
            <p:ph idx="1"/>
          </p:nvPr>
        </p:nvSpPr>
        <p:spPr/>
        <p:txBody>
          <a:bodyPr>
            <a:normAutofit fontScale="85000" lnSpcReduction="20000"/>
          </a:bodyPr>
          <a:lstStyle/>
          <a:p>
            <a:r>
              <a:rPr lang="en-US" dirty="0" err="1" smtClean="0"/>
              <a:t>Pemilu-pemilu</a:t>
            </a:r>
            <a:r>
              <a:rPr lang="en-US" dirty="0" smtClean="0"/>
              <a:t> (</a:t>
            </a:r>
            <a:r>
              <a:rPr lang="en-US" dirty="0" err="1" smtClean="0"/>
              <a:t>dan</a:t>
            </a:r>
            <a:r>
              <a:rPr lang="en-US" dirty="0" smtClean="0"/>
              <a:t> </a:t>
            </a:r>
            <a:r>
              <a:rPr lang="en-US" dirty="0" err="1" smtClean="0"/>
              <a:t>Pilkada</a:t>
            </a:r>
            <a:r>
              <a:rPr lang="en-US" dirty="0" smtClean="0"/>
              <a:t>) </a:t>
            </a:r>
            <a:r>
              <a:rPr lang="en-US" dirty="0" err="1" smtClean="0"/>
              <a:t>semakin</a:t>
            </a:r>
            <a:r>
              <a:rPr lang="en-US" dirty="0" smtClean="0"/>
              <a:t> </a:t>
            </a:r>
            <a:r>
              <a:rPr lang="en-US" dirty="0" err="1" smtClean="0"/>
              <a:t>bebas</a:t>
            </a:r>
            <a:r>
              <a:rPr lang="en-US" dirty="0" smtClean="0"/>
              <a:t>, </a:t>
            </a:r>
            <a:r>
              <a:rPr lang="en-US" dirty="0" err="1" smtClean="0"/>
              <a:t>demokratis</a:t>
            </a:r>
            <a:r>
              <a:rPr lang="en-US" dirty="0" smtClean="0"/>
              <a:t>, </a:t>
            </a:r>
            <a:r>
              <a:rPr lang="en-US" dirty="0" err="1" smtClean="0"/>
              <a:t>dan</a:t>
            </a:r>
            <a:r>
              <a:rPr lang="en-US" dirty="0" smtClean="0"/>
              <a:t> </a:t>
            </a:r>
            <a:r>
              <a:rPr lang="en-US" dirty="0" err="1" smtClean="0"/>
              <a:t>bahkan</a:t>
            </a:r>
            <a:r>
              <a:rPr lang="en-US" dirty="0" smtClean="0"/>
              <a:t> </a:t>
            </a:r>
            <a:r>
              <a:rPr lang="en-US" dirty="0" err="1" smtClean="0"/>
              <a:t>langsung</a:t>
            </a:r>
            <a:r>
              <a:rPr lang="en-US" dirty="0" smtClean="0"/>
              <a:t>, </a:t>
            </a:r>
            <a:r>
              <a:rPr lang="en-US" dirty="0" err="1" smtClean="0"/>
              <a:t>tapi</a:t>
            </a:r>
            <a:r>
              <a:rPr lang="en-US" dirty="0" smtClean="0"/>
              <a:t> </a:t>
            </a:r>
            <a:r>
              <a:rPr lang="en-US" dirty="0" err="1" smtClean="0"/>
              <a:t>tidak</a:t>
            </a:r>
            <a:r>
              <a:rPr lang="en-US" dirty="0" smtClean="0"/>
              <a:t> </a:t>
            </a:r>
            <a:r>
              <a:rPr lang="en-US" dirty="0" err="1" smtClean="0"/>
              <a:t>kunjung</a:t>
            </a:r>
            <a:r>
              <a:rPr lang="en-US" dirty="0" smtClean="0"/>
              <a:t> </a:t>
            </a:r>
            <a:r>
              <a:rPr lang="en-US" dirty="0" err="1" smtClean="0"/>
              <a:t>menghasilkan</a:t>
            </a:r>
            <a:r>
              <a:rPr lang="en-US" dirty="0" smtClean="0"/>
              <a:t> </a:t>
            </a:r>
            <a:r>
              <a:rPr lang="en-US" dirty="0" err="1" smtClean="0"/>
              <a:t>pemerintahan</a:t>
            </a:r>
            <a:r>
              <a:rPr lang="en-US" dirty="0" smtClean="0"/>
              <a:t> yang </a:t>
            </a:r>
            <a:r>
              <a:rPr lang="en-US" dirty="0" err="1" smtClean="0"/>
              <a:t>efektif</a:t>
            </a:r>
            <a:r>
              <a:rPr lang="en-US" dirty="0" smtClean="0"/>
              <a:t>, </a:t>
            </a:r>
            <a:r>
              <a:rPr lang="en-US" dirty="0" err="1" smtClean="0"/>
              <a:t>sinergis</a:t>
            </a:r>
            <a:r>
              <a:rPr lang="en-US" dirty="0" smtClean="0"/>
              <a:t>, </a:t>
            </a:r>
            <a:r>
              <a:rPr lang="en-US" dirty="0" err="1" smtClean="0"/>
              <a:t>serta</a:t>
            </a:r>
            <a:r>
              <a:rPr lang="en-US" dirty="0" smtClean="0"/>
              <a:t> </a:t>
            </a:r>
            <a:r>
              <a:rPr lang="en-US" dirty="0" err="1" smtClean="0"/>
              <a:t>berorientasi</a:t>
            </a:r>
            <a:r>
              <a:rPr lang="en-US" dirty="0" smtClean="0"/>
              <a:t> </a:t>
            </a:r>
            <a:r>
              <a:rPr lang="en-US" dirty="0" err="1" smtClean="0"/>
              <a:t>kepentingan</a:t>
            </a:r>
            <a:r>
              <a:rPr lang="en-US" dirty="0" smtClean="0"/>
              <a:t> </a:t>
            </a:r>
            <a:r>
              <a:rPr lang="en-US" dirty="0" err="1" smtClean="0"/>
              <a:t>rakyat</a:t>
            </a:r>
            <a:r>
              <a:rPr lang="en-US" dirty="0" smtClean="0"/>
              <a:t>;</a:t>
            </a:r>
          </a:p>
          <a:p>
            <a:r>
              <a:rPr lang="en-US" dirty="0" err="1" smtClean="0"/>
              <a:t>Relatif</a:t>
            </a:r>
            <a:r>
              <a:rPr lang="en-US" dirty="0" smtClean="0"/>
              <a:t> </a:t>
            </a:r>
            <a:r>
              <a:rPr lang="en-US" dirty="0" err="1" smtClean="0"/>
              <a:t>rendahnya</a:t>
            </a:r>
            <a:r>
              <a:rPr lang="en-US" dirty="0" smtClean="0"/>
              <a:t> </a:t>
            </a:r>
            <a:r>
              <a:rPr lang="en-US" dirty="0" err="1" smtClean="0"/>
              <a:t>kualitas</a:t>
            </a:r>
            <a:r>
              <a:rPr lang="en-US" dirty="0" smtClean="0"/>
              <a:t> </a:t>
            </a:r>
            <a:r>
              <a:rPr lang="en-US" dirty="0" err="1" smtClean="0"/>
              <a:t>akuntabilitas</a:t>
            </a:r>
            <a:r>
              <a:rPr lang="en-US" dirty="0" smtClean="0"/>
              <a:t> </a:t>
            </a:r>
            <a:r>
              <a:rPr lang="en-US" dirty="0" err="1" smtClean="0"/>
              <a:t>para</a:t>
            </a:r>
            <a:r>
              <a:rPr lang="en-US" dirty="0" smtClean="0"/>
              <a:t> </a:t>
            </a:r>
            <a:r>
              <a:rPr lang="en-US" dirty="0" err="1" smtClean="0"/>
              <a:t>wakil</a:t>
            </a:r>
            <a:r>
              <a:rPr lang="en-US" dirty="0" smtClean="0"/>
              <a:t> </a:t>
            </a:r>
            <a:r>
              <a:rPr lang="en-US" dirty="0" err="1" smtClean="0"/>
              <a:t>rakyat</a:t>
            </a:r>
            <a:r>
              <a:rPr lang="en-US" dirty="0" smtClean="0"/>
              <a:t> </a:t>
            </a:r>
            <a:r>
              <a:rPr lang="en-US" dirty="0" err="1" smtClean="0"/>
              <a:t>dan</a:t>
            </a:r>
            <a:r>
              <a:rPr lang="en-US" dirty="0" smtClean="0"/>
              <a:t> </a:t>
            </a:r>
            <a:r>
              <a:rPr lang="en-US" dirty="0" err="1" smtClean="0"/>
              <a:t>pejabat</a:t>
            </a:r>
            <a:r>
              <a:rPr lang="en-US" dirty="0" smtClean="0"/>
              <a:t> </a:t>
            </a:r>
            <a:r>
              <a:rPr lang="en-US" dirty="0" err="1" smtClean="0"/>
              <a:t>publik</a:t>
            </a:r>
            <a:r>
              <a:rPr lang="en-US" dirty="0" smtClean="0"/>
              <a:t> yang </a:t>
            </a:r>
            <a:r>
              <a:rPr lang="en-US" dirty="0" err="1" smtClean="0"/>
              <a:t>dihasilkan</a:t>
            </a:r>
            <a:r>
              <a:rPr lang="en-US" dirty="0" smtClean="0"/>
              <a:t> </a:t>
            </a:r>
            <a:r>
              <a:rPr lang="en-US" dirty="0" err="1" smtClean="0"/>
              <a:t>pemilu-pemilu</a:t>
            </a:r>
            <a:r>
              <a:rPr lang="en-US" dirty="0" smtClean="0"/>
              <a:t> </a:t>
            </a:r>
            <a:r>
              <a:rPr lang="en-US" dirty="0" err="1" smtClean="0"/>
              <a:t>dan</a:t>
            </a:r>
            <a:r>
              <a:rPr lang="en-US" dirty="0" smtClean="0"/>
              <a:t> </a:t>
            </a:r>
            <a:r>
              <a:rPr lang="en-US" dirty="0" err="1" smtClean="0"/>
              <a:t>pilkada</a:t>
            </a:r>
            <a:r>
              <a:rPr lang="en-US" dirty="0"/>
              <a:t> </a:t>
            </a:r>
            <a:r>
              <a:rPr lang="en-US" dirty="0" err="1" smtClean="0"/>
              <a:t>seperti</a:t>
            </a:r>
            <a:r>
              <a:rPr lang="en-US" dirty="0" smtClean="0"/>
              <a:t> </a:t>
            </a:r>
            <a:r>
              <a:rPr lang="en-US" dirty="0" err="1" smtClean="0"/>
              <a:t>tercermin</a:t>
            </a:r>
            <a:r>
              <a:rPr lang="en-US" dirty="0" smtClean="0"/>
              <a:t> </a:t>
            </a:r>
            <a:r>
              <a:rPr lang="en-US" dirty="0" err="1" smtClean="0"/>
              <a:t>dari</a:t>
            </a:r>
            <a:r>
              <a:rPr lang="en-US" dirty="0" smtClean="0"/>
              <a:t> </a:t>
            </a:r>
            <a:r>
              <a:rPr lang="en-US" dirty="0" err="1" smtClean="0"/>
              <a:t>masih</a:t>
            </a:r>
            <a:r>
              <a:rPr lang="en-US" dirty="0" smtClean="0"/>
              <a:t> </a:t>
            </a:r>
            <a:r>
              <a:rPr lang="en-US" dirty="0" err="1" smtClean="0"/>
              <a:t>maraknya</a:t>
            </a:r>
            <a:r>
              <a:rPr lang="en-US" dirty="0" smtClean="0"/>
              <a:t> </a:t>
            </a:r>
            <a:r>
              <a:rPr lang="en-US" dirty="0" err="1" smtClean="0"/>
              <a:t>kasus</a:t>
            </a:r>
            <a:r>
              <a:rPr lang="en-US" dirty="0" smtClean="0"/>
              <a:t> </a:t>
            </a:r>
            <a:r>
              <a:rPr lang="en-US" dirty="0" err="1" smtClean="0"/>
              <a:t>korupsi</a:t>
            </a:r>
            <a:r>
              <a:rPr lang="en-US" dirty="0" smtClean="0"/>
              <a:t> </a:t>
            </a:r>
            <a:r>
              <a:rPr lang="en-US" dirty="0" err="1" smtClean="0"/>
              <a:t>dan</a:t>
            </a:r>
            <a:r>
              <a:rPr lang="en-US" dirty="0" smtClean="0"/>
              <a:t> </a:t>
            </a:r>
            <a:r>
              <a:rPr lang="en-US" dirty="0" err="1" smtClean="0"/>
              <a:t>penyalahgunaan</a:t>
            </a:r>
            <a:r>
              <a:rPr lang="en-US" dirty="0" smtClean="0"/>
              <a:t> </a:t>
            </a:r>
            <a:r>
              <a:rPr lang="en-US" dirty="0" err="1" smtClean="0"/>
              <a:t>dana</a:t>
            </a:r>
            <a:r>
              <a:rPr lang="en-US" dirty="0" smtClean="0"/>
              <a:t> </a:t>
            </a:r>
            <a:r>
              <a:rPr lang="en-US" dirty="0" err="1" smtClean="0"/>
              <a:t>publik</a:t>
            </a:r>
            <a:r>
              <a:rPr lang="en-US" dirty="0" smtClean="0"/>
              <a:t> </a:t>
            </a:r>
            <a:r>
              <a:rPr lang="en-US" dirty="0" err="1" smtClean="0"/>
              <a:t>untuk</a:t>
            </a:r>
            <a:r>
              <a:rPr lang="en-US" dirty="0" smtClean="0"/>
              <a:t> </a:t>
            </a:r>
            <a:r>
              <a:rPr lang="en-US" dirty="0" err="1" smtClean="0"/>
              <a:t>kepentingan</a:t>
            </a:r>
            <a:r>
              <a:rPr lang="en-US" dirty="0" smtClean="0"/>
              <a:t> </a:t>
            </a:r>
            <a:r>
              <a:rPr lang="en-US" dirty="0" err="1" smtClean="0"/>
              <a:t>pribadi</a:t>
            </a:r>
            <a:r>
              <a:rPr lang="en-US" dirty="0" smtClean="0"/>
              <a:t> </a:t>
            </a:r>
            <a:r>
              <a:rPr lang="en-US" dirty="0" err="1" smtClean="0"/>
              <a:t>dan</a:t>
            </a:r>
            <a:r>
              <a:rPr lang="en-US" dirty="0" smtClean="0"/>
              <a:t> </a:t>
            </a:r>
            <a:r>
              <a:rPr lang="en-US" dirty="0" err="1" smtClean="0"/>
              <a:t>partai</a:t>
            </a:r>
            <a:r>
              <a:rPr lang="en-US" dirty="0" smtClean="0"/>
              <a:t>;</a:t>
            </a:r>
            <a:endParaRPr lang="id-ID" dirty="0" smtClean="0"/>
          </a:p>
          <a:p>
            <a:r>
              <a:rPr lang="en-US" dirty="0" err="1"/>
              <a:t>Intensitas</a:t>
            </a:r>
            <a:r>
              <a:rPr lang="en-US" dirty="0"/>
              <a:t> </a:t>
            </a:r>
            <a:r>
              <a:rPr lang="en-US" dirty="0" err="1"/>
              <a:t>penyelenggaraan</a:t>
            </a:r>
            <a:r>
              <a:rPr lang="en-US" dirty="0"/>
              <a:t> </a:t>
            </a:r>
            <a:r>
              <a:rPr lang="en-US" dirty="0" err="1"/>
              <a:t>pemilu</a:t>
            </a:r>
            <a:r>
              <a:rPr lang="en-US" dirty="0"/>
              <a:t> </a:t>
            </a:r>
            <a:r>
              <a:rPr lang="en-US" dirty="0" err="1"/>
              <a:t>dan</a:t>
            </a:r>
            <a:r>
              <a:rPr lang="en-US" dirty="0"/>
              <a:t> </a:t>
            </a:r>
            <a:r>
              <a:rPr lang="en-US" dirty="0" err="1"/>
              <a:t>pilkada</a:t>
            </a:r>
            <a:r>
              <a:rPr lang="en-US" dirty="0"/>
              <a:t> </a:t>
            </a:r>
            <a:r>
              <a:rPr lang="en-US" dirty="0" err="1"/>
              <a:t>terlampau</a:t>
            </a:r>
            <a:r>
              <a:rPr lang="en-US" dirty="0"/>
              <a:t> </a:t>
            </a:r>
            <a:r>
              <a:rPr lang="en-US" dirty="0" err="1"/>
              <a:t>sering</a:t>
            </a:r>
            <a:r>
              <a:rPr lang="en-US" dirty="0"/>
              <a:t> </a:t>
            </a:r>
            <a:r>
              <a:rPr lang="en-US" dirty="0" err="1"/>
              <a:t>sehingga</a:t>
            </a:r>
            <a:r>
              <a:rPr lang="en-US" dirty="0"/>
              <a:t> </a:t>
            </a:r>
            <a:r>
              <a:rPr lang="en-US" dirty="0" err="1"/>
              <a:t>berdampak</a:t>
            </a:r>
            <a:r>
              <a:rPr lang="en-US" dirty="0"/>
              <a:t> </a:t>
            </a:r>
            <a:r>
              <a:rPr lang="en-US" dirty="0" err="1"/>
              <a:t>pada</a:t>
            </a:r>
            <a:r>
              <a:rPr lang="en-US" dirty="0"/>
              <a:t> </a:t>
            </a:r>
            <a:r>
              <a:rPr lang="en-US" dirty="0" err="1"/>
              <a:t>rendahnya</a:t>
            </a:r>
            <a:r>
              <a:rPr lang="en-US" dirty="0"/>
              <a:t> </a:t>
            </a:r>
            <a:r>
              <a:rPr lang="en-US" dirty="0" err="1"/>
              <a:t>tingkat</a:t>
            </a:r>
            <a:r>
              <a:rPr lang="en-US" dirty="0"/>
              <a:t> </a:t>
            </a:r>
            <a:r>
              <a:rPr lang="en-US" dirty="0" err="1"/>
              <a:t>partisipasi</a:t>
            </a:r>
            <a:r>
              <a:rPr lang="en-US" dirty="0"/>
              <a:t> </a:t>
            </a:r>
            <a:r>
              <a:rPr lang="en-US" dirty="0" err="1"/>
              <a:t>sebagai</a:t>
            </a:r>
            <a:r>
              <a:rPr lang="en-US" dirty="0"/>
              <a:t> </a:t>
            </a:r>
            <a:r>
              <a:rPr lang="en-US" dirty="0" err="1"/>
              <a:t>akibat</a:t>
            </a:r>
            <a:r>
              <a:rPr lang="en-US" dirty="0"/>
              <a:t> </a:t>
            </a:r>
            <a:r>
              <a:rPr lang="en-US" dirty="0" err="1"/>
              <a:t>kejenuhan</a:t>
            </a:r>
            <a:r>
              <a:rPr lang="en-US" dirty="0"/>
              <a:t> </a:t>
            </a:r>
            <a:r>
              <a:rPr lang="en-US" dirty="0" err="1"/>
              <a:t>publik</a:t>
            </a:r>
            <a:r>
              <a:rPr lang="en-US" dirty="0"/>
              <a:t>;</a:t>
            </a:r>
          </a:p>
          <a:p>
            <a:pPr marL="0" indent="0">
              <a:buNone/>
            </a:pPr>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Apa</a:t>
            </a:r>
            <a:r>
              <a:rPr lang="en-US" dirty="0" smtClean="0"/>
              <a:t> </a:t>
            </a:r>
            <a:r>
              <a:rPr lang="en-US" dirty="0" err="1" smtClean="0"/>
              <a:t>Masalah</a:t>
            </a:r>
            <a:r>
              <a:rPr lang="en-US" dirty="0" smtClean="0"/>
              <a:t> </a:t>
            </a:r>
            <a:r>
              <a:rPr lang="en-US" dirty="0" err="1" smtClean="0"/>
              <a:t>Pemilu-pemilu</a:t>
            </a:r>
            <a:r>
              <a:rPr lang="en-US" dirty="0" smtClean="0"/>
              <a:t> Kita? (2)</a:t>
            </a:r>
            <a:endParaRPr lang="en-US" dirty="0"/>
          </a:p>
        </p:txBody>
      </p:sp>
      <p:sp>
        <p:nvSpPr>
          <p:cNvPr id="3" name="Content Placeholder 2"/>
          <p:cNvSpPr>
            <a:spLocks noGrp="1"/>
          </p:cNvSpPr>
          <p:nvPr>
            <p:ph idx="1"/>
          </p:nvPr>
        </p:nvSpPr>
        <p:spPr>
          <a:xfrm>
            <a:off x="457200" y="1600200"/>
            <a:ext cx="8229600" cy="4900634"/>
          </a:xfrm>
        </p:spPr>
        <p:txBody>
          <a:bodyPr>
            <a:normAutofit fontScale="85000" lnSpcReduction="20000"/>
          </a:bodyPr>
          <a:lstStyle/>
          <a:p>
            <a:r>
              <a:rPr lang="en-US" dirty="0" err="1" smtClean="0"/>
              <a:t>Skema</a:t>
            </a:r>
            <a:r>
              <a:rPr lang="en-US" dirty="0" smtClean="0"/>
              <a:t> </a:t>
            </a:r>
            <a:r>
              <a:rPr lang="en-US" dirty="0" err="1" smtClean="0"/>
              <a:t>penyelenggarakan</a:t>
            </a:r>
            <a:r>
              <a:rPr lang="en-US" dirty="0" smtClean="0"/>
              <a:t> </a:t>
            </a:r>
            <a:r>
              <a:rPr lang="en-US" dirty="0" err="1" smtClean="0"/>
              <a:t>pemilu</a:t>
            </a:r>
            <a:r>
              <a:rPr lang="en-US" dirty="0" smtClean="0"/>
              <a:t> yang </a:t>
            </a:r>
            <a:r>
              <a:rPr lang="en-US" dirty="0" err="1" smtClean="0"/>
              <a:t>didahului</a:t>
            </a:r>
            <a:r>
              <a:rPr lang="en-US" dirty="0" smtClean="0"/>
              <a:t> </a:t>
            </a:r>
            <a:r>
              <a:rPr lang="en-US" dirty="0" err="1" smtClean="0"/>
              <a:t>Pileg</a:t>
            </a:r>
            <a:r>
              <a:rPr lang="en-US" dirty="0" smtClean="0"/>
              <a:t> </a:t>
            </a:r>
            <a:r>
              <a:rPr lang="en-US" dirty="0" err="1" smtClean="0"/>
              <a:t>sebelum</a:t>
            </a:r>
            <a:r>
              <a:rPr lang="en-US" dirty="0" smtClean="0"/>
              <a:t> </a:t>
            </a:r>
            <a:r>
              <a:rPr lang="en-US" dirty="0" err="1" smtClean="0"/>
              <a:t>Pilpres</a:t>
            </a:r>
            <a:r>
              <a:rPr lang="en-US" dirty="0" smtClean="0"/>
              <a:t> </a:t>
            </a:r>
            <a:r>
              <a:rPr lang="en-US" dirty="0" err="1" smtClean="0"/>
              <a:t>tidak</a:t>
            </a:r>
            <a:r>
              <a:rPr lang="en-US" dirty="0" smtClean="0"/>
              <a:t> </a:t>
            </a:r>
            <a:r>
              <a:rPr lang="en-US" dirty="0" err="1" smtClean="0"/>
              <a:t>sesuai</a:t>
            </a:r>
            <a:r>
              <a:rPr lang="en-US" dirty="0" smtClean="0"/>
              <a:t> </a:t>
            </a:r>
            <a:r>
              <a:rPr lang="en-US" dirty="0" err="1" smtClean="0"/>
              <a:t>sistem</a:t>
            </a:r>
            <a:r>
              <a:rPr lang="en-US" dirty="0" smtClean="0"/>
              <a:t> </a:t>
            </a:r>
            <a:r>
              <a:rPr lang="en-US" dirty="0" err="1" smtClean="0"/>
              <a:t>presidensial</a:t>
            </a:r>
            <a:r>
              <a:rPr lang="en-US" dirty="0" smtClean="0"/>
              <a:t>. </a:t>
            </a:r>
            <a:r>
              <a:rPr lang="en-US" dirty="0" err="1" smtClean="0"/>
              <a:t>Skema</a:t>
            </a:r>
            <a:r>
              <a:rPr lang="en-US" dirty="0" smtClean="0"/>
              <a:t> yang </a:t>
            </a:r>
            <a:r>
              <a:rPr lang="en-US" dirty="0" err="1" smtClean="0"/>
              <a:t>anomali</a:t>
            </a:r>
            <a:r>
              <a:rPr lang="en-US" dirty="0" smtClean="0"/>
              <a:t> </a:t>
            </a:r>
            <a:r>
              <a:rPr lang="en-US" dirty="0" err="1" smtClean="0"/>
              <a:t>ini</a:t>
            </a:r>
            <a:r>
              <a:rPr lang="en-US" dirty="0" smtClean="0"/>
              <a:t> </a:t>
            </a:r>
            <a:r>
              <a:rPr lang="en-US" dirty="0" err="1" smtClean="0"/>
              <a:t>berdampak</a:t>
            </a:r>
            <a:r>
              <a:rPr lang="en-US" dirty="0" smtClean="0"/>
              <a:t> </a:t>
            </a:r>
            <a:r>
              <a:rPr lang="en-US" dirty="0" err="1" smtClean="0"/>
              <a:t>pada</a:t>
            </a:r>
            <a:r>
              <a:rPr lang="en-US" dirty="0" smtClean="0"/>
              <a:t> </a:t>
            </a:r>
            <a:r>
              <a:rPr lang="en-US" dirty="0" err="1" smtClean="0"/>
              <a:t>mekanisme</a:t>
            </a:r>
            <a:r>
              <a:rPr lang="en-US" dirty="0" smtClean="0"/>
              <a:t> </a:t>
            </a:r>
            <a:r>
              <a:rPr lang="en-US" dirty="0" err="1" smtClean="0"/>
              <a:t>Pilpres</a:t>
            </a:r>
            <a:r>
              <a:rPr lang="en-US" dirty="0" smtClean="0"/>
              <a:t> yang </a:t>
            </a:r>
            <a:r>
              <a:rPr lang="en-US" dirty="0" err="1" smtClean="0"/>
              <a:t>terpenjara</a:t>
            </a:r>
            <a:r>
              <a:rPr lang="en-US" dirty="0" smtClean="0"/>
              <a:t> </a:t>
            </a:r>
            <a:r>
              <a:rPr lang="en-US" dirty="0" err="1" smtClean="0"/>
              <a:t>oleh</a:t>
            </a:r>
            <a:r>
              <a:rPr lang="en-US" dirty="0" smtClean="0"/>
              <a:t> </a:t>
            </a:r>
            <a:r>
              <a:rPr lang="en-US" dirty="0" err="1" smtClean="0"/>
              <a:t>hasil</a:t>
            </a:r>
            <a:r>
              <a:rPr lang="en-US" dirty="0" smtClean="0"/>
              <a:t> </a:t>
            </a:r>
            <a:r>
              <a:rPr lang="en-US" dirty="0" err="1" smtClean="0"/>
              <a:t>Pileg</a:t>
            </a:r>
            <a:r>
              <a:rPr lang="en-US" dirty="0" smtClean="0"/>
              <a:t> </a:t>
            </a:r>
            <a:r>
              <a:rPr lang="en-US" dirty="0" err="1" smtClean="0"/>
              <a:t>melalui</a:t>
            </a:r>
            <a:r>
              <a:rPr lang="en-US" dirty="0" smtClean="0"/>
              <a:t> </a:t>
            </a:r>
            <a:r>
              <a:rPr lang="en-US" dirty="0" err="1" smtClean="0"/>
              <a:t>ketentuan</a:t>
            </a:r>
            <a:r>
              <a:rPr lang="en-US" dirty="0" smtClean="0"/>
              <a:t> </a:t>
            </a:r>
            <a:r>
              <a:rPr lang="en-US" dirty="0" err="1" smtClean="0"/>
              <a:t>pemenuhan</a:t>
            </a:r>
            <a:r>
              <a:rPr lang="en-US" dirty="0" smtClean="0"/>
              <a:t> </a:t>
            </a:r>
            <a:r>
              <a:rPr lang="en-US" dirty="0" err="1" smtClean="0"/>
              <a:t>ambang</a:t>
            </a:r>
            <a:r>
              <a:rPr lang="en-US" dirty="0" smtClean="0"/>
              <a:t> </a:t>
            </a:r>
            <a:r>
              <a:rPr lang="en-US" dirty="0" err="1" smtClean="0"/>
              <a:t>batas</a:t>
            </a:r>
            <a:r>
              <a:rPr lang="en-US" dirty="0" smtClean="0"/>
              <a:t> </a:t>
            </a:r>
            <a:r>
              <a:rPr lang="en-US" dirty="0" err="1" smtClean="0"/>
              <a:t>pencalonan</a:t>
            </a:r>
            <a:r>
              <a:rPr lang="en-US" dirty="0" smtClean="0"/>
              <a:t> </a:t>
            </a:r>
            <a:r>
              <a:rPr lang="en-US" dirty="0" err="1" smtClean="0"/>
              <a:t>Presiden</a:t>
            </a:r>
            <a:r>
              <a:rPr lang="en-US" dirty="0" smtClean="0"/>
              <a:t>. </a:t>
            </a:r>
            <a:r>
              <a:rPr lang="en-US" dirty="0" err="1" smtClean="0"/>
              <a:t>Seperti</a:t>
            </a:r>
            <a:r>
              <a:rPr lang="en-US" dirty="0" smtClean="0"/>
              <a:t> </a:t>
            </a:r>
            <a:r>
              <a:rPr lang="en-US" dirty="0" err="1" smtClean="0"/>
              <a:t>diketahui</a:t>
            </a:r>
            <a:r>
              <a:rPr lang="en-US" dirty="0" smtClean="0"/>
              <a:t>, </a:t>
            </a:r>
            <a:r>
              <a:rPr lang="en-US" dirty="0" err="1" smtClean="0"/>
              <a:t>untuk</a:t>
            </a:r>
            <a:r>
              <a:rPr lang="en-US" dirty="0" smtClean="0"/>
              <a:t> </a:t>
            </a:r>
            <a:r>
              <a:rPr lang="en-US" dirty="0" err="1" smtClean="0"/>
              <a:t>mengajukan</a:t>
            </a:r>
            <a:r>
              <a:rPr lang="en-US" dirty="0" smtClean="0"/>
              <a:t> </a:t>
            </a:r>
            <a:r>
              <a:rPr lang="en-US" dirty="0" err="1" smtClean="0"/>
              <a:t>pasangan</a:t>
            </a:r>
            <a:r>
              <a:rPr lang="en-US" dirty="0" smtClean="0"/>
              <a:t> </a:t>
            </a:r>
            <a:r>
              <a:rPr lang="en-US" dirty="0" err="1" smtClean="0"/>
              <a:t>capres</a:t>
            </a:r>
            <a:r>
              <a:rPr lang="en-US" dirty="0" smtClean="0"/>
              <a:t>/</a:t>
            </a:r>
            <a:r>
              <a:rPr lang="en-US" dirty="0" err="1" smtClean="0"/>
              <a:t>cawapres</a:t>
            </a:r>
            <a:r>
              <a:rPr lang="en-US" dirty="0" smtClean="0"/>
              <a:t>, </a:t>
            </a:r>
            <a:r>
              <a:rPr lang="en-US" dirty="0" err="1" smtClean="0"/>
              <a:t>parpol</a:t>
            </a:r>
            <a:r>
              <a:rPr lang="en-US" dirty="0" smtClean="0"/>
              <a:t> </a:t>
            </a:r>
            <a:r>
              <a:rPr lang="en-US" dirty="0" err="1" smtClean="0"/>
              <a:t>dan</a:t>
            </a:r>
            <a:r>
              <a:rPr lang="en-US" dirty="0" smtClean="0"/>
              <a:t> </a:t>
            </a:r>
            <a:r>
              <a:rPr lang="en-US" dirty="0" err="1" smtClean="0"/>
              <a:t>gabungan</a:t>
            </a:r>
            <a:r>
              <a:rPr lang="en-US" dirty="0" smtClean="0"/>
              <a:t> </a:t>
            </a:r>
            <a:r>
              <a:rPr lang="en-US" dirty="0" err="1" smtClean="0"/>
              <a:t>parpol</a:t>
            </a:r>
            <a:r>
              <a:rPr lang="en-US" dirty="0" smtClean="0"/>
              <a:t> </a:t>
            </a:r>
            <a:r>
              <a:rPr lang="en-US" dirty="0" err="1" smtClean="0"/>
              <a:t>harus</a:t>
            </a:r>
            <a:r>
              <a:rPr lang="en-US" dirty="0" smtClean="0"/>
              <a:t> </a:t>
            </a:r>
            <a:r>
              <a:rPr lang="en-US" dirty="0" err="1" smtClean="0"/>
              <a:t>memperoleh</a:t>
            </a:r>
            <a:r>
              <a:rPr lang="en-US" dirty="0" smtClean="0"/>
              <a:t> minimal 25 </a:t>
            </a:r>
            <a:r>
              <a:rPr lang="en-US" dirty="0" err="1" smtClean="0"/>
              <a:t>persen</a:t>
            </a:r>
            <a:r>
              <a:rPr lang="en-US" dirty="0" smtClean="0"/>
              <a:t> </a:t>
            </a:r>
            <a:r>
              <a:rPr lang="en-US" dirty="0" err="1" smtClean="0"/>
              <a:t>suara</a:t>
            </a:r>
            <a:r>
              <a:rPr lang="en-US" dirty="0" smtClean="0"/>
              <a:t> </a:t>
            </a:r>
            <a:r>
              <a:rPr lang="en-US" dirty="0" err="1" smtClean="0"/>
              <a:t>secara</a:t>
            </a:r>
            <a:r>
              <a:rPr lang="en-US" dirty="0" smtClean="0"/>
              <a:t> </a:t>
            </a:r>
            <a:r>
              <a:rPr lang="en-US" dirty="0" err="1" smtClean="0"/>
              <a:t>nasional</a:t>
            </a:r>
            <a:r>
              <a:rPr lang="en-US" dirty="0" smtClean="0"/>
              <a:t> </a:t>
            </a:r>
            <a:r>
              <a:rPr lang="en-US" dirty="0" err="1" smtClean="0"/>
              <a:t>atau</a:t>
            </a:r>
            <a:r>
              <a:rPr lang="en-US" dirty="0" smtClean="0"/>
              <a:t> 20 </a:t>
            </a:r>
            <a:r>
              <a:rPr lang="en-US" dirty="0" err="1" smtClean="0"/>
              <a:t>persen</a:t>
            </a:r>
            <a:r>
              <a:rPr lang="en-US" dirty="0" smtClean="0"/>
              <a:t> </a:t>
            </a:r>
            <a:r>
              <a:rPr lang="en-US" dirty="0" err="1" smtClean="0"/>
              <a:t>kursi</a:t>
            </a:r>
            <a:r>
              <a:rPr lang="en-US" dirty="0" smtClean="0"/>
              <a:t> DPR;</a:t>
            </a:r>
            <a:endParaRPr lang="id-ID" dirty="0" smtClean="0"/>
          </a:p>
          <a:p>
            <a:r>
              <a:rPr lang="en-US" dirty="0" err="1" smtClean="0"/>
              <a:t>Singkatnya</a:t>
            </a:r>
            <a:r>
              <a:rPr lang="en-US" dirty="0" smtClean="0"/>
              <a:t>, </a:t>
            </a:r>
            <a:r>
              <a:rPr lang="id-ID" dirty="0" smtClean="0"/>
              <a:t>pemilu-pemilu (Pileg, Pilpres dan </a:t>
            </a:r>
            <a:r>
              <a:rPr lang="id-ID" dirty="0"/>
              <a:t>P</a:t>
            </a:r>
            <a:r>
              <a:rPr lang="id-ID" dirty="0" smtClean="0"/>
              <a:t>ilkada) </a:t>
            </a:r>
            <a:r>
              <a:rPr lang="en-US" dirty="0" smtClean="0"/>
              <a:t> </a:t>
            </a:r>
            <a:r>
              <a:rPr lang="en-US" dirty="0" err="1" smtClean="0"/>
              <a:t>kita</a:t>
            </a:r>
            <a:r>
              <a:rPr lang="en-US" dirty="0" smtClean="0"/>
              <a:t> </a:t>
            </a:r>
            <a:r>
              <a:rPr lang="id-ID" dirty="0" smtClean="0"/>
              <a:t>belum dirancang untuk memperkuat skema demokrasi presidensial dan juga tidak didesain dalam rangka meningkatkan efektifitas dan sinergi pemerintahan hasil pemilu.</a:t>
            </a:r>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82660"/>
          </a:xfrm>
        </p:spPr>
        <p:txBody>
          <a:bodyPr/>
          <a:lstStyle/>
          <a:p>
            <a:r>
              <a:rPr lang="en-US" dirty="0" err="1" smtClean="0"/>
              <a:t>Apa</a:t>
            </a:r>
            <a:r>
              <a:rPr lang="en-US" dirty="0" smtClean="0"/>
              <a:t> </a:t>
            </a:r>
            <a:r>
              <a:rPr lang="en-US" dirty="0" err="1" smtClean="0"/>
              <a:t>Konteks</a:t>
            </a:r>
            <a:r>
              <a:rPr lang="en-US" dirty="0" smtClean="0"/>
              <a:t> &amp; </a:t>
            </a:r>
            <a:r>
              <a:rPr lang="en-US" dirty="0" err="1" smtClean="0"/>
              <a:t>Tujuan</a:t>
            </a:r>
            <a:r>
              <a:rPr lang="en-US" dirty="0" smtClean="0"/>
              <a:t> </a:t>
            </a:r>
            <a:r>
              <a:rPr lang="en-US" dirty="0" err="1" smtClean="0"/>
              <a:t>Pemilu</a:t>
            </a:r>
            <a:r>
              <a:rPr lang="en-US" dirty="0" smtClean="0"/>
              <a:t>?</a:t>
            </a:r>
            <a:endParaRPr lang="en-US" dirty="0"/>
          </a:p>
        </p:txBody>
      </p:sp>
      <p:sp>
        <p:nvSpPr>
          <p:cNvPr id="3" name="Content Placeholder 2"/>
          <p:cNvSpPr>
            <a:spLocks noGrp="1"/>
          </p:cNvSpPr>
          <p:nvPr>
            <p:ph idx="1"/>
          </p:nvPr>
        </p:nvSpPr>
        <p:spPr>
          <a:xfrm>
            <a:off x="457200" y="1500174"/>
            <a:ext cx="8229600" cy="4929222"/>
          </a:xfrm>
        </p:spPr>
        <p:txBody>
          <a:bodyPr>
            <a:normAutofit fontScale="85000" lnSpcReduction="20000"/>
          </a:bodyPr>
          <a:lstStyle/>
          <a:p>
            <a:r>
              <a:rPr lang="en-US" dirty="0" err="1" smtClean="0"/>
              <a:t>Perlu</a:t>
            </a:r>
            <a:r>
              <a:rPr lang="en-US" dirty="0" smtClean="0"/>
              <a:t> </a:t>
            </a:r>
            <a:r>
              <a:rPr lang="en-US" dirty="0" err="1" smtClean="0"/>
              <a:t>disadari</a:t>
            </a:r>
            <a:r>
              <a:rPr lang="en-US" dirty="0" smtClean="0"/>
              <a:t> </a:t>
            </a:r>
            <a:r>
              <a:rPr lang="en-US" dirty="0" err="1" smtClean="0"/>
              <a:t>bahwa</a:t>
            </a:r>
            <a:r>
              <a:rPr lang="en-US" dirty="0" smtClean="0"/>
              <a:t> </a:t>
            </a:r>
            <a:r>
              <a:rPr lang="en-US" dirty="0" err="1" smtClean="0"/>
              <a:t>konteks</a:t>
            </a:r>
            <a:r>
              <a:rPr lang="en-US" dirty="0" smtClean="0"/>
              <a:t> </a:t>
            </a:r>
            <a:r>
              <a:rPr lang="en-US" dirty="0" err="1" smtClean="0"/>
              <a:t>politik</a:t>
            </a:r>
            <a:r>
              <a:rPr lang="en-US" dirty="0" smtClean="0"/>
              <a:t> </a:t>
            </a:r>
            <a:r>
              <a:rPr lang="en-US" dirty="0" err="1" smtClean="0"/>
              <a:t>dari</a:t>
            </a:r>
            <a:r>
              <a:rPr lang="en-US" dirty="0" smtClean="0"/>
              <a:t> </a:t>
            </a:r>
            <a:r>
              <a:rPr lang="en-US" dirty="0" err="1" smtClean="0"/>
              <a:t>pemilu</a:t>
            </a:r>
            <a:r>
              <a:rPr lang="en-US" dirty="0" smtClean="0"/>
              <a:t> </a:t>
            </a:r>
            <a:r>
              <a:rPr lang="en-US" dirty="0" err="1" smtClean="0"/>
              <a:t>kita</a:t>
            </a:r>
            <a:r>
              <a:rPr lang="en-US" dirty="0" smtClean="0"/>
              <a:t> </a:t>
            </a:r>
            <a:r>
              <a:rPr lang="en-US" dirty="0" err="1" smtClean="0"/>
              <a:t>adalah</a:t>
            </a:r>
            <a:r>
              <a:rPr lang="en-US" dirty="0" smtClean="0"/>
              <a:t> </a:t>
            </a:r>
            <a:r>
              <a:rPr lang="en-US" dirty="0" err="1" smtClean="0"/>
              <a:t>kebutuhan</a:t>
            </a:r>
            <a:r>
              <a:rPr lang="en-US" dirty="0" smtClean="0"/>
              <a:t> </a:t>
            </a:r>
            <a:r>
              <a:rPr lang="en-US" dirty="0" err="1" smtClean="0"/>
              <a:t>pelembagaan</a:t>
            </a:r>
            <a:r>
              <a:rPr lang="en-US" dirty="0" smtClean="0"/>
              <a:t> </a:t>
            </a:r>
            <a:r>
              <a:rPr lang="en-US" dirty="0" err="1" smtClean="0"/>
              <a:t>sistem</a:t>
            </a:r>
            <a:r>
              <a:rPr lang="en-US" dirty="0" smtClean="0"/>
              <a:t> </a:t>
            </a:r>
            <a:r>
              <a:rPr lang="en-US" dirty="0" err="1" smtClean="0"/>
              <a:t>demokrasi</a:t>
            </a:r>
            <a:r>
              <a:rPr lang="en-US" dirty="0" smtClean="0"/>
              <a:t> </a:t>
            </a:r>
            <a:r>
              <a:rPr lang="en-US" dirty="0" err="1" smtClean="0"/>
              <a:t>presidensial</a:t>
            </a:r>
            <a:r>
              <a:rPr lang="en-US" dirty="0" smtClean="0"/>
              <a:t> yang </a:t>
            </a:r>
            <a:r>
              <a:rPr lang="en-US" dirty="0" err="1" smtClean="0"/>
              <a:t>efektif</a:t>
            </a:r>
            <a:r>
              <a:rPr lang="en-US" dirty="0" smtClean="0"/>
              <a:t>. </a:t>
            </a:r>
            <a:r>
              <a:rPr lang="en-US" dirty="0" err="1" smtClean="0"/>
              <a:t>Konsekuensi</a:t>
            </a:r>
            <a:r>
              <a:rPr lang="en-US" dirty="0" smtClean="0"/>
              <a:t> </a:t>
            </a:r>
            <a:r>
              <a:rPr lang="en-US" dirty="0" err="1" smtClean="0"/>
              <a:t>logisnya</a:t>
            </a:r>
            <a:r>
              <a:rPr lang="en-US" dirty="0" smtClean="0"/>
              <a:t> </a:t>
            </a:r>
            <a:r>
              <a:rPr lang="en-US" dirty="0" err="1" smtClean="0"/>
              <a:t>adalah</a:t>
            </a:r>
            <a:r>
              <a:rPr lang="en-US" dirty="0" smtClean="0"/>
              <a:t> </a:t>
            </a:r>
            <a:r>
              <a:rPr lang="en-US" dirty="0" err="1" smtClean="0"/>
              <a:t>keniscayaan</a:t>
            </a:r>
            <a:r>
              <a:rPr lang="en-US" dirty="0" smtClean="0"/>
              <a:t> </a:t>
            </a:r>
            <a:r>
              <a:rPr lang="en-US" dirty="0" err="1" smtClean="0"/>
              <a:t>memilih</a:t>
            </a:r>
            <a:r>
              <a:rPr lang="en-US" dirty="0" smtClean="0"/>
              <a:t> </a:t>
            </a:r>
            <a:r>
              <a:rPr lang="en-US" dirty="0" err="1" smtClean="0"/>
              <a:t>skema</a:t>
            </a:r>
            <a:r>
              <a:rPr lang="en-US" dirty="0" smtClean="0"/>
              <a:t> </a:t>
            </a:r>
            <a:r>
              <a:rPr lang="en-US" dirty="0" err="1" smtClean="0"/>
              <a:t>dan</a:t>
            </a:r>
            <a:r>
              <a:rPr lang="en-US" dirty="0" smtClean="0"/>
              <a:t> </a:t>
            </a:r>
            <a:r>
              <a:rPr lang="en-US" dirty="0" err="1" smtClean="0"/>
              <a:t>sistem</a:t>
            </a:r>
            <a:r>
              <a:rPr lang="en-US" dirty="0" smtClean="0"/>
              <a:t> </a:t>
            </a:r>
            <a:r>
              <a:rPr lang="en-US" dirty="0" err="1" smtClean="0"/>
              <a:t>pemilu</a:t>
            </a:r>
            <a:r>
              <a:rPr lang="en-US" dirty="0" smtClean="0"/>
              <a:t> yang </a:t>
            </a:r>
            <a:r>
              <a:rPr lang="en-US" dirty="0" err="1" smtClean="0"/>
              <a:t>sesuai</a:t>
            </a:r>
            <a:r>
              <a:rPr lang="en-US" dirty="0" smtClean="0"/>
              <a:t> </a:t>
            </a:r>
            <a:r>
              <a:rPr lang="en-US" dirty="0" err="1" smtClean="0"/>
              <a:t>dengan</a:t>
            </a:r>
            <a:r>
              <a:rPr lang="en-US" dirty="0" smtClean="0"/>
              <a:t> </a:t>
            </a:r>
            <a:r>
              <a:rPr lang="en-US" dirty="0" err="1" smtClean="0"/>
              <a:t>kebutuhan</a:t>
            </a:r>
            <a:r>
              <a:rPr lang="en-US" dirty="0" smtClean="0"/>
              <a:t> </a:t>
            </a:r>
            <a:r>
              <a:rPr lang="en-US" dirty="0" err="1" smtClean="0"/>
              <a:t>peningkatan</a:t>
            </a:r>
            <a:r>
              <a:rPr lang="en-US" dirty="0" smtClean="0"/>
              <a:t> </a:t>
            </a:r>
            <a:r>
              <a:rPr lang="en-US" dirty="0" err="1" smtClean="0"/>
              <a:t>efektifitas</a:t>
            </a:r>
            <a:r>
              <a:rPr lang="en-US" dirty="0" smtClean="0"/>
              <a:t> </a:t>
            </a:r>
            <a:r>
              <a:rPr lang="en-US" dirty="0" err="1" smtClean="0"/>
              <a:t>sistem</a:t>
            </a:r>
            <a:r>
              <a:rPr lang="en-US" dirty="0" smtClean="0"/>
              <a:t> </a:t>
            </a:r>
            <a:r>
              <a:rPr lang="en-US" dirty="0" err="1" smtClean="0"/>
              <a:t>presidensial</a:t>
            </a:r>
            <a:r>
              <a:rPr lang="en-US" dirty="0" smtClean="0"/>
              <a:t>;</a:t>
            </a:r>
          </a:p>
          <a:p>
            <a:r>
              <a:rPr lang="en-US" dirty="0" err="1" smtClean="0"/>
              <a:t>Sedangkan</a:t>
            </a:r>
            <a:r>
              <a:rPr lang="en-US" dirty="0" smtClean="0"/>
              <a:t> </a:t>
            </a:r>
            <a:r>
              <a:rPr lang="en-US" dirty="0" err="1" smtClean="0"/>
              <a:t>tujuan</a:t>
            </a:r>
            <a:r>
              <a:rPr lang="en-US" dirty="0" smtClean="0"/>
              <a:t> </a:t>
            </a:r>
            <a:r>
              <a:rPr lang="en-US" dirty="0" err="1" smtClean="0"/>
              <a:t>pemilu</a:t>
            </a:r>
            <a:r>
              <a:rPr lang="en-US" dirty="0" smtClean="0"/>
              <a:t> </a:t>
            </a:r>
            <a:r>
              <a:rPr lang="en-US" dirty="0" err="1" smtClean="0"/>
              <a:t>di</a:t>
            </a:r>
            <a:r>
              <a:rPr lang="en-US" dirty="0" smtClean="0"/>
              <a:t> </a:t>
            </a:r>
            <a:r>
              <a:rPr lang="en-US" dirty="0" err="1" smtClean="0"/>
              <a:t>antaranya</a:t>
            </a:r>
            <a:r>
              <a:rPr lang="en-US" dirty="0" smtClean="0"/>
              <a:t> </a:t>
            </a:r>
            <a:r>
              <a:rPr lang="en-US" dirty="0" err="1" smtClean="0"/>
              <a:t>adalah</a:t>
            </a:r>
            <a:r>
              <a:rPr lang="en-US" dirty="0" smtClean="0"/>
              <a:t>: (1) </a:t>
            </a:r>
            <a:r>
              <a:rPr lang="en-US" dirty="0" err="1" smtClean="0"/>
              <a:t>terpilihnya</a:t>
            </a:r>
            <a:r>
              <a:rPr lang="en-US" dirty="0" smtClean="0"/>
              <a:t> </a:t>
            </a:r>
            <a:r>
              <a:rPr lang="en-US" dirty="0" err="1" smtClean="0"/>
              <a:t>para</a:t>
            </a:r>
            <a:r>
              <a:rPr lang="en-US" dirty="0" smtClean="0"/>
              <a:t> </a:t>
            </a:r>
            <a:r>
              <a:rPr lang="en-US" dirty="0" err="1" smtClean="0"/>
              <a:t>wakil</a:t>
            </a:r>
            <a:r>
              <a:rPr lang="en-US" dirty="0" smtClean="0"/>
              <a:t> </a:t>
            </a:r>
            <a:r>
              <a:rPr lang="en-US" dirty="0" err="1" smtClean="0"/>
              <a:t>rakyat</a:t>
            </a:r>
            <a:r>
              <a:rPr lang="en-US" dirty="0" smtClean="0"/>
              <a:t> </a:t>
            </a:r>
            <a:r>
              <a:rPr lang="en-US" dirty="0" err="1" smtClean="0"/>
              <a:t>dan</a:t>
            </a:r>
            <a:r>
              <a:rPr lang="en-US" dirty="0" smtClean="0"/>
              <a:t> </a:t>
            </a:r>
            <a:r>
              <a:rPr lang="en-US" dirty="0" err="1" smtClean="0"/>
              <a:t>pemimpin</a:t>
            </a:r>
            <a:r>
              <a:rPr lang="en-US" dirty="0" smtClean="0"/>
              <a:t> yang </a:t>
            </a:r>
            <a:r>
              <a:rPr lang="id-ID" dirty="0" smtClean="0"/>
              <a:t>tidak hanya </a:t>
            </a:r>
            <a:r>
              <a:rPr lang="en-US" dirty="0" err="1" smtClean="0"/>
              <a:t>representatif</a:t>
            </a:r>
            <a:r>
              <a:rPr lang="en-US" dirty="0" smtClean="0"/>
              <a:t>, </a:t>
            </a:r>
            <a:r>
              <a:rPr lang="en-US" dirty="0" err="1" smtClean="0"/>
              <a:t>tetapi</a:t>
            </a:r>
            <a:r>
              <a:rPr lang="en-US" dirty="0" smtClean="0"/>
              <a:t> </a:t>
            </a:r>
            <a:r>
              <a:rPr lang="en-US" dirty="0" err="1" smtClean="0"/>
              <a:t>juga</a:t>
            </a:r>
            <a:r>
              <a:rPr lang="en-US" dirty="0" smtClean="0"/>
              <a:t> </a:t>
            </a:r>
            <a:r>
              <a:rPr lang="en-US" dirty="0" err="1" smtClean="0"/>
              <a:t>bertanggung</a:t>
            </a:r>
            <a:r>
              <a:rPr lang="en-US" dirty="0" smtClean="0"/>
              <a:t> </a:t>
            </a:r>
            <a:r>
              <a:rPr lang="en-US" dirty="0" err="1" smtClean="0"/>
              <a:t>jawab</a:t>
            </a:r>
            <a:r>
              <a:rPr lang="en-US" dirty="0" smtClean="0"/>
              <a:t>; (2) </a:t>
            </a:r>
            <a:r>
              <a:rPr lang="en-US" dirty="0" err="1" smtClean="0"/>
              <a:t>terbentuknya</a:t>
            </a:r>
            <a:r>
              <a:rPr lang="en-US" dirty="0" smtClean="0"/>
              <a:t> </a:t>
            </a:r>
            <a:r>
              <a:rPr lang="en-US" dirty="0" err="1" smtClean="0"/>
              <a:t>pemerintah</a:t>
            </a:r>
            <a:r>
              <a:rPr lang="en-US" dirty="0" smtClean="0"/>
              <a:t> yang </a:t>
            </a:r>
            <a:r>
              <a:rPr lang="en-US" dirty="0" err="1" smtClean="0"/>
              <a:t>bisa</a:t>
            </a:r>
            <a:r>
              <a:rPr lang="en-US" dirty="0" smtClean="0"/>
              <a:t> </a:t>
            </a:r>
            <a:r>
              <a:rPr lang="en-US" dirty="0" err="1" smtClean="0"/>
              <a:t>memerintah</a:t>
            </a:r>
            <a:r>
              <a:rPr lang="en-US" dirty="0" smtClean="0"/>
              <a:t> (</a:t>
            </a:r>
            <a:r>
              <a:rPr lang="en-US" i="1" dirty="0" smtClean="0"/>
              <a:t>governable</a:t>
            </a:r>
            <a:r>
              <a:rPr lang="en-US" dirty="0" smtClean="0"/>
              <a:t>); (3) </a:t>
            </a:r>
            <a:r>
              <a:rPr lang="en-US" dirty="0" err="1" smtClean="0"/>
              <a:t>terbitnya</a:t>
            </a:r>
            <a:r>
              <a:rPr lang="en-US" dirty="0" smtClean="0"/>
              <a:t> </a:t>
            </a:r>
            <a:r>
              <a:rPr lang="en-US" dirty="0" err="1" smtClean="0"/>
              <a:t>kebijakan</a:t>
            </a:r>
            <a:r>
              <a:rPr lang="en-US" dirty="0" smtClean="0"/>
              <a:t> </a:t>
            </a:r>
            <a:r>
              <a:rPr lang="en-US" dirty="0" err="1" smtClean="0"/>
              <a:t>publik</a:t>
            </a:r>
            <a:r>
              <a:rPr lang="en-US" dirty="0" smtClean="0"/>
              <a:t> </a:t>
            </a:r>
            <a:r>
              <a:rPr lang="en-US" dirty="0" err="1" smtClean="0"/>
              <a:t>yg</a:t>
            </a:r>
            <a:r>
              <a:rPr lang="en-US" dirty="0" smtClean="0"/>
              <a:t> </a:t>
            </a:r>
            <a:r>
              <a:rPr lang="en-US" dirty="0" err="1" smtClean="0"/>
              <a:t>berpihak</a:t>
            </a:r>
            <a:r>
              <a:rPr lang="en-US" dirty="0" smtClean="0"/>
              <a:t> </a:t>
            </a:r>
            <a:r>
              <a:rPr lang="en-US" dirty="0" err="1" smtClean="0"/>
              <a:t>pada</a:t>
            </a:r>
            <a:r>
              <a:rPr lang="en-US" dirty="0" smtClean="0"/>
              <a:t> </a:t>
            </a:r>
            <a:r>
              <a:rPr lang="en-US" dirty="0" err="1" smtClean="0"/>
              <a:t>kepentingan</a:t>
            </a:r>
            <a:r>
              <a:rPr lang="en-US" dirty="0" smtClean="0"/>
              <a:t> </a:t>
            </a:r>
            <a:r>
              <a:rPr lang="en-US" dirty="0" err="1" smtClean="0"/>
              <a:t>rakyat</a:t>
            </a:r>
            <a:r>
              <a:rPr lang="en-US" dirty="0" smtClean="0"/>
              <a:t> </a:t>
            </a:r>
            <a:r>
              <a:rPr lang="en-US" dirty="0" err="1" smtClean="0"/>
              <a:t>dan</a:t>
            </a:r>
            <a:r>
              <a:rPr lang="en-US" dirty="0" smtClean="0"/>
              <a:t> </a:t>
            </a:r>
            <a:r>
              <a:rPr lang="en-US" dirty="0" err="1" smtClean="0"/>
              <a:t>bangsa</a:t>
            </a:r>
            <a:r>
              <a:rPr lang="en-US" dirty="0" smtClean="0"/>
              <a:t> </a:t>
            </a:r>
            <a:r>
              <a:rPr lang="en-US" dirty="0" err="1" smtClean="0"/>
              <a:t>kita</a:t>
            </a:r>
            <a:r>
              <a:rPr lang="en-US" dirty="0" smtClean="0"/>
              <a:t>, </a:t>
            </a:r>
            <a:r>
              <a:rPr lang="en-US" dirty="0" err="1" smtClean="0"/>
              <a:t>yakni</a:t>
            </a:r>
            <a:r>
              <a:rPr lang="en-US" dirty="0" smtClean="0"/>
              <a:t> </a:t>
            </a:r>
            <a:r>
              <a:rPr lang="en-US" dirty="0" err="1" smtClean="0"/>
              <a:t>terciptanya</a:t>
            </a:r>
            <a:r>
              <a:rPr lang="en-US" dirty="0" smtClean="0"/>
              <a:t> </a:t>
            </a:r>
            <a:r>
              <a:rPr lang="en-US" dirty="0" err="1" smtClean="0"/>
              <a:t>keadilan</a:t>
            </a:r>
            <a:r>
              <a:rPr lang="en-US" dirty="0" smtClean="0"/>
              <a:t> </a:t>
            </a:r>
            <a:r>
              <a:rPr lang="en-US" dirty="0" err="1" smtClean="0"/>
              <a:t>sosial</a:t>
            </a:r>
            <a:r>
              <a:rPr lang="en-US" dirty="0" smtClean="0"/>
              <a:t> </a:t>
            </a:r>
            <a:r>
              <a:rPr lang="en-US" dirty="0" err="1" smtClean="0"/>
              <a:t>dan</a:t>
            </a:r>
            <a:r>
              <a:rPr lang="en-US" dirty="0" smtClean="0"/>
              <a:t> </a:t>
            </a:r>
            <a:r>
              <a:rPr lang="en-US" dirty="0" err="1" smtClean="0"/>
              <a:t>kesejahteraan</a:t>
            </a:r>
            <a:r>
              <a:rPr lang="en-US" dirty="0" smtClean="0"/>
              <a:t> </a:t>
            </a:r>
            <a:r>
              <a:rPr lang="en-US" dirty="0" err="1" smtClean="0"/>
              <a:t>rakyat</a:t>
            </a:r>
            <a:r>
              <a:rPr lang="en-US" dirty="0" smtClean="0"/>
              <a:t>;</a:t>
            </a:r>
          </a:p>
          <a:p>
            <a:r>
              <a:rPr lang="en-US" dirty="0" err="1" smtClean="0"/>
              <a:t>Lalu</a:t>
            </a:r>
            <a:r>
              <a:rPr lang="en-US" dirty="0" smtClean="0"/>
              <a:t> </a:t>
            </a:r>
            <a:r>
              <a:rPr lang="en-US" dirty="0" err="1" smtClean="0"/>
              <a:t>apa</a:t>
            </a:r>
            <a:r>
              <a:rPr lang="en-US" dirty="0" smtClean="0"/>
              <a:t> </a:t>
            </a:r>
            <a:r>
              <a:rPr lang="en-US" dirty="0" err="1" smtClean="0"/>
              <a:t>solusinya</a:t>
            </a:r>
            <a:r>
              <a:rPr lang="en-US" dirty="0" smtClean="0"/>
              <a:t>?</a:t>
            </a:r>
          </a:p>
          <a:p>
            <a:pPr>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74638"/>
            <a:ext cx="8643998" cy="1143000"/>
          </a:xfrm>
        </p:spPr>
        <p:txBody>
          <a:bodyPr>
            <a:normAutofit/>
          </a:bodyPr>
          <a:lstStyle/>
          <a:p>
            <a:r>
              <a:rPr lang="en-US" sz="3800" dirty="0" err="1" smtClean="0"/>
              <a:t>Apa</a:t>
            </a:r>
            <a:r>
              <a:rPr lang="en-US" sz="3800" dirty="0" smtClean="0"/>
              <a:t> </a:t>
            </a:r>
            <a:r>
              <a:rPr lang="en-US" sz="3800" dirty="0" err="1" smtClean="0"/>
              <a:t>Solusinya</a:t>
            </a:r>
            <a:r>
              <a:rPr lang="en-US" sz="3800" dirty="0" smtClean="0"/>
              <a:t>, </a:t>
            </a:r>
            <a:r>
              <a:rPr lang="en-US" sz="3800" dirty="0" err="1" smtClean="0"/>
              <a:t>Mengapa</a:t>
            </a:r>
            <a:r>
              <a:rPr lang="en-US" sz="3800" dirty="0" smtClean="0"/>
              <a:t> </a:t>
            </a:r>
            <a:r>
              <a:rPr lang="en-US" sz="3800" dirty="0" err="1" smtClean="0"/>
              <a:t>Pemilu</a:t>
            </a:r>
            <a:r>
              <a:rPr lang="en-US" sz="3800" dirty="0" smtClean="0"/>
              <a:t> </a:t>
            </a:r>
            <a:r>
              <a:rPr lang="en-US" sz="3800" dirty="0" err="1" smtClean="0"/>
              <a:t>Serentak</a:t>
            </a:r>
            <a:r>
              <a:rPr lang="en-US" sz="3800" dirty="0" smtClean="0"/>
              <a:t>?</a:t>
            </a:r>
            <a:endParaRPr lang="en-US" sz="3800" dirty="0"/>
          </a:p>
        </p:txBody>
      </p:sp>
      <p:sp>
        <p:nvSpPr>
          <p:cNvPr id="3" name="Content Placeholder 2"/>
          <p:cNvSpPr>
            <a:spLocks noGrp="1"/>
          </p:cNvSpPr>
          <p:nvPr>
            <p:ph idx="1"/>
          </p:nvPr>
        </p:nvSpPr>
        <p:spPr>
          <a:xfrm>
            <a:off x="457200" y="1500174"/>
            <a:ext cx="8229600" cy="4714908"/>
          </a:xfrm>
        </p:spPr>
        <p:txBody>
          <a:bodyPr>
            <a:normAutofit fontScale="77500" lnSpcReduction="20000"/>
          </a:bodyPr>
          <a:lstStyle/>
          <a:p>
            <a:r>
              <a:rPr lang="en-US" dirty="0" err="1" smtClean="0"/>
              <a:t>Secara</a:t>
            </a:r>
            <a:r>
              <a:rPr lang="en-US" dirty="0" smtClean="0"/>
              <a:t> </a:t>
            </a:r>
            <a:r>
              <a:rPr lang="en-US" dirty="0" err="1" smtClean="0"/>
              <a:t>umum</a:t>
            </a:r>
            <a:r>
              <a:rPr lang="en-US" dirty="0" smtClean="0"/>
              <a:t> </a:t>
            </a:r>
            <a:r>
              <a:rPr lang="en-US" dirty="0" err="1" smtClean="0"/>
              <a:t>pemilu</a:t>
            </a:r>
            <a:r>
              <a:rPr lang="en-US" dirty="0" smtClean="0"/>
              <a:t> </a:t>
            </a:r>
            <a:r>
              <a:rPr lang="en-US" dirty="0" err="1" smtClean="0"/>
              <a:t>serentak</a:t>
            </a:r>
            <a:r>
              <a:rPr lang="en-US" dirty="0" smtClean="0"/>
              <a:t> </a:t>
            </a:r>
            <a:r>
              <a:rPr lang="en-US" dirty="0" err="1" smtClean="0"/>
              <a:t>dapat</a:t>
            </a:r>
            <a:r>
              <a:rPr lang="en-US" dirty="0" smtClean="0"/>
              <a:t> </a:t>
            </a:r>
            <a:r>
              <a:rPr lang="en-US" dirty="0" err="1" smtClean="0"/>
              <a:t>didefinisikan</a:t>
            </a:r>
            <a:r>
              <a:rPr lang="en-US" dirty="0" smtClean="0"/>
              <a:t> </a:t>
            </a:r>
            <a:r>
              <a:rPr lang="en-US" dirty="0" err="1" smtClean="0"/>
              <a:t>sebagai</a:t>
            </a:r>
            <a:r>
              <a:rPr lang="en-US" dirty="0" smtClean="0"/>
              <a:t> </a:t>
            </a:r>
            <a:r>
              <a:rPr lang="en-US" dirty="0" err="1" smtClean="0"/>
              <a:t>pemilu</a:t>
            </a:r>
            <a:r>
              <a:rPr lang="en-US" dirty="0" smtClean="0"/>
              <a:t> yang </a:t>
            </a:r>
            <a:r>
              <a:rPr lang="en-US" dirty="0" err="1" smtClean="0"/>
              <a:t>diselenggarakan</a:t>
            </a:r>
            <a:r>
              <a:rPr lang="en-US" dirty="0" smtClean="0"/>
              <a:t> </a:t>
            </a:r>
            <a:r>
              <a:rPr lang="en-US" dirty="0" err="1" smtClean="0"/>
              <a:t>untuk</a:t>
            </a:r>
            <a:r>
              <a:rPr lang="en-US" dirty="0" smtClean="0"/>
              <a:t> </a:t>
            </a:r>
            <a:r>
              <a:rPr lang="en-US" dirty="0" err="1" smtClean="0"/>
              <a:t>memilih</a:t>
            </a:r>
            <a:r>
              <a:rPr lang="en-US" dirty="0" smtClean="0"/>
              <a:t> </a:t>
            </a:r>
            <a:r>
              <a:rPr lang="en-US" dirty="0" err="1" smtClean="0"/>
              <a:t>beberapa</a:t>
            </a:r>
            <a:r>
              <a:rPr lang="en-US" dirty="0" smtClean="0"/>
              <a:t>  </a:t>
            </a:r>
            <a:r>
              <a:rPr lang="en-US" dirty="0" err="1" smtClean="0"/>
              <a:t>wakil</a:t>
            </a:r>
            <a:r>
              <a:rPr lang="en-US" dirty="0" smtClean="0"/>
              <a:t> </a:t>
            </a:r>
            <a:r>
              <a:rPr lang="en-US" dirty="0" err="1" smtClean="0"/>
              <a:t>dan</a:t>
            </a:r>
            <a:r>
              <a:rPr lang="en-US" dirty="0" smtClean="0"/>
              <a:t> </a:t>
            </a:r>
            <a:r>
              <a:rPr lang="en-US" dirty="0" err="1" smtClean="0"/>
              <a:t>atau</a:t>
            </a:r>
            <a:r>
              <a:rPr lang="en-US" dirty="0" smtClean="0"/>
              <a:t> </a:t>
            </a:r>
            <a:r>
              <a:rPr lang="en-US" dirty="0" err="1" smtClean="0"/>
              <a:t>pimpinan</a:t>
            </a:r>
            <a:r>
              <a:rPr lang="en-US" dirty="0" smtClean="0"/>
              <a:t>  </a:t>
            </a:r>
            <a:r>
              <a:rPr lang="en-US" dirty="0" err="1" smtClean="0"/>
              <a:t>lembaga</a:t>
            </a:r>
            <a:r>
              <a:rPr lang="en-US" dirty="0" smtClean="0"/>
              <a:t> </a:t>
            </a:r>
            <a:r>
              <a:rPr lang="en-US" dirty="0" err="1" smtClean="0"/>
              <a:t>demokrasi</a:t>
            </a:r>
            <a:r>
              <a:rPr lang="en-US" dirty="0" smtClean="0"/>
              <a:t> </a:t>
            </a:r>
            <a:r>
              <a:rPr lang="en-US" dirty="0" err="1" smtClean="0"/>
              <a:t>sekaligus</a:t>
            </a:r>
            <a:r>
              <a:rPr lang="en-US" dirty="0" smtClean="0"/>
              <a:t> </a:t>
            </a:r>
            <a:r>
              <a:rPr lang="en-US" dirty="0" err="1" smtClean="0"/>
              <a:t>pada</a:t>
            </a:r>
            <a:r>
              <a:rPr lang="en-US" dirty="0" smtClean="0"/>
              <a:t> </a:t>
            </a:r>
            <a:r>
              <a:rPr lang="en-US" dirty="0" err="1" smtClean="0"/>
              <a:t>satu</a:t>
            </a:r>
            <a:r>
              <a:rPr lang="en-US" dirty="0" smtClean="0"/>
              <a:t> </a:t>
            </a:r>
            <a:r>
              <a:rPr lang="en-US" dirty="0" err="1" smtClean="0"/>
              <a:t>waktu</a:t>
            </a:r>
            <a:r>
              <a:rPr lang="en-US" dirty="0" smtClean="0"/>
              <a:t> </a:t>
            </a:r>
            <a:r>
              <a:rPr lang="en-US" dirty="0" err="1" smtClean="0"/>
              <a:t>secara</a:t>
            </a:r>
            <a:r>
              <a:rPr lang="en-US" dirty="0" smtClean="0"/>
              <a:t> </a:t>
            </a:r>
            <a:r>
              <a:rPr lang="en-US" dirty="0" err="1" smtClean="0"/>
              <a:t>bersamaan</a:t>
            </a:r>
            <a:r>
              <a:rPr lang="en-US" dirty="0" smtClean="0"/>
              <a:t>. </a:t>
            </a:r>
            <a:r>
              <a:rPr lang="en-US" dirty="0" err="1" smtClean="0"/>
              <a:t>Bertolak</a:t>
            </a:r>
            <a:r>
              <a:rPr lang="en-US" dirty="0" smtClean="0"/>
              <a:t> </a:t>
            </a:r>
            <a:r>
              <a:rPr lang="en-US" dirty="0" err="1" smtClean="0"/>
              <a:t>dari</a:t>
            </a:r>
            <a:r>
              <a:rPr lang="en-US" dirty="0" smtClean="0"/>
              <a:t> </a:t>
            </a:r>
            <a:r>
              <a:rPr lang="en-US" dirty="0" err="1" smtClean="0"/>
              <a:t>definisi</a:t>
            </a:r>
            <a:r>
              <a:rPr lang="en-US" dirty="0" smtClean="0"/>
              <a:t> </a:t>
            </a:r>
            <a:r>
              <a:rPr lang="en-US" dirty="0" err="1" smtClean="0"/>
              <a:t>tsb</a:t>
            </a:r>
            <a:r>
              <a:rPr lang="en-US" dirty="0" smtClean="0"/>
              <a:t>, </a:t>
            </a:r>
            <a:r>
              <a:rPr lang="en-US" dirty="0" err="1" smtClean="0"/>
              <a:t>bangsa</a:t>
            </a:r>
            <a:r>
              <a:rPr lang="en-US" dirty="0" smtClean="0"/>
              <a:t> </a:t>
            </a:r>
            <a:r>
              <a:rPr lang="en-US" dirty="0" err="1" smtClean="0"/>
              <a:t>kita</a:t>
            </a:r>
            <a:r>
              <a:rPr lang="en-US" dirty="0" smtClean="0"/>
              <a:t> </a:t>
            </a:r>
            <a:r>
              <a:rPr lang="en-US" dirty="0" err="1" smtClean="0"/>
              <a:t>sebenarnya</a:t>
            </a:r>
            <a:r>
              <a:rPr lang="en-US" dirty="0" smtClean="0"/>
              <a:t> </a:t>
            </a:r>
            <a:r>
              <a:rPr lang="en-US" dirty="0" err="1" smtClean="0"/>
              <a:t>telah</a:t>
            </a:r>
            <a:r>
              <a:rPr lang="en-US" dirty="0" smtClean="0"/>
              <a:t> </a:t>
            </a:r>
            <a:r>
              <a:rPr lang="en-US" dirty="0" err="1" smtClean="0"/>
              <a:t>menyelenggarakan</a:t>
            </a:r>
            <a:r>
              <a:rPr lang="en-US" dirty="0" smtClean="0"/>
              <a:t> </a:t>
            </a:r>
            <a:r>
              <a:rPr lang="en-US" dirty="0" err="1" smtClean="0"/>
              <a:t>pemilu</a:t>
            </a:r>
            <a:r>
              <a:rPr lang="en-US" dirty="0" smtClean="0"/>
              <a:t> </a:t>
            </a:r>
            <a:r>
              <a:rPr lang="en-US" dirty="0" err="1" smtClean="0"/>
              <a:t>serentak</a:t>
            </a:r>
            <a:r>
              <a:rPr lang="en-US" dirty="0" smtClean="0"/>
              <a:t>, </a:t>
            </a:r>
            <a:r>
              <a:rPr lang="en-US" dirty="0" err="1" smtClean="0"/>
              <a:t>yakni</a:t>
            </a:r>
            <a:r>
              <a:rPr lang="en-US" dirty="0" smtClean="0"/>
              <a:t> </a:t>
            </a:r>
            <a:r>
              <a:rPr lang="en-US" dirty="0" err="1" smtClean="0"/>
              <a:t>ketika</a:t>
            </a:r>
            <a:r>
              <a:rPr lang="en-US" dirty="0" smtClean="0"/>
              <a:t> </a:t>
            </a:r>
            <a:r>
              <a:rPr lang="en-US" dirty="0" err="1" smtClean="0"/>
              <a:t>anggota</a:t>
            </a:r>
            <a:r>
              <a:rPr lang="en-US" dirty="0" smtClean="0"/>
              <a:t> DPR, DPRD </a:t>
            </a:r>
            <a:r>
              <a:rPr lang="en-US" dirty="0" err="1" smtClean="0"/>
              <a:t>provinsi</a:t>
            </a:r>
            <a:r>
              <a:rPr lang="en-US" dirty="0" smtClean="0"/>
              <a:t>, </a:t>
            </a:r>
            <a:r>
              <a:rPr lang="en-US" dirty="0" err="1" smtClean="0"/>
              <a:t>dan</a:t>
            </a:r>
            <a:r>
              <a:rPr lang="en-US" dirty="0" smtClean="0"/>
              <a:t> DPRD </a:t>
            </a:r>
            <a:r>
              <a:rPr lang="en-US" dirty="0" err="1" smtClean="0"/>
              <a:t>kabupaten</a:t>
            </a:r>
            <a:r>
              <a:rPr lang="en-US" dirty="0" smtClean="0"/>
              <a:t>/</a:t>
            </a:r>
            <a:r>
              <a:rPr lang="en-US" dirty="0" err="1" smtClean="0"/>
              <a:t>kota</a:t>
            </a:r>
            <a:r>
              <a:rPr lang="en-US" dirty="0" smtClean="0"/>
              <a:t> </a:t>
            </a:r>
            <a:r>
              <a:rPr lang="en-US" dirty="0" err="1" smtClean="0"/>
              <a:t>dipilih</a:t>
            </a:r>
            <a:r>
              <a:rPr lang="en-US" dirty="0" smtClean="0"/>
              <a:t> </a:t>
            </a:r>
            <a:r>
              <a:rPr lang="en-US" dirty="0" err="1" smtClean="0"/>
              <a:t>secara</a:t>
            </a:r>
            <a:r>
              <a:rPr lang="en-US" dirty="0" smtClean="0"/>
              <a:t> </a:t>
            </a:r>
            <a:r>
              <a:rPr lang="en-US" dirty="0" err="1" smtClean="0"/>
              <a:t>bersamaan</a:t>
            </a:r>
            <a:r>
              <a:rPr lang="en-US" dirty="0" smtClean="0"/>
              <a:t>. </a:t>
            </a:r>
            <a:r>
              <a:rPr lang="en-US" dirty="0" err="1" smtClean="0"/>
              <a:t>Sejak</a:t>
            </a:r>
            <a:r>
              <a:rPr lang="en-US" dirty="0" smtClean="0"/>
              <a:t> </a:t>
            </a:r>
            <a:r>
              <a:rPr lang="en-US" dirty="0" err="1" smtClean="0"/>
              <a:t>Pemilu</a:t>
            </a:r>
            <a:r>
              <a:rPr lang="en-US" dirty="0" smtClean="0"/>
              <a:t> 2004, </a:t>
            </a:r>
            <a:r>
              <a:rPr lang="en-US" dirty="0" err="1" smtClean="0"/>
              <a:t>anggota</a:t>
            </a:r>
            <a:r>
              <a:rPr lang="en-US" dirty="0" smtClean="0"/>
              <a:t> DPD </a:t>
            </a:r>
            <a:r>
              <a:rPr lang="en-US" dirty="0" err="1" smtClean="0"/>
              <a:t>juga</a:t>
            </a:r>
            <a:r>
              <a:rPr lang="en-US" dirty="0" smtClean="0"/>
              <a:t> </a:t>
            </a:r>
            <a:r>
              <a:rPr lang="en-US" dirty="0" err="1" smtClean="0"/>
              <a:t>dipilih</a:t>
            </a:r>
            <a:r>
              <a:rPr lang="en-US" dirty="0" smtClean="0"/>
              <a:t> </a:t>
            </a:r>
            <a:r>
              <a:rPr lang="en-US" dirty="0" err="1" smtClean="0"/>
              <a:t>secara</a:t>
            </a:r>
            <a:r>
              <a:rPr lang="en-US" dirty="0" smtClean="0"/>
              <a:t> </a:t>
            </a:r>
            <a:r>
              <a:rPr lang="en-US" dirty="0" err="1" smtClean="0"/>
              <a:t>serentak</a:t>
            </a:r>
            <a:r>
              <a:rPr lang="en-US" dirty="0" smtClean="0"/>
              <a:t> </a:t>
            </a:r>
            <a:r>
              <a:rPr lang="en-US" dirty="0" err="1" smtClean="0"/>
              <a:t>dengan</a:t>
            </a:r>
            <a:r>
              <a:rPr lang="en-US" dirty="0" smtClean="0"/>
              <a:t> </a:t>
            </a:r>
            <a:r>
              <a:rPr lang="en-US" dirty="0" err="1" smtClean="0"/>
              <a:t>anggota</a:t>
            </a:r>
            <a:r>
              <a:rPr lang="en-US" dirty="0" smtClean="0"/>
              <a:t> DPR </a:t>
            </a:r>
            <a:r>
              <a:rPr lang="en-US" dirty="0" err="1" smtClean="0"/>
              <a:t>dan</a:t>
            </a:r>
            <a:r>
              <a:rPr lang="en-US" dirty="0" smtClean="0"/>
              <a:t> DPRD.</a:t>
            </a:r>
            <a:endParaRPr lang="id-ID" dirty="0" smtClean="0"/>
          </a:p>
          <a:p>
            <a:r>
              <a:rPr lang="id-ID" dirty="0" smtClean="0"/>
              <a:t>Namun demikian </a:t>
            </a:r>
            <a:r>
              <a:rPr lang="en-US" dirty="0" smtClean="0"/>
              <a:t>yang </a:t>
            </a:r>
            <a:r>
              <a:rPr lang="en-US" dirty="0" err="1" smtClean="0"/>
              <a:t>dimaksud</a:t>
            </a:r>
            <a:r>
              <a:rPr lang="en-US" dirty="0" smtClean="0"/>
              <a:t> </a:t>
            </a:r>
            <a:r>
              <a:rPr lang="en-US" dirty="0" err="1" smtClean="0"/>
              <a:t>sebagai</a:t>
            </a:r>
            <a:r>
              <a:rPr lang="en-US" dirty="0" smtClean="0"/>
              <a:t> </a:t>
            </a:r>
            <a:r>
              <a:rPr lang="en-US" dirty="0" err="1" smtClean="0"/>
              <a:t>pemilu</a:t>
            </a:r>
            <a:r>
              <a:rPr lang="en-US" dirty="0" smtClean="0"/>
              <a:t> </a:t>
            </a:r>
            <a:r>
              <a:rPr lang="en-US" dirty="0" err="1" smtClean="0"/>
              <a:t>serentak</a:t>
            </a:r>
            <a:r>
              <a:rPr lang="en-US" dirty="0" smtClean="0"/>
              <a:t> </a:t>
            </a:r>
            <a:r>
              <a:rPr lang="id-ID" dirty="0" smtClean="0"/>
              <a:t>pemilu </a:t>
            </a:r>
            <a:r>
              <a:rPr lang="en-US" dirty="0" err="1" smtClean="0"/>
              <a:t>dalam</a:t>
            </a:r>
            <a:r>
              <a:rPr lang="en-US" dirty="0" smtClean="0"/>
              <a:t> </a:t>
            </a:r>
            <a:r>
              <a:rPr lang="en-US" dirty="0" err="1" smtClean="0"/>
              <a:t>artian</a:t>
            </a:r>
            <a:r>
              <a:rPr lang="en-US" dirty="0" smtClean="0"/>
              <a:t> </a:t>
            </a:r>
            <a:r>
              <a:rPr lang="en-US" i="1" dirty="0" smtClean="0"/>
              <a:t>concurrent election </a:t>
            </a:r>
            <a:r>
              <a:rPr lang="en-US" dirty="0" err="1" smtClean="0"/>
              <a:t>di</a:t>
            </a:r>
            <a:r>
              <a:rPr lang="en-US" dirty="0" smtClean="0"/>
              <a:t> </a:t>
            </a:r>
            <a:r>
              <a:rPr lang="en-US" dirty="0" err="1" smtClean="0"/>
              <a:t>sini</a:t>
            </a:r>
            <a:r>
              <a:rPr lang="en-US" dirty="0" smtClean="0"/>
              <a:t> </a:t>
            </a:r>
            <a:r>
              <a:rPr lang="en-US" dirty="0" err="1" smtClean="0"/>
              <a:t>adalah</a:t>
            </a:r>
            <a:r>
              <a:rPr lang="en-US" dirty="0" smtClean="0"/>
              <a:t> </a:t>
            </a:r>
            <a:r>
              <a:rPr lang="en-US" dirty="0" err="1" smtClean="0"/>
              <a:t>penyelenggaraan</a:t>
            </a:r>
            <a:r>
              <a:rPr lang="en-US" dirty="0" smtClean="0"/>
              <a:t> </a:t>
            </a:r>
            <a:r>
              <a:rPr lang="en-US" dirty="0" err="1" smtClean="0"/>
              <a:t>pemilu</a:t>
            </a:r>
            <a:r>
              <a:rPr lang="en-US" dirty="0" smtClean="0"/>
              <a:t> </a:t>
            </a:r>
            <a:r>
              <a:rPr lang="id-ID" dirty="0" smtClean="0"/>
              <a:t>legislatif </a:t>
            </a:r>
            <a:r>
              <a:rPr lang="en-US" dirty="0" smtClean="0"/>
              <a:t>yang </a:t>
            </a:r>
            <a:r>
              <a:rPr lang="en-US" dirty="0" err="1" smtClean="0"/>
              <a:t>dilakukan</a:t>
            </a:r>
            <a:r>
              <a:rPr lang="en-US" dirty="0" smtClean="0"/>
              <a:t> </a:t>
            </a:r>
            <a:r>
              <a:rPr lang="en-US" dirty="0" err="1" smtClean="0"/>
              <a:t>secara</a:t>
            </a:r>
            <a:r>
              <a:rPr lang="en-US" dirty="0" smtClean="0"/>
              <a:t> </a:t>
            </a:r>
            <a:r>
              <a:rPr lang="id-ID" dirty="0" smtClean="0"/>
              <a:t>serentak </a:t>
            </a:r>
            <a:r>
              <a:rPr lang="en-US" dirty="0" err="1" smtClean="0"/>
              <a:t>atau</a:t>
            </a:r>
            <a:r>
              <a:rPr lang="en-US" dirty="0" smtClean="0"/>
              <a:t> </a:t>
            </a:r>
            <a:r>
              <a:rPr lang="en-US" dirty="0" err="1" smtClean="0"/>
              <a:t>bersamaan</a:t>
            </a:r>
            <a:r>
              <a:rPr lang="en-US" dirty="0" smtClean="0"/>
              <a:t> </a:t>
            </a:r>
            <a:r>
              <a:rPr lang="en-US" dirty="0" err="1" smtClean="0"/>
              <a:t>dengan</a:t>
            </a:r>
            <a:r>
              <a:rPr lang="en-US" dirty="0" smtClean="0"/>
              <a:t> </a:t>
            </a:r>
            <a:r>
              <a:rPr lang="en-US" dirty="0" err="1" smtClean="0"/>
              <a:t>pemilu</a:t>
            </a:r>
            <a:r>
              <a:rPr lang="en-US" dirty="0" smtClean="0"/>
              <a:t> </a:t>
            </a:r>
            <a:r>
              <a:rPr lang="en-US" dirty="0" err="1" smtClean="0"/>
              <a:t>eksekutif</a:t>
            </a:r>
            <a:r>
              <a:rPr lang="en-US" dirty="0" smtClean="0"/>
              <a:t> </a:t>
            </a:r>
            <a:r>
              <a:rPr lang="en-US" dirty="0" err="1" smtClean="0"/>
              <a:t>dan</a:t>
            </a:r>
            <a:r>
              <a:rPr lang="en-US" dirty="0" smtClean="0"/>
              <a:t> </a:t>
            </a:r>
            <a:r>
              <a:rPr lang="en-US" dirty="0" err="1" smtClean="0"/>
              <a:t>didesain</a:t>
            </a:r>
            <a:r>
              <a:rPr lang="en-US" dirty="0" smtClean="0"/>
              <a:t> </a:t>
            </a:r>
            <a:r>
              <a:rPr lang="en-US" dirty="0" err="1" smtClean="0"/>
              <a:t>dalam</a:t>
            </a:r>
            <a:r>
              <a:rPr lang="en-US" dirty="0" smtClean="0"/>
              <a:t> </a:t>
            </a:r>
            <a:r>
              <a:rPr lang="en-US" dirty="0" err="1" smtClean="0"/>
              <a:t>kerangka</a:t>
            </a:r>
            <a:r>
              <a:rPr lang="en-US" dirty="0" smtClean="0"/>
              <a:t> </a:t>
            </a:r>
            <a:r>
              <a:rPr lang="en-US" dirty="0" err="1" smtClean="0"/>
              <a:t>penguatan</a:t>
            </a:r>
            <a:r>
              <a:rPr lang="en-US" dirty="0" smtClean="0"/>
              <a:t> </a:t>
            </a:r>
            <a:r>
              <a:rPr lang="en-US" dirty="0" err="1" smtClean="0"/>
              <a:t>sistem</a:t>
            </a:r>
            <a:r>
              <a:rPr lang="en-US" dirty="0" smtClean="0"/>
              <a:t> </a:t>
            </a:r>
            <a:r>
              <a:rPr lang="en-US" dirty="0" err="1" smtClean="0"/>
              <a:t>presidensial</a:t>
            </a:r>
            <a:r>
              <a:rPr lang="en-US" dirty="0" smtClean="0"/>
              <a:t>.</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Sistem</a:t>
            </a:r>
            <a:r>
              <a:rPr lang="en-US" dirty="0" smtClean="0"/>
              <a:t> </a:t>
            </a:r>
            <a:r>
              <a:rPr lang="id-ID" dirty="0"/>
              <a:t>Demokrasi </a:t>
            </a:r>
            <a:r>
              <a:rPr lang="en-US" dirty="0" err="1"/>
              <a:t>Presidensial</a:t>
            </a:r>
            <a:r>
              <a:rPr lang="en-US" dirty="0"/>
              <a:t> (</a:t>
            </a:r>
            <a:r>
              <a:rPr lang="id-ID" dirty="0"/>
              <a:t>1</a:t>
            </a:r>
            <a:r>
              <a:rPr lang="en-US" dirty="0"/>
              <a:t>)</a:t>
            </a:r>
            <a:endParaRPr lang="id-ID" dirty="0"/>
          </a:p>
        </p:txBody>
      </p:sp>
      <p:sp>
        <p:nvSpPr>
          <p:cNvPr id="3" name="Content Placeholder 2"/>
          <p:cNvSpPr>
            <a:spLocks noGrp="1"/>
          </p:cNvSpPr>
          <p:nvPr>
            <p:ph idx="1"/>
          </p:nvPr>
        </p:nvSpPr>
        <p:spPr/>
        <p:txBody>
          <a:bodyPr>
            <a:normAutofit fontScale="85000" lnSpcReduction="20000"/>
          </a:bodyPr>
          <a:lstStyle/>
          <a:p>
            <a:pPr>
              <a:lnSpc>
                <a:spcPct val="90000"/>
              </a:lnSpc>
            </a:pPr>
            <a:r>
              <a:rPr lang="en-US" dirty="0" err="1"/>
              <a:t>Presiden</a:t>
            </a:r>
            <a:r>
              <a:rPr lang="en-US" dirty="0"/>
              <a:t> </a:t>
            </a:r>
            <a:r>
              <a:rPr lang="en-US" dirty="0" err="1"/>
              <a:t>adalah</a:t>
            </a:r>
            <a:r>
              <a:rPr lang="en-US" dirty="0"/>
              <a:t> </a:t>
            </a:r>
            <a:r>
              <a:rPr lang="en-US" dirty="0" err="1"/>
              <a:t>pusat</a:t>
            </a:r>
            <a:r>
              <a:rPr lang="en-US" dirty="0"/>
              <a:t> </a:t>
            </a:r>
            <a:r>
              <a:rPr lang="en-US" dirty="0" err="1"/>
              <a:t>kekuasaan</a:t>
            </a:r>
            <a:r>
              <a:rPr lang="en-US" dirty="0"/>
              <a:t> </a:t>
            </a:r>
            <a:r>
              <a:rPr lang="id-ID" dirty="0"/>
              <a:t>yang menjabat </a:t>
            </a:r>
            <a:r>
              <a:rPr lang="en-US" dirty="0" err="1">
                <a:sym typeface="Wingdings" pitchFamily="2" charset="2"/>
              </a:rPr>
              <a:t>kepala</a:t>
            </a:r>
            <a:r>
              <a:rPr lang="en-US" dirty="0">
                <a:sym typeface="Wingdings" pitchFamily="2" charset="2"/>
              </a:rPr>
              <a:t> </a:t>
            </a:r>
            <a:r>
              <a:rPr lang="en-US" dirty="0" err="1">
                <a:sym typeface="Wingdings" pitchFamily="2" charset="2"/>
              </a:rPr>
              <a:t>pemerintahan</a:t>
            </a:r>
            <a:r>
              <a:rPr lang="en-US" dirty="0">
                <a:sym typeface="Wingdings" pitchFamily="2" charset="2"/>
              </a:rPr>
              <a:t> </a:t>
            </a:r>
            <a:r>
              <a:rPr lang="en-US" dirty="0" err="1">
                <a:sym typeface="Wingdings" pitchFamily="2" charset="2"/>
              </a:rPr>
              <a:t>sekaligus</a:t>
            </a:r>
            <a:r>
              <a:rPr lang="en-US" dirty="0">
                <a:sym typeface="Wingdings" pitchFamily="2" charset="2"/>
              </a:rPr>
              <a:t> </a:t>
            </a:r>
            <a:r>
              <a:rPr lang="id-ID" dirty="0">
                <a:sym typeface="Wingdings" pitchFamily="2" charset="2"/>
              </a:rPr>
              <a:t>sebagai </a:t>
            </a:r>
            <a:r>
              <a:rPr lang="en-US" dirty="0" err="1">
                <a:sym typeface="Wingdings" pitchFamily="2" charset="2"/>
              </a:rPr>
              <a:t>kepala</a:t>
            </a:r>
            <a:r>
              <a:rPr lang="en-US" dirty="0">
                <a:sym typeface="Wingdings" pitchFamily="2" charset="2"/>
              </a:rPr>
              <a:t> </a:t>
            </a:r>
            <a:r>
              <a:rPr lang="en-US" dirty="0" err="1">
                <a:sym typeface="Wingdings" pitchFamily="2" charset="2"/>
              </a:rPr>
              <a:t>negara</a:t>
            </a:r>
            <a:r>
              <a:rPr lang="id-ID" dirty="0">
                <a:sym typeface="Wingdings" pitchFamily="2" charset="2"/>
              </a:rPr>
              <a:t>;</a:t>
            </a:r>
            <a:endParaRPr lang="en-US" dirty="0"/>
          </a:p>
          <a:p>
            <a:pPr>
              <a:lnSpc>
                <a:spcPct val="90000"/>
              </a:lnSpc>
            </a:pPr>
            <a:r>
              <a:rPr lang="en-US" dirty="0" err="1"/>
              <a:t>Pemilihan</a:t>
            </a:r>
            <a:r>
              <a:rPr lang="en-US" dirty="0"/>
              <a:t> </a:t>
            </a:r>
            <a:r>
              <a:rPr lang="id-ID" dirty="0" smtClean="0"/>
              <a:t>secara </a:t>
            </a:r>
            <a:r>
              <a:rPr lang="en-US" dirty="0" err="1" smtClean="0"/>
              <a:t>langsung</a:t>
            </a:r>
            <a:r>
              <a:rPr lang="en-US" dirty="0" smtClean="0"/>
              <a:t> </a:t>
            </a:r>
            <a:r>
              <a:rPr lang="en-US" dirty="0" err="1"/>
              <a:t>Presiden</a:t>
            </a:r>
            <a:r>
              <a:rPr lang="en-US" dirty="0"/>
              <a:t> </a:t>
            </a:r>
            <a:r>
              <a:rPr lang="id-ID" dirty="0"/>
              <a:t>(dan Wapres) </a:t>
            </a:r>
            <a:r>
              <a:rPr lang="en-US" dirty="0" err="1"/>
              <a:t>oleh</a:t>
            </a:r>
            <a:r>
              <a:rPr lang="en-US" dirty="0"/>
              <a:t> </a:t>
            </a:r>
            <a:r>
              <a:rPr lang="en-US" dirty="0" err="1" smtClean="0"/>
              <a:t>rakyat</a:t>
            </a:r>
            <a:r>
              <a:rPr lang="en-US" dirty="0" smtClean="0"/>
              <a:t> </a:t>
            </a:r>
            <a:r>
              <a:rPr lang="en-US" dirty="0" err="1" smtClean="0"/>
              <a:t>atau</a:t>
            </a:r>
            <a:r>
              <a:rPr lang="en-US" dirty="0" smtClean="0"/>
              <a:t> </a:t>
            </a:r>
            <a:r>
              <a:rPr lang="en-US" dirty="0" err="1" smtClean="0"/>
              <a:t>oleh</a:t>
            </a:r>
            <a:r>
              <a:rPr lang="en-US" dirty="0" smtClean="0"/>
              <a:t> </a:t>
            </a:r>
            <a:r>
              <a:rPr lang="en-US" dirty="0" err="1" smtClean="0"/>
              <a:t>dewan</a:t>
            </a:r>
            <a:r>
              <a:rPr lang="en-US" dirty="0" smtClean="0"/>
              <a:t> </a:t>
            </a:r>
            <a:r>
              <a:rPr lang="en-US" dirty="0" err="1" smtClean="0"/>
              <a:t>pemilih</a:t>
            </a:r>
            <a:r>
              <a:rPr lang="en-US" dirty="0" smtClean="0"/>
              <a:t> (</a:t>
            </a:r>
            <a:r>
              <a:rPr lang="en-US" dirty="0" err="1" smtClean="0"/>
              <a:t>seperti</a:t>
            </a:r>
            <a:r>
              <a:rPr lang="en-US" dirty="0" smtClean="0"/>
              <a:t> </a:t>
            </a:r>
            <a:r>
              <a:rPr lang="en-US" dirty="0" err="1" smtClean="0"/>
              <a:t>di</a:t>
            </a:r>
            <a:r>
              <a:rPr lang="en-US" dirty="0" smtClean="0"/>
              <a:t> AS);</a:t>
            </a:r>
            <a:endParaRPr lang="en-US" dirty="0"/>
          </a:p>
          <a:p>
            <a:pPr>
              <a:lnSpc>
                <a:spcPct val="90000"/>
              </a:lnSpc>
            </a:pPr>
            <a:r>
              <a:rPr lang="en-US" dirty="0" err="1"/>
              <a:t>Masa</a:t>
            </a:r>
            <a:r>
              <a:rPr lang="en-US" dirty="0"/>
              <a:t> </a:t>
            </a:r>
            <a:r>
              <a:rPr lang="en-US" dirty="0" err="1"/>
              <a:t>jabatan</a:t>
            </a:r>
            <a:r>
              <a:rPr lang="en-US" dirty="0"/>
              <a:t> </a:t>
            </a:r>
            <a:r>
              <a:rPr lang="en-US" dirty="0" err="1"/>
              <a:t>Presiden</a:t>
            </a:r>
            <a:r>
              <a:rPr lang="en-US" dirty="0"/>
              <a:t> </a:t>
            </a:r>
            <a:r>
              <a:rPr lang="en-US" dirty="0" err="1"/>
              <a:t>bersifat</a:t>
            </a:r>
            <a:r>
              <a:rPr lang="en-US" dirty="0"/>
              <a:t> </a:t>
            </a:r>
            <a:r>
              <a:rPr lang="en-US" dirty="0" err="1"/>
              <a:t>tetap</a:t>
            </a:r>
            <a:r>
              <a:rPr lang="en-US" dirty="0"/>
              <a:t> (</a:t>
            </a:r>
            <a:r>
              <a:rPr lang="en-US" i="1" dirty="0"/>
              <a:t>fixed term</a:t>
            </a:r>
            <a:r>
              <a:rPr lang="en-US" dirty="0"/>
              <a:t>);</a:t>
            </a:r>
          </a:p>
          <a:p>
            <a:pPr>
              <a:lnSpc>
                <a:spcPct val="90000"/>
              </a:lnSpc>
            </a:pPr>
            <a:r>
              <a:rPr lang="en-US" dirty="0" err="1"/>
              <a:t>Presiden</a:t>
            </a:r>
            <a:r>
              <a:rPr lang="en-US" dirty="0"/>
              <a:t> (</a:t>
            </a:r>
            <a:r>
              <a:rPr lang="en-US" dirty="0" err="1"/>
              <a:t>eksekutif</a:t>
            </a:r>
            <a:r>
              <a:rPr lang="en-US" dirty="0"/>
              <a:t>) </a:t>
            </a:r>
            <a:r>
              <a:rPr lang="en-US" dirty="0" err="1"/>
              <a:t>dan</a:t>
            </a:r>
            <a:r>
              <a:rPr lang="en-US" dirty="0"/>
              <a:t> </a:t>
            </a:r>
            <a:r>
              <a:rPr lang="en-US" dirty="0" err="1"/>
              <a:t>Parlemen</a:t>
            </a:r>
            <a:r>
              <a:rPr lang="en-US" dirty="0"/>
              <a:t> (</a:t>
            </a:r>
            <a:r>
              <a:rPr lang="en-US" dirty="0" err="1"/>
              <a:t>legislatif</a:t>
            </a:r>
            <a:r>
              <a:rPr lang="en-US" dirty="0"/>
              <a:t>) </a:t>
            </a:r>
            <a:r>
              <a:rPr lang="en-US" dirty="0" err="1"/>
              <a:t>adalah</a:t>
            </a:r>
            <a:r>
              <a:rPr lang="en-US" dirty="0"/>
              <a:t> </a:t>
            </a:r>
            <a:r>
              <a:rPr lang="en-US" dirty="0" err="1"/>
              <a:t>dua</a:t>
            </a:r>
            <a:r>
              <a:rPr lang="en-US" dirty="0"/>
              <a:t> </a:t>
            </a:r>
            <a:r>
              <a:rPr lang="en-US" dirty="0" err="1"/>
              <a:t>institusi</a:t>
            </a:r>
            <a:r>
              <a:rPr lang="en-US" dirty="0"/>
              <a:t> </a:t>
            </a:r>
            <a:r>
              <a:rPr lang="en-US" dirty="0" err="1"/>
              <a:t>terpisah</a:t>
            </a:r>
            <a:r>
              <a:rPr lang="en-US" dirty="0"/>
              <a:t> yang </a:t>
            </a:r>
            <a:r>
              <a:rPr lang="id-ID" dirty="0"/>
              <a:t>memiliki legitimasi politik berbeda (karena dihasilkan oleh pemilu yang berbeda) dan </a:t>
            </a:r>
            <a:r>
              <a:rPr lang="en-US" dirty="0" err="1"/>
              <a:t>relasinya</a:t>
            </a:r>
            <a:r>
              <a:rPr lang="en-US" dirty="0"/>
              <a:t> </a:t>
            </a:r>
            <a:r>
              <a:rPr lang="en-US" dirty="0" err="1"/>
              <a:t>berdasarkan</a:t>
            </a:r>
            <a:r>
              <a:rPr lang="en-US" dirty="0"/>
              <a:t> </a:t>
            </a:r>
            <a:r>
              <a:rPr lang="en-US" dirty="0" err="1"/>
              <a:t>prinsip</a:t>
            </a:r>
            <a:r>
              <a:rPr lang="en-US" dirty="0"/>
              <a:t> </a:t>
            </a:r>
            <a:r>
              <a:rPr lang="en-US" i="1" dirty="0"/>
              <a:t>checks and balances</a:t>
            </a:r>
            <a:r>
              <a:rPr lang="en-US" dirty="0"/>
              <a:t>;</a:t>
            </a:r>
          </a:p>
          <a:p>
            <a:pPr>
              <a:lnSpc>
                <a:spcPct val="90000"/>
              </a:lnSpc>
            </a:pPr>
            <a:r>
              <a:rPr lang="en-US" dirty="0" err="1"/>
              <a:t>Parlemen</a:t>
            </a:r>
            <a:r>
              <a:rPr lang="en-US" dirty="0"/>
              <a:t> </a:t>
            </a:r>
            <a:r>
              <a:rPr lang="en-US" dirty="0" err="1"/>
              <a:t>tidak</a:t>
            </a:r>
            <a:r>
              <a:rPr lang="en-US" dirty="0"/>
              <a:t> </a:t>
            </a:r>
            <a:r>
              <a:rPr lang="en-US" dirty="0" err="1"/>
              <a:t>bisa</a:t>
            </a:r>
            <a:r>
              <a:rPr lang="en-US" dirty="0"/>
              <a:t> </a:t>
            </a:r>
            <a:r>
              <a:rPr lang="en-US" dirty="0" err="1"/>
              <a:t>menjatuhkan</a:t>
            </a:r>
            <a:r>
              <a:rPr lang="en-US" dirty="0"/>
              <a:t> </a:t>
            </a:r>
            <a:r>
              <a:rPr lang="en-US" dirty="0" err="1"/>
              <a:t>Presiden</a:t>
            </a:r>
            <a:r>
              <a:rPr lang="en-US" dirty="0"/>
              <a:t> </a:t>
            </a:r>
            <a:r>
              <a:rPr lang="en-US" dirty="0" err="1"/>
              <a:t>kecuali</a:t>
            </a:r>
            <a:r>
              <a:rPr lang="en-US" dirty="0"/>
              <a:t> </a:t>
            </a:r>
            <a:r>
              <a:rPr lang="en-US" dirty="0" err="1"/>
              <a:t>melalui</a:t>
            </a:r>
            <a:r>
              <a:rPr lang="en-US" dirty="0"/>
              <a:t> proses </a:t>
            </a:r>
            <a:r>
              <a:rPr lang="en-US" dirty="0" err="1"/>
              <a:t>pemakzulan</a:t>
            </a:r>
            <a:r>
              <a:rPr lang="en-US" dirty="0"/>
              <a:t> (</a:t>
            </a:r>
            <a:r>
              <a:rPr lang="en-US" i="1" dirty="0"/>
              <a:t>impeachment) </a:t>
            </a:r>
            <a:r>
              <a:rPr lang="en-US" dirty="0"/>
              <a:t>yang </a:t>
            </a:r>
            <a:r>
              <a:rPr lang="en-US" dirty="0" err="1"/>
              <a:t>panjang</a:t>
            </a:r>
            <a:r>
              <a:rPr lang="en-US" dirty="0"/>
              <a:t> </a:t>
            </a:r>
            <a:r>
              <a:rPr lang="id-ID" dirty="0"/>
              <a:t>karena Presiden dinilai melanggar konstitusi (dalam konteks kita</a:t>
            </a:r>
            <a:r>
              <a:rPr lang="en-US" dirty="0"/>
              <a:t> </a:t>
            </a:r>
            <a:r>
              <a:rPr lang="en-US" dirty="0" err="1"/>
              <a:t>melalui</a:t>
            </a:r>
            <a:r>
              <a:rPr lang="en-US" dirty="0"/>
              <a:t> </a:t>
            </a:r>
            <a:r>
              <a:rPr lang="en-US" dirty="0" err="1"/>
              <a:t>pertimbangan</a:t>
            </a:r>
            <a:r>
              <a:rPr lang="en-US" dirty="0"/>
              <a:t> </a:t>
            </a:r>
            <a:r>
              <a:rPr lang="en-US" dirty="0" err="1"/>
              <a:t>hukum</a:t>
            </a:r>
            <a:r>
              <a:rPr lang="en-US" dirty="0"/>
              <a:t> </a:t>
            </a:r>
            <a:r>
              <a:rPr lang="en-US" dirty="0" err="1"/>
              <a:t>Mahkamah</a:t>
            </a:r>
            <a:r>
              <a:rPr lang="en-US" dirty="0"/>
              <a:t> </a:t>
            </a:r>
            <a:r>
              <a:rPr lang="en-US" dirty="0" err="1"/>
              <a:t>Konstitusi</a:t>
            </a:r>
            <a:r>
              <a:rPr lang="id-ID" dirty="0"/>
              <a:t>)</a:t>
            </a:r>
            <a:r>
              <a:rPr lang="en-US" dirty="0"/>
              <a:t>;</a:t>
            </a:r>
          </a:p>
          <a:p>
            <a:pPr marL="0" indent="0">
              <a:buNone/>
            </a:pPr>
            <a:endParaRPr lang="id-ID" dirty="0"/>
          </a:p>
        </p:txBody>
      </p:sp>
    </p:spTree>
    <p:extLst>
      <p:ext uri="{BB962C8B-B14F-4D97-AF65-F5344CB8AC3E}">
        <p14:creationId xmlns:p14="http://schemas.microsoft.com/office/powerpoint/2010/main" xmlns="" val="1046829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Sistem</a:t>
            </a:r>
            <a:r>
              <a:rPr lang="en-US" dirty="0"/>
              <a:t> </a:t>
            </a:r>
            <a:r>
              <a:rPr lang="id-ID" dirty="0"/>
              <a:t>Demokrasi </a:t>
            </a:r>
            <a:r>
              <a:rPr lang="en-US" dirty="0" err="1"/>
              <a:t>Presidensial</a:t>
            </a:r>
            <a:r>
              <a:rPr lang="en-US" dirty="0"/>
              <a:t> </a:t>
            </a:r>
            <a:r>
              <a:rPr lang="en-US" dirty="0" smtClean="0"/>
              <a:t>(</a:t>
            </a:r>
            <a:r>
              <a:rPr lang="id-ID" dirty="0" smtClean="0"/>
              <a:t>2</a:t>
            </a:r>
            <a:r>
              <a:rPr lang="en-US" dirty="0" smtClean="0"/>
              <a:t>)</a:t>
            </a:r>
            <a:endParaRPr lang="id-ID" dirty="0"/>
          </a:p>
        </p:txBody>
      </p:sp>
      <p:sp>
        <p:nvSpPr>
          <p:cNvPr id="3" name="Content Placeholder 2"/>
          <p:cNvSpPr>
            <a:spLocks noGrp="1"/>
          </p:cNvSpPr>
          <p:nvPr>
            <p:ph idx="1"/>
          </p:nvPr>
        </p:nvSpPr>
        <p:spPr/>
        <p:txBody>
          <a:bodyPr>
            <a:normAutofit fontScale="85000" lnSpcReduction="20000"/>
          </a:bodyPr>
          <a:lstStyle/>
          <a:p>
            <a:pPr>
              <a:lnSpc>
                <a:spcPct val="90000"/>
              </a:lnSpc>
            </a:pPr>
            <a:r>
              <a:rPr lang="id-ID" dirty="0"/>
              <a:t>Sebaliknya, </a:t>
            </a:r>
            <a:r>
              <a:rPr lang="en-US" dirty="0" err="1"/>
              <a:t>Presiden</a:t>
            </a:r>
            <a:r>
              <a:rPr lang="en-US" dirty="0"/>
              <a:t> </a:t>
            </a:r>
            <a:r>
              <a:rPr lang="en-US" dirty="0" err="1"/>
              <a:t>tidak</a:t>
            </a:r>
            <a:r>
              <a:rPr lang="en-US" dirty="0"/>
              <a:t> </a:t>
            </a:r>
            <a:r>
              <a:rPr lang="en-US" dirty="0" err="1"/>
              <a:t>bisa</a:t>
            </a:r>
            <a:r>
              <a:rPr lang="en-US" dirty="0"/>
              <a:t> </a:t>
            </a:r>
            <a:r>
              <a:rPr lang="en-US" dirty="0" err="1"/>
              <a:t>membubarkan</a:t>
            </a:r>
            <a:r>
              <a:rPr lang="en-US" dirty="0"/>
              <a:t> </a:t>
            </a:r>
            <a:r>
              <a:rPr lang="en-US" dirty="0" err="1"/>
              <a:t>Parlemen</a:t>
            </a:r>
            <a:r>
              <a:rPr lang="en-US" dirty="0"/>
              <a:t>;</a:t>
            </a:r>
          </a:p>
          <a:p>
            <a:pPr>
              <a:lnSpc>
                <a:spcPct val="90000"/>
              </a:lnSpc>
            </a:pPr>
            <a:r>
              <a:rPr lang="en-US" dirty="0" err="1"/>
              <a:t>Presiden</a:t>
            </a:r>
            <a:r>
              <a:rPr lang="en-US" dirty="0"/>
              <a:t> </a:t>
            </a:r>
            <a:r>
              <a:rPr lang="en-US" dirty="0" err="1"/>
              <a:t>tidak</a:t>
            </a:r>
            <a:r>
              <a:rPr lang="en-US" dirty="0"/>
              <a:t> </a:t>
            </a:r>
            <a:r>
              <a:rPr lang="en-US" dirty="0" err="1"/>
              <a:t>bertanggung</a:t>
            </a:r>
            <a:r>
              <a:rPr lang="en-US" dirty="0"/>
              <a:t> </a:t>
            </a:r>
            <a:r>
              <a:rPr lang="en-US" dirty="0" err="1"/>
              <a:t>jawab</a:t>
            </a:r>
            <a:r>
              <a:rPr lang="en-US" dirty="0"/>
              <a:t> </a:t>
            </a:r>
            <a:r>
              <a:rPr lang="en-US" dirty="0" err="1"/>
              <a:t>kepada</a:t>
            </a:r>
            <a:r>
              <a:rPr lang="en-US" dirty="0"/>
              <a:t> </a:t>
            </a:r>
            <a:r>
              <a:rPr lang="en-US" dirty="0" err="1"/>
              <a:t>Parlemen</a:t>
            </a:r>
            <a:r>
              <a:rPr lang="en-US" dirty="0"/>
              <a:t>, </a:t>
            </a:r>
            <a:r>
              <a:rPr lang="en-US" dirty="0" err="1"/>
              <a:t>melainkan</a:t>
            </a:r>
            <a:r>
              <a:rPr lang="en-US" dirty="0"/>
              <a:t> </a:t>
            </a:r>
            <a:r>
              <a:rPr lang="en-US" dirty="0" err="1"/>
              <a:t>bertanggung</a:t>
            </a:r>
            <a:r>
              <a:rPr lang="en-US" dirty="0"/>
              <a:t> </a:t>
            </a:r>
            <a:r>
              <a:rPr lang="en-US" dirty="0" err="1"/>
              <a:t>jawab</a:t>
            </a:r>
            <a:r>
              <a:rPr lang="en-US" dirty="0"/>
              <a:t> </a:t>
            </a:r>
            <a:r>
              <a:rPr lang="en-US" dirty="0" err="1"/>
              <a:t>kepada</a:t>
            </a:r>
            <a:r>
              <a:rPr lang="en-US" dirty="0"/>
              <a:t> </a:t>
            </a:r>
            <a:r>
              <a:rPr lang="en-US" dirty="0" err="1"/>
              <a:t>konstitusi</a:t>
            </a:r>
            <a:r>
              <a:rPr lang="en-US" dirty="0"/>
              <a:t> </a:t>
            </a:r>
            <a:r>
              <a:rPr lang="en-US" dirty="0" err="1"/>
              <a:t>dan</a:t>
            </a:r>
            <a:r>
              <a:rPr lang="en-US" dirty="0"/>
              <a:t> </a:t>
            </a:r>
            <a:r>
              <a:rPr lang="en-US" dirty="0" err="1"/>
              <a:t>rakyat</a:t>
            </a:r>
            <a:r>
              <a:rPr lang="en-US" dirty="0"/>
              <a:t> yang </a:t>
            </a:r>
            <a:r>
              <a:rPr lang="en-US" dirty="0" err="1"/>
              <a:t>memilihnya</a:t>
            </a:r>
            <a:r>
              <a:rPr lang="en-US" dirty="0"/>
              <a:t>;</a:t>
            </a:r>
          </a:p>
          <a:p>
            <a:pPr>
              <a:lnSpc>
                <a:spcPct val="90000"/>
              </a:lnSpc>
            </a:pPr>
            <a:r>
              <a:rPr lang="en-US" dirty="0" err="1"/>
              <a:t>Lembaga</a:t>
            </a:r>
            <a:r>
              <a:rPr lang="en-US" dirty="0"/>
              <a:t> </a:t>
            </a:r>
            <a:r>
              <a:rPr lang="en-US" dirty="0" err="1"/>
              <a:t>kepresidenan</a:t>
            </a:r>
            <a:r>
              <a:rPr lang="en-US" dirty="0"/>
              <a:t> </a:t>
            </a:r>
            <a:r>
              <a:rPr lang="en-US" dirty="0" err="1"/>
              <a:t>adalah</a:t>
            </a:r>
            <a:r>
              <a:rPr lang="en-US" dirty="0"/>
              <a:t> </a:t>
            </a:r>
            <a:r>
              <a:rPr lang="en-US" dirty="0" err="1"/>
              <a:t>eksekutif</a:t>
            </a:r>
            <a:r>
              <a:rPr lang="en-US" dirty="0"/>
              <a:t> yang </a:t>
            </a:r>
            <a:r>
              <a:rPr lang="en-US" dirty="0" err="1"/>
              <a:t>bersifat</a:t>
            </a:r>
            <a:r>
              <a:rPr lang="en-US" dirty="0"/>
              <a:t> </a:t>
            </a:r>
            <a:r>
              <a:rPr lang="en-US" dirty="0" err="1"/>
              <a:t>tunggal</a:t>
            </a:r>
            <a:r>
              <a:rPr lang="id-ID" dirty="0"/>
              <a:t>. Konsekuensinya, walaupun menurut konstitusi Presiden dibantu oleh Wapres, kekuasaan Presiden tidak terbagi, kecuali dikehendaki oleh Presiden;</a:t>
            </a:r>
            <a:endParaRPr lang="en-US" dirty="0"/>
          </a:p>
          <a:p>
            <a:pPr>
              <a:lnSpc>
                <a:spcPct val="90000"/>
              </a:lnSpc>
            </a:pPr>
            <a:r>
              <a:rPr lang="en-US" dirty="0" err="1"/>
              <a:t>Menteri-menteri</a:t>
            </a:r>
            <a:r>
              <a:rPr lang="en-US" dirty="0"/>
              <a:t> </a:t>
            </a:r>
            <a:r>
              <a:rPr lang="en-US" dirty="0" err="1"/>
              <a:t>diangkat</a:t>
            </a:r>
            <a:r>
              <a:rPr lang="en-US" dirty="0"/>
              <a:t> </a:t>
            </a:r>
            <a:r>
              <a:rPr lang="en-US" dirty="0" err="1"/>
              <a:t>dan</a:t>
            </a:r>
            <a:r>
              <a:rPr lang="en-US" dirty="0"/>
              <a:t> </a:t>
            </a:r>
            <a:r>
              <a:rPr lang="en-US" dirty="0" err="1"/>
              <a:t>diberhentikan</a:t>
            </a:r>
            <a:r>
              <a:rPr lang="en-US" dirty="0"/>
              <a:t> </a:t>
            </a:r>
            <a:r>
              <a:rPr lang="en-US" dirty="0" err="1"/>
              <a:t>oleh</a:t>
            </a:r>
            <a:r>
              <a:rPr lang="en-US" dirty="0"/>
              <a:t> </a:t>
            </a:r>
            <a:r>
              <a:rPr lang="en-US" dirty="0" err="1"/>
              <a:t>serta</a:t>
            </a:r>
            <a:r>
              <a:rPr lang="en-US" dirty="0"/>
              <a:t> </a:t>
            </a:r>
            <a:r>
              <a:rPr lang="en-US" dirty="0" err="1"/>
              <a:t>bertanggung</a:t>
            </a:r>
            <a:r>
              <a:rPr lang="en-US" dirty="0"/>
              <a:t> </a:t>
            </a:r>
            <a:r>
              <a:rPr lang="en-US" dirty="0" err="1"/>
              <a:t>jawab</a:t>
            </a:r>
            <a:r>
              <a:rPr lang="en-US" dirty="0"/>
              <a:t> </a:t>
            </a:r>
            <a:r>
              <a:rPr lang="en-US" dirty="0" err="1"/>
              <a:t>kepada</a:t>
            </a:r>
            <a:r>
              <a:rPr lang="en-US" dirty="0"/>
              <a:t> </a:t>
            </a:r>
            <a:r>
              <a:rPr lang="en-US" dirty="0" err="1"/>
              <a:t>Presiden</a:t>
            </a:r>
            <a:r>
              <a:rPr lang="en-US" dirty="0"/>
              <a:t>;</a:t>
            </a:r>
          </a:p>
          <a:p>
            <a:pPr>
              <a:lnSpc>
                <a:spcPct val="90000"/>
              </a:lnSpc>
            </a:pPr>
            <a:r>
              <a:rPr lang="en-US" dirty="0" err="1"/>
              <a:t>Berlaku</a:t>
            </a:r>
            <a:r>
              <a:rPr lang="en-US" dirty="0"/>
              <a:t> </a:t>
            </a:r>
            <a:r>
              <a:rPr lang="en-US" dirty="0" err="1"/>
              <a:t>prinsip</a:t>
            </a:r>
            <a:r>
              <a:rPr lang="en-US" dirty="0"/>
              <a:t> </a:t>
            </a:r>
            <a:r>
              <a:rPr lang="en-US" dirty="0" err="1"/>
              <a:t>supremasi</a:t>
            </a:r>
            <a:r>
              <a:rPr lang="en-US" dirty="0"/>
              <a:t> </a:t>
            </a:r>
            <a:r>
              <a:rPr lang="en-US" dirty="0" err="1" smtClean="0"/>
              <a:t>konstitusi</a:t>
            </a:r>
            <a:r>
              <a:rPr lang="id-ID" dirty="0" smtClean="0"/>
              <a:t>, sedangkan </a:t>
            </a:r>
            <a:r>
              <a:rPr lang="en-US" dirty="0" smtClean="0"/>
              <a:t>d</a:t>
            </a:r>
            <a:r>
              <a:rPr lang="id-ID" dirty="0" smtClean="0"/>
              <a:t>a</a:t>
            </a:r>
            <a:r>
              <a:rPr lang="en-US" dirty="0" smtClean="0"/>
              <a:t>l</a:t>
            </a:r>
            <a:r>
              <a:rPr lang="id-ID" dirty="0" smtClean="0"/>
              <a:t>a</a:t>
            </a:r>
            <a:r>
              <a:rPr lang="en-US" dirty="0" smtClean="0"/>
              <a:t>m </a:t>
            </a:r>
            <a:r>
              <a:rPr lang="en-US" dirty="0" err="1"/>
              <a:t>sistem</a:t>
            </a:r>
            <a:r>
              <a:rPr lang="en-US" dirty="0"/>
              <a:t> </a:t>
            </a:r>
            <a:r>
              <a:rPr lang="en-US" dirty="0" err="1"/>
              <a:t>parlementer</a:t>
            </a:r>
            <a:r>
              <a:rPr lang="en-US" dirty="0"/>
              <a:t> </a:t>
            </a:r>
            <a:r>
              <a:rPr lang="en-US" dirty="0" err="1"/>
              <a:t>berlaku</a:t>
            </a:r>
            <a:r>
              <a:rPr lang="en-US" dirty="0"/>
              <a:t> </a:t>
            </a:r>
            <a:r>
              <a:rPr lang="en-US" dirty="0" err="1"/>
              <a:t>prinsip</a:t>
            </a:r>
            <a:r>
              <a:rPr lang="en-US" dirty="0"/>
              <a:t> </a:t>
            </a:r>
            <a:r>
              <a:rPr lang="en-US" dirty="0" err="1"/>
              <a:t>supremasi</a:t>
            </a:r>
            <a:r>
              <a:rPr lang="en-US" dirty="0"/>
              <a:t> </a:t>
            </a:r>
            <a:r>
              <a:rPr lang="en-US" dirty="0" err="1" smtClean="0"/>
              <a:t>parlemen</a:t>
            </a:r>
            <a:r>
              <a:rPr lang="en-US" dirty="0" smtClean="0"/>
              <a:t>;</a:t>
            </a:r>
            <a:endParaRPr lang="en-US" dirty="0"/>
          </a:p>
          <a:p>
            <a:pPr marL="0" indent="0">
              <a:buNone/>
            </a:pPr>
            <a:endParaRPr lang="id-ID" dirty="0"/>
          </a:p>
        </p:txBody>
      </p:sp>
    </p:spTree>
    <p:extLst>
      <p:ext uri="{BB962C8B-B14F-4D97-AF65-F5344CB8AC3E}">
        <p14:creationId xmlns:p14="http://schemas.microsoft.com/office/powerpoint/2010/main" xmlns="" val="2709461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Dilema</a:t>
            </a:r>
            <a:r>
              <a:rPr lang="en-US" dirty="0"/>
              <a:t> </a:t>
            </a:r>
            <a:r>
              <a:rPr lang="en-US" dirty="0" err="1"/>
              <a:t>Sistem</a:t>
            </a:r>
            <a:r>
              <a:rPr lang="en-US" dirty="0"/>
              <a:t> </a:t>
            </a:r>
            <a:r>
              <a:rPr lang="id-ID" dirty="0"/>
              <a:t>Demokrasi </a:t>
            </a:r>
            <a:r>
              <a:rPr lang="en-US" dirty="0" err="1"/>
              <a:t>Presidensial</a:t>
            </a:r>
            <a:r>
              <a:rPr lang="en-US" dirty="0"/>
              <a:t> </a:t>
            </a:r>
            <a:endParaRPr lang="id-ID" dirty="0"/>
          </a:p>
        </p:txBody>
      </p:sp>
      <p:sp>
        <p:nvSpPr>
          <p:cNvPr id="3" name="Content Placeholder 2"/>
          <p:cNvSpPr>
            <a:spLocks noGrp="1"/>
          </p:cNvSpPr>
          <p:nvPr>
            <p:ph idx="1"/>
          </p:nvPr>
        </p:nvSpPr>
        <p:spPr/>
        <p:txBody>
          <a:bodyPr>
            <a:normAutofit fontScale="92500" lnSpcReduction="20000"/>
          </a:bodyPr>
          <a:lstStyle/>
          <a:p>
            <a:pPr>
              <a:lnSpc>
                <a:spcPct val="90000"/>
              </a:lnSpc>
            </a:pPr>
            <a:r>
              <a:rPr lang="en-US" dirty="0" err="1"/>
              <a:t>Akibat</a:t>
            </a:r>
            <a:r>
              <a:rPr lang="en-US" dirty="0"/>
              <a:t> </a:t>
            </a:r>
            <a:r>
              <a:rPr lang="en-US" dirty="0" err="1"/>
              <a:t>prinsip</a:t>
            </a:r>
            <a:r>
              <a:rPr lang="en-US" dirty="0"/>
              <a:t> </a:t>
            </a:r>
            <a:r>
              <a:rPr lang="en-US" dirty="0" err="1"/>
              <a:t>pemisahan</a:t>
            </a:r>
            <a:r>
              <a:rPr lang="en-US" dirty="0"/>
              <a:t> </a:t>
            </a:r>
            <a:r>
              <a:rPr lang="en-US" dirty="0" err="1" smtClean="0"/>
              <a:t>kekuasaan</a:t>
            </a:r>
            <a:r>
              <a:rPr lang="id-ID" dirty="0" smtClean="0"/>
              <a:t> eksekutif dan legislatif</a:t>
            </a:r>
            <a:r>
              <a:rPr lang="en-US" dirty="0" smtClean="0"/>
              <a:t>, </a:t>
            </a:r>
            <a:r>
              <a:rPr lang="en-US" dirty="0" err="1"/>
              <a:t>muncul</a:t>
            </a:r>
            <a:r>
              <a:rPr lang="en-US" dirty="0"/>
              <a:t> </a:t>
            </a:r>
            <a:r>
              <a:rPr lang="en-US" dirty="0" err="1"/>
              <a:t>fenomena</a:t>
            </a:r>
            <a:r>
              <a:rPr lang="en-US" dirty="0"/>
              <a:t> “</a:t>
            </a:r>
            <a:r>
              <a:rPr lang="en-US" dirty="0" err="1"/>
              <a:t>legitimasi</a:t>
            </a:r>
            <a:r>
              <a:rPr lang="en-US" dirty="0"/>
              <a:t> </a:t>
            </a:r>
            <a:r>
              <a:rPr lang="en-US" dirty="0" err="1"/>
              <a:t>demokratis</a:t>
            </a:r>
            <a:r>
              <a:rPr lang="en-US" dirty="0"/>
              <a:t> </a:t>
            </a:r>
            <a:r>
              <a:rPr lang="en-US" dirty="0" err="1"/>
              <a:t>ganda</a:t>
            </a:r>
            <a:r>
              <a:rPr lang="en-US" dirty="0"/>
              <a:t>” (</a:t>
            </a:r>
            <a:r>
              <a:rPr lang="en-US" i="1" dirty="0"/>
              <a:t>dual democratic legitimacy</a:t>
            </a:r>
            <a:r>
              <a:rPr lang="en-US" dirty="0"/>
              <a:t>) </a:t>
            </a:r>
            <a:r>
              <a:rPr lang="en-US" dirty="0" err="1"/>
              <a:t>dalam</a:t>
            </a:r>
            <a:r>
              <a:rPr lang="en-US" dirty="0"/>
              <a:t> </a:t>
            </a:r>
            <a:r>
              <a:rPr lang="en-US" dirty="0" err="1"/>
              <a:t>relasi</a:t>
            </a:r>
            <a:r>
              <a:rPr lang="en-US" dirty="0"/>
              <a:t> </a:t>
            </a:r>
            <a:r>
              <a:rPr lang="en-US" dirty="0" err="1"/>
              <a:t>Presiden-Parlemen</a:t>
            </a:r>
            <a:r>
              <a:rPr lang="en-US" dirty="0"/>
              <a:t> </a:t>
            </a:r>
            <a:r>
              <a:rPr lang="en-US" dirty="0" err="1"/>
              <a:t>sehingga</a:t>
            </a:r>
            <a:r>
              <a:rPr lang="en-US" dirty="0"/>
              <a:t> </a:t>
            </a:r>
            <a:r>
              <a:rPr lang="en-US" dirty="0" err="1"/>
              <a:t>timbul</a:t>
            </a:r>
            <a:r>
              <a:rPr lang="en-US" dirty="0"/>
              <a:t> </a:t>
            </a:r>
            <a:r>
              <a:rPr lang="en-US" dirty="0" err="1"/>
              <a:t>persaingan</a:t>
            </a:r>
            <a:r>
              <a:rPr lang="en-US" dirty="0"/>
              <a:t> </a:t>
            </a:r>
            <a:r>
              <a:rPr lang="en-US" dirty="0" err="1"/>
              <a:t>legitimasi</a:t>
            </a:r>
            <a:r>
              <a:rPr lang="en-US" dirty="0"/>
              <a:t> yang </a:t>
            </a:r>
            <a:r>
              <a:rPr lang="en-US" dirty="0" err="1"/>
              <a:t>memicu</a:t>
            </a:r>
            <a:r>
              <a:rPr lang="en-US" dirty="0"/>
              <a:t> </a:t>
            </a:r>
            <a:r>
              <a:rPr lang="en-US" dirty="0" err="1"/>
              <a:t>konflik</a:t>
            </a:r>
            <a:r>
              <a:rPr lang="en-US" dirty="0"/>
              <a:t>;</a:t>
            </a:r>
          </a:p>
          <a:p>
            <a:pPr>
              <a:lnSpc>
                <a:spcPct val="90000"/>
              </a:lnSpc>
            </a:pPr>
            <a:r>
              <a:rPr lang="en-US" dirty="0" err="1"/>
              <a:t>Cenderung</a:t>
            </a:r>
            <a:r>
              <a:rPr lang="en-US" dirty="0"/>
              <a:t> </a:t>
            </a:r>
            <a:r>
              <a:rPr lang="en-US" dirty="0" err="1"/>
              <a:t>terjadi</a:t>
            </a:r>
            <a:r>
              <a:rPr lang="en-US" dirty="0"/>
              <a:t> </a:t>
            </a:r>
            <a:r>
              <a:rPr lang="en-US" dirty="0" err="1"/>
              <a:t>fenomena</a:t>
            </a:r>
            <a:r>
              <a:rPr lang="en-US" dirty="0"/>
              <a:t> “</a:t>
            </a:r>
            <a:r>
              <a:rPr lang="en-US" dirty="0" err="1"/>
              <a:t>pemerintahan</a:t>
            </a:r>
            <a:r>
              <a:rPr lang="en-US" dirty="0"/>
              <a:t> </a:t>
            </a:r>
            <a:r>
              <a:rPr lang="en-US" dirty="0" err="1"/>
              <a:t>terbelah</a:t>
            </a:r>
            <a:r>
              <a:rPr lang="en-US" dirty="0"/>
              <a:t>” (</a:t>
            </a:r>
            <a:r>
              <a:rPr lang="en-US" i="1" dirty="0"/>
              <a:t>the divided government</a:t>
            </a:r>
            <a:r>
              <a:rPr lang="en-US" dirty="0"/>
              <a:t>) </a:t>
            </a:r>
            <a:r>
              <a:rPr lang="en-US" dirty="0" err="1"/>
              <a:t>ketika</a:t>
            </a:r>
            <a:r>
              <a:rPr lang="en-US" dirty="0"/>
              <a:t> </a:t>
            </a:r>
            <a:r>
              <a:rPr lang="en-US" dirty="0" err="1"/>
              <a:t>lembaga</a:t>
            </a:r>
            <a:r>
              <a:rPr lang="en-US" dirty="0"/>
              <a:t> </a:t>
            </a:r>
            <a:r>
              <a:rPr lang="en-US" dirty="0" err="1"/>
              <a:t>kepresidenan</a:t>
            </a:r>
            <a:r>
              <a:rPr lang="en-US" dirty="0"/>
              <a:t> </a:t>
            </a:r>
            <a:r>
              <a:rPr lang="en-US" dirty="0" err="1"/>
              <a:t>dan</a:t>
            </a:r>
            <a:r>
              <a:rPr lang="en-US" dirty="0"/>
              <a:t> </a:t>
            </a:r>
            <a:r>
              <a:rPr lang="id-ID" dirty="0" err="1" smtClean="0"/>
              <a:t>p</a:t>
            </a:r>
            <a:r>
              <a:rPr lang="en-US" dirty="0" err="1" smtClean="0"/>
              <a:t>arlemen</a:t>
            </a:r>
            <a:r>
              <a:rPr lang="en-US" dirty="0" smtClean="0"/>
              <a:t> </a:t>
            </a:r>
            <a:r>
              <a:rPr lang="en-US" dirty="0" err="1"/>
              <a:t>dikuasai</a:t>
            </a:r>
            <a:r>
              <a:rPr lang="en-US" dirty="0"/>
              <a:t> </a:t>
            </a:r>
            <a:r>
              <a:rPr lang="en-US" dirty="0" err="1"/>
              <a:t>partai</a:t>
            </a:r>
            <a:r>
              <a:rPr lang="en-US" dirty="0"/>
              <a:t> </a:t>
            </a:r>
            <a:r>
              <a:rPr lang="id-ID" dirty="0"/>
              <a:t>politik </a:t>
            </a:r>
            <a:r>
              <a:rPr lang="en-US" dirty="0"/>
              <a:t>yang </a:t>
            </a:r>
            <a:r>
              <a:rPr lang="en-US" dirty="0" err="1"/>
              <a:t>berbeda</a:t>
            </a:r>
            <a:r>
              <a:rPr lang="en-US" dirty="0"/>
              <a:t>;</a:t>
            </a:r>
          </a:p>
          <a:p>
            <a:pPr>
              <a:lnSpc>
                <a:spcPct val="90000"/>
              </a:lnSpc>
            </a:pPr>
            <a:r>
              <a:rPr lang="en-US" dirty="0" err="1"/>
              <a:t>Dampak</a:t>
            </a:r>
            <a:r>
              <a:rPr lang="en-US" dirty="0"/>
              <a:t> </a:t>
            </a:r>
            <a:r>
              <a:rPr lang="en-US" dirty="0" err="1"/>
              <a:t>berikutnya</a:t>
            </a:r>
            <a:r>
              <a:rPr lang="en-US" dirty="0"/>
              <a:t> </a:t>
            </a:r>
            <a:r>
              <a:rPr lang="en-US" dirty="0" err="1" smtClean="0">
                <a:sym typeface="Wingdings" pitchFamily="2" charset="2"/>
              </a:rPr>
              <a:t>terjadi</a:t>
            </a:r>
            <a:r>
              <a:rPr lang="en-US" dirty="0" smtClean="0">
                <a:sym typeface="Wingdings" pitchFamily="2" charset="2"/>
              </a:rPr>
              <a:t> </a:t>
            </a:r>
            <a:r>
              <a:rPr lang="en-US" dirty="0" err="1">
                <a:sym typeface="Wingdings" pitchFamily="2" charset="2"/>
              </a:rPr>
              <a:t>instabilitas</a:t>
            </a:r>
            <a:r>
              <a:rPr lang="en-US" dirty="0">
                <a:sym typeface="Wingdings" pitchFamily="2" charset="2"/>
              </a:rPr>
              <a:t> </a:t>
            </a:r>
            <a:r>
              <a:rPr lang="en-US" dirty="0" err="1" smtClean="0">
                <a:sym typeface="Wingdings" pitchFamily="2" charset="2"/>
              </a:rPr>
              <a:t>demokrasi</a:t>
            </a:r>
            <a:r>
              <a:rPr lang="id-ID" dirty="0" smtClean="0">
                <a:sym typeface="Wingdings" pitchFamily="2" charset="2"/>
              </a:rPr>
              <a:t> yang akhirnya berpotensi pada </a:t>
            </a:r>
            <a:r>
              <a:rPr lang="en-US" dirty="0" err="1" smtClean="0">
                <a:sym typeface="Wingdings" pitchFamily="2" charset="2"/>
              </a:rPr>
              <a:t>terbentuknya</a:t>
            </a:r>
            <a:r>
              <a:rPr lang="en-US" dirty="0" smtClean="0">
                <a:sym typeface="Wingdings" pitchFamily="2" charset="2"/>
              </a:rPr>
              <a:t> </a:t>
            </a:r>
            <a:r>
              <a:rPr lang="id-ID" dirty="0" smtClean="0">
                <a:sym typeface="Wingdings" pitchFamily="2" charset="2"/>
              </a:rPr>
              <a:t>p</a:t>
            </a:r>
            <a:r>
              <a:rPr lang="en-US" dirty="0" err="1" smtClean="0">
                <a:sym typeface="Wingdings" pitchFamily="2" charset="2"/>
              </a:rPr>
              <a:t>emerintahan</a:t>
            </a:r>
            <a:r>
              <a:rPr lang="en-US" dirty="0" smtClean="0">
                <a:sym typeface="Wingdings" pitchFamily="2" charset="2"/>
              </a:rPr>
              <a:t> </a:t>
            </a:r>
            <a:r>
              <a:rPr lang="en-US" dirty="0" err="1">
                <a:sym typeface="Wingdings" pitchFamily="2" charset="2"/>
              </a:rPr>
              <a:t>tidak</a:t>
            </a:r>
            <a:r>
              <a:rPr lang="en-US" dirty="0">
                <a:sym typeface="Wingdings" pitchFamily="2" charset="2"/>
              </a:rPr>
              <a:t> </a:t>
            </a:r>
            <a:r>
              <a:rPr lang="en-US" dirty="0" err="1">
                <a:sym typeface="Wingdings" pitchFamily="2" charset="2"/>
              </a:rPr>
              <a:t>efektif</a:t>
            </a:r>
            <a:r>
              <a:rPr lang="en-US" dirty="0">
                <a:sym typeface="Wingdings" pitchFamily="2" charset="2"/>
              </a:rPr>
              <a:t>;</a:t>
            </a:r>
          </a:p>
          <a:p>
            <a:pPr marL="0" indent="0">
              <a:buNone/>
            </a:pPr>
            <a:endParaRPr lang="id-ID" dirty="0"/>
          </a:p>
        </p:txBody>
      </p:sp>
    </p:spTree>
    <p:extLst>
      <p:ext uri="{BB962C8B-B14F-4D97-AF65-F5344CB8AC3E}">
        <p14:creationId xmlns:p14="http://schemas.microsoft.com/office/powerpoint/2010/main" xmlns="" val="1796705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Dilema</a:t>
            </a:r>
            <a:r>
              <a:rPr lang="en-US" dirty="0"/>
              <a:t> </a:t>
            </a:r>
            <a:r>
              <a:rPr lang="en-US" dirty="0" err="1"/>
              <a:t>Kombinasi</a:t>
            </a:r>
            <a:r>
              <a:rPr lang="en-US" dirty="0"/>
              <a:t>  </a:t>
            </a:r>
            <a:r>
              <a:rPr lang="en-US" dirty="0" err="1"/>
              <a:t>Sistem</a:t>
            </a:r>
            <a:r>
              <a:rPr lang="en-US" dirty="0"/>
              <a:t> </a:t>
            </a:r>
            <a:r>
              <a:rPr lang="en-US" dirty="0" err="1"/>
              <a:t>Presidensial</a:t>
            </a:r>
            <a:r>
              <a:rPr lang="en-US" dirty="0"/>
              <a:t> </a:t>
            </a:r>
            <a:r>
              <a:rPr lang="id-ID" dirty="0"/>
              <a:t/>
            </a:r>
            <a:br>
              <a:rPr lang="id-ID" dirty="0"/>
            </a:br>
            <a:r>
              <a:rPr lang="en-US" dirty="0" err="1"/>
              <a:t>dan</a:t>
            </a:r>
            <a:r>
              <a:rPr lang="en-US" dirty="0"/>
              <a:t> </a:t>
            </a:r>
            <a:r>
              <a:rPr lang="en-US" dirty="0" err="1"/>
              <a:t>Sistem</a:t>
            </a:r>
            <a:r>
              <a:rPr lang="en-US" dirty="0"/>
              <a:t> </a:t>
            </a:r>
            <a:r>
              <a:rPr lang="en-US" dirty="0" err="1"/>
              <a:t>Multipartai</a:t>
            </a:r>
            <a:r>
              <a:rPr lang="id-ID" dirty="0"/>
              <a:t> </a:t>
            </a:r>
            <a:r>
              <a:rPr lang="id-ID" dirty="0" smtClean="0"/>
              <a:t>(1)</a:t>
            </a:r>
            <a:endParaRPr lang="id-ID" dirty="0"/>
          </a:p>
        </p:txBody>
      </p:sp>
      <p:sp>
        <p:nvSpPr>
          <p:cNvPr id="3" name="Content Placeholder 2"/>
          <p:cNvSpPr>
            <a:spLocks noGrp="1"/>
          </p:cNvSpPr>
          <p:nvPr>
            <p:ph idx="1"/>
          </p:nvPr>
        </p:nvSpPr>
        <p:spPr/>
        <p:txBody>
          <a:bodyPr>
            <a:normAutofit fontScale="85000" lnSpcReduction="10000"/>
          </a:bodyPr>
          <a:lstStyle/>
          <a:p>
            <a:pPr>
              <a:lnSpc>
                <a:spcPct val="90000"/>
              </a:lnSpc>
            </a:pPr>
            <a:r>
              <a:rPr lang="en-US" dirty="0" err="1">
                <a:sym typeface="Wingdings" pitchFamily="2" charset="2"/>
              </a:rPr>
              <a:t>Kemungkinan</a:t>
            </a:r>
            <a:r>
              <a:rPr lang="en-US" dirty="0">
                <a:sym typeface="Wingdings" pitchFamily="2" charset="2"/>
              </a:rPr>
              <a:t> </a:t>
            </a:r>
            <a:r>
              <a:rPr lang="en-US" dirty="0" err="1">
                <a:sym typeface="Wingdings" pitchFamily="2" charset="2"/>
              </a:rPr>
              <a:t>besar</a:t>
            </a:r>
            <a:r>
              <a:rPr lang="en-US" dirty="0">
                <a:sym typeface="Wingdings" pitchFamily="2" charset="2"/>
              </a:rPr>
              <a:t> </a:t>
            </a:r>
            <a:r>
              <a:rPr lang="en-US" dirty="0" err="1">
                <a:sym typeface="Wingdings" pitchFamily="2" charset="2"/>
              </a:rPr>
              <a:t>terpilih</a:t>
            </a:r>
            <a:r>
              <a:rPr lang="en-US" dirty="0">
                <a:sym typeface="Wingdings" pitchFamily="2" charset="2"/>
              </a:rPr>
              <a:t> “</a:t>
            </a:r>
            <a:r>
              <a:rPr lang="en-US" dirty="0" err="1">
                <a:sym typeface="Wingdings" pitchFamily="2" charset="2"/>
              </a:rPr>
              <a:t>Presiden</a:t>
            </a:r>
            <a:r>
              <a:rPr lang="en-US" dirty="0">
                <a:sym typeface="Wingdings" pitchFamily="2" charset="2"/>
              </a:rPr>
              <a:t> </a:t>
            </a:r>
            <a:r>
              <a:rPr lang="en-US" dirty="0" err="1">
                <a:sym typeface="Wingdings" pitchFamily="2" charset="2"/>
              </a:rPr>
              <a:t>minoritas</a:t>
            </a:r>
            <a:r>
              <a:rPr lang="en-US" dirty="0">
                <a:sym typeface="Wingdings" pitchFamily="2" charset="2"/>
              </a:rPr>
              <a:t>”, </a:t>
            </a:r>
            <a:r>
              <a:rPr lang="en-US" dirty="0" err="1">
                <a:sym typeface="Wingdings" pitchFamily="2" charset="2"/>
              </a:rPr>
              <a:t>yakni</a:t>
            </a:r>
            <a:r>
              <a:rPr lang="en-US" dirty="0">
                <a:sym typeface="Wingdings" pitchFamily="2" charset="2"/>
              </a:rPr>
              <a:t> </a:t>
            </a:r>
            <a:r>
              <a:rPr lang="en-US" dirty="0" err="1">
                <a:sym typeface="Wingdings" pitchFamily="2" charset="2"/>
              </a:rPr>
              <a:t>presiden</a:t>
            </a:r>
            <a:r>
              <a:rPr lang="en-US" dirty="0">
                <a:sym typeface="Wingdings" pitchFamily="2" charset="2"/>
              </a:rPr>
              <a:t> </a:t>
            </a:r>
            <a:r>
              <a:rPr lang="en-US" dirty="0" err="1">
                <a:sym typeface="Wingdings" pitchFamily="2" charset="2"/>
              </a:rPr>
              <a:t>dengan</a:t>
            </a:r>
            <a:r>
              <a:rPr lang="en-US" dirty="0">
                <a:sym typeface="Wingdings" pitchFamily="2" charset="2"/>
              </a:rPr>
              <a:t> basis </a:t>
            </a:r>
            <a:r>
              <a:rPr lang="en-US" dirty="0" err="1">
                <a:sym typeface="Wingdings" pitchFamily="2" charset="2"/>
              </a:rPr>
              <a:t>politik</a:t>
            </a:r>
            <a:r>
              <a:rPr lang="en-US" dirty="0">
                <a:sym typeface="Wingdings" pitchFamily="2" charset="2"/>
              </a:rPr>
              <a:t> </a:t>
            </a:r>
            <a:r>
              <a:rPr lang="en-US" dirty="0" err="1">
                <a:sym typeface="Wingdings" pitchFamily="2" charset="2"/>
              </a:rPr>
              <a:t>relatif</a:t>
            </a:r>
            <a:r>
              <a:rPr lang="en-US" dirty="0">
                <a:sym typeface="Wingdings" pitchFamily="2" charset="2"/>
              </a:rPr>
              <a:t> </a:t>
            </a:r>
            <a:r>
              <a:rPr lang="en-US" dirty="0" err="1">
                <a:sym typeface="Wingdings" pitchFamily="2" charset="2"/>
              </a:rPr>
              <a:t>kecil</a:t>
            </a:r>
            <a:r>
              <a:rPr lang="en-US" dirty="0">
                <a:sym typeface="Wingdings" pitchFamily="2" charset="2"/>
              </a:rPr>
              <a:t> di </a:t>
            </a:r>
            <a:r>
              <a:rPr lang="en-US" dirty="0" err="1">
                <a:sym typeface="Wingdings" pitchFamily="2" charset="2"/>
              </a:rPr>
              <a:t>Parlemen</a:t>
            </a:r>
            <a:r>
              <a:rPr lang="en-US" dirty="0">
                <a:sym typeface="Wingdings" pitchFamily="2" charset="2"/>
              </a:rPr>
              <a:t>; </a:t>
            </a:r>
          </a:p>
          <a:p>
            <a:pPr>
              <a:lnSpc>
                <a:spcPct val="90000"/>
              </a:lnSpc>
            </a:pPr>
            <a:r>
              <a:rPr lang="en-US" dirty="0" err="1">
                <a:sym typeface="Wingdings" pitchFamily="2" charset="2"/>
              </a:rPr>
              <a:t>Parlemen</a:t>
            </a:r>
            <a:r>
              <a:rPr lang="en-US" dirty="0">
                <a:sym typeface="Wingdings" pitchFamily="2" charset="2"/>
              </a:rPr>
              <a:t> </a:t>
            </a:r>
            <a:r>
              <a:rPr lang="en-US" dirty="0" err="1">
                <a:sym typeface="Wingdings" pitchFamily="2" charset="2"/>
              </a:rPr>
              <a:t>sangat</a:t>
            </a:r>
            <a:r>
              <a:rPr lang="en-US" dirty="0">
                <a:sym typeface="Wingdings" pitchFamily="2" charset="2"/>
              </a:rPr>
              <a:t> </a:t>
            </a:r>
            <a:r>
              <a:rPr lang="en-US" dirty="0" err="1">
                <a:sym typeface="Wingdings" pitchFamily="2" charset="2"/>
              </a:rPr>
              <a:t>fragmentatif</a:t>
            </a:r>
            <a:r>
              <a:rPr lang="en-US" dirty="0">
                <a:sym typeface="Wingdings" pitchFamily="2" charset="2"/>
              </a:rPr>
              <a:t> </a:t>
            </a:r>
            <a:r>
              <a:rPr lang="en-US" dirty="0" err="1">
                <a:sym typeface="Wingdings" pitchFamily="2" charset="2"/>
              </a:rPr>
              <a:t>serta</a:t>
            </a:r>
            <a:r>
              <a:rPr lang="en-US" dirty="0">
                <a:sym typeface="Wingdings" pitchFamily="2" charset="2"/>
              </a:rPr>
              <a:t> </a:t>
            </a:r>
            <a:r>
              <a:rPr lang="en-US" dirty="0" err="1">
                <a:sym typeface="Wingdings" pitchFamily="2" charset="2"/>
              </a:rPr>
              <a:t>tanpa</a:t>
            </a:r>
            <a:r>
              <a:rPr lang="en-US" dirty="0">
                <a:sym typeface="Wingdings" pitchFamily="2" charset="2"/>
              </a:rPr>
              <a:t> </a:t>
            </a:r>
            <a:r>
              <a:rPr lang="en-US" dirty="0" err="1">
                <a:sym typeface="Wingdings" pitchFamily="2" charset="2"/>
              </a:rPr>
              <a:t>partai</a:t>
            </a:r>
            <a:r>
              <a:rPr lang="en-US" dirty="0">
                <a:sym typeface="Wingdings" pitchFamily="2" charset="2"/>
              </a:rPr>
              <a:t> </a:t>
            </a:r>
            <a:r>
              <a:rPr lang="en-US" dirty="0" err="1">
                <a:sym typeface="Wingdings" pitchFamily="2" charset="2"/>
              </a:rPr>
              <a:t>atau</a:t>
            </a:r>
            <a:r>
              <a:rPr lang="en-US" dirty="0">
                <a:sym typeface="Wingdings" pitchFamily="2" charset="2"/>
              </a:rPr>
              <a:t> </a:t>
            </a:r>
            <a:r>
              <a:rPr lang="en-US" dirty="0" err="1">
                <a:sym typeface="Wingdings" pitchFamily="2" charset="2"/>
              </a:rPr>
              <a:t>kekuatan</a:t>
            </a:r>
            <a:r>
              <a:rPr lang="en-US" dirty="0">
                <a:sym typeface="Wingdings" pitchFamily="2" charset="2"/>
              </a:rPr>
              <a:t> </a:t>
            </a:r>
            <a:r>
              <a:rPr lang="en-US" dirty="0" err="1">
                <a:sym typeface="Wingdings" pitchFamily="2" charset="2"/>
              </a:rPr>
              <a:t>politik</a:t>
            </a:r>
            <a:r>
              <a:rPr lang="en-US" dirty="0">
                <a:sym typeface="Wingdings" pitchFamily="2" charset="2"/>
              </a:rPr>
              <a:t> </a:t>
            </a:r>
            <a:r>
              <a:rPr lang="en-US" dirty="0" err="1">
                <a:sym typeface="Wingdings" pitchFamily="2" charset="2"/>
              </a:rPr>
              <a:t>mayoritas</a:t>
            </a:r>
            <a:r>
              <a:rPr lang="en-US" dirty="0">
                <a:sym typeface="Wingdings" pitchFamily="2" charset="2"/>
              </a:rPr>
              <a:t>;</a:t>
            </a:r>
          </a:p>
          <a:p>
            <a:pPr>
              <a:lnSpc>
                <a:spcPct val="90000"/>
              </a:lnSpc>
            </a:pPr>
            <a:r>
              <a:rPr lang="en-US" dirty="0" err="1">
                <a:sym typeface="Wingdings" pitchFamily="2" charset="2"/>
              </a:rPr>
              <a:t>Potensi</a:t>
            </a:r>
            <a:r>
              <a:rPr lang="en-US" dirty="0">
                <a:sym typeface="Wingdings" pitchFamily="2" charset="2"/>
              </a:rPr>
              <a:t> </a:t>
            </a:r>
            <a:r>
              <a:rPr lang="en-US" dirty="0" err="1">
                <a:sym typeface="Wingdings" pitchFamily="2" charset="2"/>
              </a:rPr>
              <a:t>konflik</a:t>
            </a:r>
            <a:r>
              <a:rPr lang="en-US" dirty="0">
                <a:sym typeface="Wingdings" pitchFamily="2" charset="2"/>
              </a:rPr>
              <a:t> </a:t>
            </a:r>
            <a:r>
              <a:rPr lang="en-US" dirty="0" err="1">
                <a:sym typeface="Wingdings" pitchFamily="2" charset="2"/>
              </a:rPr>
              <a:t>akibat</a:t>
            </a:r>
            <a:r>
              <a:rPr lang="en-US" dirty="0">
                <a:sym typeface="Wingdings" pitchFamily="2" charset="2"/>
              </a:rPr>
              <a:t> </a:t>
            </a:r>
            <a:r>
              <a:rPr lang="en-US" i="1" dirty="0">
                <a:sym typeface="Wingdings" pitchFamily="2" charset="2"/>
              </a:rPr>
              <a:t>dual democratic legitimacy,</a:t>
            </a:r>
            <a:r>
              <a:rPr lang="en-US" dirty="0">
                <a:sym typeface="Wingdings" pitchFamily="2" charset="2"/>
              </a:rPr>
              <a:t> </a:t>
            </a:r>
            <a:r>
              <a:rPr lang="en-US" dirty="0" err="1">
                <a:sym typeface="Wingdings" pitchFamily="2" charset="2"/>
              </a:rPr>
              <a:t>begitu</a:t>
            </a:r>
            <a:r>
              <a:rPr lang="en-US" dirty="0">
                <a:sym typeface="Wingdings" pitchFamily="2" charset="2"/>
              </a:rPr>
              <a:t> pula </a:t>
            </a:r>
            <a:r>
              <a:rPr lang="en-US" dirty="0" err="1">
                <a:sym typeface="Wingdings" pitchFamily="2" charset="2"/>
              </a:rPr>
              <a:t>perbedaan</a:t>
            </a:r>
            <a:r>
              <a:rPr lang="en-US" dirty="0">
                <a:sym typeface="Wingdings" pitchFamily="2" charset="2"/>
              </a:rPr>
              <a:t> basis </a:t>
            </a:r>
            <a:r>
              <a:rPr lang="en-US" dirty="0" err="1">
                <a:sym typeface="Wingdings" pitchFamily="2" charset="2"/>
              </a:rPr>
              <a:t>politik</a:t>
            </a:r>
            <a:r>
              <a:rPr lang="en-US" dirty="0">
                <a:sym typeface="Wingdings" pitchFamily="2" charset="2"/>
              </a:rPr>
              <a:t> </a:t>
            </a:r>
            <a:r>
              <a:rPr lang="en-US" dirty="0" err="1">
                <a:sym typeface="Wingdings" pitchFamily="2" charset="2"/>
              </a:rPr>
              <a:t>antara</a:t>
            </a:r>
            <a:r>
              <a:rPr lang="en-US" dirty="0">
                <a:sym typeface="Wingdings" pitchFamily="2" charset="2"/>
              </a:rPr>
              <a:t> </a:t>
            </a:r>
            <a:r>
              <a:rPr lang="en-US" dirty="0" err="1">
                <a:sym typeface="Wingdings" pitchFamily="2" charset="2"/>
              </a:rPr>
              <a:t>Presiden</a:t>
            </a:r>
            <a:r>
              <a:rPr lang="en-US" dirty="0">
                <a:sym typeface="Wingdings" pitchFamily="2" charset="2"/>
              </a:rPr>
              <a:t> </a:t>
            </a:r>
            <a:r>
              <a:rPr lang="en-US" dirty="0" err="1">
                <a:sym typeface="Wingdings" pitchFamily="2" charset="2"/>
              </a:rPr>
              <a:t>dan</a:t>
            </a:r>
            <a:r>
              <a:rPr lang="en-US" dirty="0">
                <a:sym typeface="Wingdings" pitchFamily="2" charset="2"/>
              </a:rPr>
              <a:t> </a:t>
            </a:r>
            <a:r>
              <a:rPr lang="en-US" dirty="0" err="1">
                <a:sym typeface="Wingdings" pitchFamily="2" charset="2"/>
              </a:rPr>
              <a:t>Parlemen</a:t>
            </a:r>
            <a:r>
              <a:rPr lang="en-US" dirty="0">
                <a:sym typeface="Wingdings" pitchFamily="2" charset="2"/>
              </a:rPr>
              <a:t> </a:t>
            </a:r>
            <a:r>
              <a:rPr lang="en-US" dirty="0" err="1">
                <a:sym typeface="Wingdings" pitchFamily="2" charset="2"/>
              </a:rPr>
              <a:t>memicu</a:t>
            </a:r>
            <a:r>
              <a:rPr lang="en-US" dirty="0">
                <a:sym typeface="Wingdings" pitchFamily="2" charset="2"/>
              </a:rPr>
              <a:t> </a:t>
            </a:r>
            <a:r>
              <a:rPr lang="en-US" dirty="0" err="1">
                <a:sym typeface="Wingdings" pitchFamily="2" charset="2"/>
              </a:rPr>
              <a:t>munculnya</a:t>
            </a:r>
            <a:r>
              <a:rPr lang="en-US" dirty="0">
                <a:sym typeface="Wingdings" pitchFamily="2" charset="2"/>
              </a:rPr>
              <a:t> </a:t>
            </a:r>
            <a:r>
              <a:rPr lang="en-US" dirty="0" err="1">
                <a:sym typeface="Wingdings" pitchFamily="2" charset="2"/>
              </a:rPr>
              <a:t>konflik</a:t>
            </a:r>
            <a:r>
              <a:rPr lang="en-US" dirty="0">
                <a:sym typeface="Wingdings" pitchFamily="2" charset="2"/>
              </a:rPr>
              <a:t>;</a:t>
            </a:r>
          </a:p>
          <a:p>
            <a:pPr>
              <a:lnSpc>
                <a:spcPct val="90000"/>
              </a:lnSpc>
            </a:pPr>
            <a:r>
              <a:rPr lang="en-US" dirty="0" err="1"/>
              <a:t>Konflik</a:t>
            </a:r>
            <a:r>
              <a:rPr lang="en-US" dirty="0"/>
              <a:t> </a:t>
            </a:r>
            <a:r>
              <a:rPr lang="en-US" dirty="0" err="1"/>
              <a:t>antara</a:t>
            </a:r>
            <a:r>
              <a:rPr lang="en-US" dirty="0"/>
              <a:t> </a:t>
            </a:r>
            <a:r>
              <a:rPr lang="en-US" dirty="0" err="1"/>
              <a:t>Presiden-Parlemen</a:t>
            </a:r>
            <a:r>
              <a:rPr lang="en-US" dirty="0"/>
              <a:t> </a:t>
            </a:r>
            <a:r>
              <a:rPr lang="en-US" dirty="0" err="1"/>
              <a:t>bisa</a:t>
            </a:r>
            <a:r>
              <a:rPr lang="en-US" dirty="0"/>
              <a:t> </a:t>
            </a:r>
            <a:r>
              <a:rPr lang="en-US" dirty="0" err="1"/>
              <a:t>mengarah</a:t>
            </a:r>
            <a:r>
              <a:rPr lang="en-US" dirty="0"/>
              <a:t> </a:t>
            </a:r>
            <a:r>
              <a:rPr lang="en-US" dirty="0" err="1"/>
              <a:t>pada</a:t>
            </a:r>
            <a:r>
              <a:rPr lang="en-US" dirty="0"/>
              <a:t> </a:t>
            </a:r>
            <a:r>
              <a:rPr lang="id-ID" dirty="0"/>
              <a:t>“pemerintahan terbelah” (</a:t>
            </a:r>
            <a:r>
              <a:rPr lang="id-ID" i="1" dirty="0"/>
              <a:t>the devided government</a:t>
            </a:r>
            <a:r>
              <a:rPr lang="id-ID" dirty="0"/>
              <a:t>) dan jalan buntu politik (</a:t>
            </a:r>
            <a:r>
              <a:rPr lang="en-US" i="1" dirty="0"/>
              <a:t>deadlock</a:t>
            </a:r>
            <a:r>
              <a:rPr lang="id-ID" i="1" dirty="0"/>
              <a:t>), </a:t>
            </a:r>
            <a:r>
              <a:rPr lang="id-ID" dirty="0"/>
              <a:t>sehingga berujung pada</a:t>
            </a:r>
            <a:r>
              <a:rPr lang="en-US" dirty="0">
                <a:sym typeface="Wingdings" pitchFamily="2" charset="2"/>
              </a:rPr>
              <a:t> </a:t>
            </a:r>
            <a:r>
              <a:rPr lang="en-US" dirty="0" err="1">
                <a:sym typeface="Wingdings" pitchFamily="2" charset="2"/>
              </a:rPr>
              <a:t>instabilitas</a:t>
            </a:r>
            <a:r>
              <a:rPr lang="en-US" dirty="0">
                <a:sym typeface="Wingdings" pitchFamily="2" charset="2"/>
              </a:rPr>
              <a:t> </a:t>
            </a:r>
            <a:r>
              <a:rPr lang="en-US" dirty="0" err="1">
                <a:sym typeface="Wingdings" pitchFamily="2" charset="2"/>
              </a:rPr>
              <a:t>demokrasi</a:t>
            </a:r>
            <a:r>
              <a:rPr lang="en-US" dirty="0">
                <a:sym typeface="Wingdings" pitchFamily="2" charset="2"/>
              </a:rPr>
              <a:t> </a:t>
            </a:r>
            <a:r>
              <a:rPr lang="en-US" dirty="0" err="1">
                <a:sym typeface="Wingdings" pitchFamily="2" charset="2"/>
              </a:rPr>
              <a:t>presidensial</a:t>
            </a:r>
            <a:r>
              <a:rPr lang="en-US" dirty="0">
                <a:sym typeface="Wingdings" pitchFamily="2" charset="2"/>
              </a:rPr>
              <a:t> </a:t>
            </a:r>
            <a:r>
              <a:rPr lang="en-US" dirty="0" err="1">
                <a:sym typeface="Wingdings" pitchFamily="2" charset="2"/>
              </a:rPr>
              <a:t>dan</a:t>
            </a:r>
            <a:r>
              <a:rPr lang="en-US" dirty="0">
                <a:sym typeface="Wingdings" pitchFamily="2" charset="2"/>
              </a:rPr>
              <a:t> </a:t>
            </a:r>
            <a:r>
              <a:rPr lang="en-US" dirty="0" err="1">
                <a:sym typeface="Wingdings" pitchFamily="2" charset="2"/>
              </a:rPr>
              <a:t>pemerintahan</a:t>
            </a:r>
            <a:r>
              <a:rPr lang="en-US" dirty="0">
                <a:sym typeface="Wingdings" pitchFamily="2" charset="2"/>
              </a:rPr>
              <a:t> </a:t>
            </a:r>
            <a:r>
              <a:rPr lang="en-US" dirty="0" err="1">
                <a:sym typeface="Wingdings" pitchFamily="2" charset="2"/>
              </a:rPr>
              <a:t>tidak</a:t>
            </a:r>
            <a:r>
              <a:rPr lang="en-US" dirty="0">
                <a:sym typeface="Wingdings" pitchFamily="2" charset="2"/>
              </a:rPr>
              <a:t> </a:t>
            </a:r>
            <a:r>
              <a:rPr lang="en-US" dirty="0" err="1">
                <a:sym typeface="Wingdings" pitchFamily="2" charset="2"/>
              </a:rPr>
              <a:t>efektif</a:t>
            </a:r>
            <a:r>
              <a:rPr lang="en-US" dirty="0">
                <a:sym typeface="Wingdings" pitchFamily="2" charset="2"/>
              </a:rPr>
              <a:t>;</a:t>
            </a:r>
          </a:p>
          <a:p>
            <a:pPr marL="0" indent="0">
              <a:buNone/>
            </a:pPr>
            <a:endParaRPr lang="id-ID" dirty="0"/>
          </a:p>
        </p:txBody>
      </p:sp>
    </p:spTree>
    <p:extLst>
      <p:ext uri="{BB962C8B-B14F-4D97-AF65-F5344CB8AC3E}">
        <p14:creationId xmlns:p14="http://schemas.microsoft.com/office/powerpoint/2010/main" xmlns="" val="2391046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Dilema</a:t>
            </a:r>
            <a:r>
              <a:rPr lang="en-US" dirty="0"/>
              <a:t> </a:t>
            </a:r>
            <a:r>
              <a:rPr lang="en-US" dirty="0" err="1"/>
              <a:t>Kombinasi</a:t>
            </a:r>
            <a:r>
              <a:rPr lang="en-US" dirty="0"/>
              <a:t>  </a:t>
            </a:r>
            <a:r>
              <a:rPr lang="en-US" dirty="0" err="1"/>
              <a:t>Sistem</a:t>
            </a:r>
            <a:r>
              <a:rPr lang="en-US" dirty="0"/>
              <a:t> </a:t>
            </a:r>
            <a:r>
              <a:rPr lang="en-US" dirty="0" err="1"/>
              <a:t>Presidensial</a:t>
            </a:r>
            <a:r>
              <a:rPr lang="en-US" dirty="0"/>
              <a:t> </a:t>
            </a:r>
            <a:r>
              <a:rPr lang="id-ID" dirty="0"/>
              <a:t/>
            </a:r>
            <a:br>
              <a:rPr lang="id-ID" dirty="0"/>
            </a:br>
            <a:r>
              <a:rPr lang="en-US" dirty="0" err="1"/>
              <a:t>dan</a:t>
            </a:r>
            <a:r>
              <a:rPr lang="en-US" dirty="0"/>
              <a:t> </a:t>
            </a:r>
            <a:r>
              <a:rPr lang="en-US" dirty="0" err="1"/>
              <a:t>Sistem</a:t>
            </a:r>
            <a:r>
              <a:rPr lang="en-US" dirty="0"/>
              <a:t> </a:t>
            </a:r>
            <a:r>
              <a:rPr lang="en-US" dirty="0" err="1"/>
              <a:t>Multipartai</a:t>
            </a:r>
            <a:r>
              <a:rPr lang="id-ID" dirty="0"/>
              <a:t> </a:t>
            </a:r>
            <a:r>
              <a:rPr lang="id-ID" dirty="0" smtClean="0"/>
              <a:t>(2)</a:t>
            </a:r>
            <a:endParaRPr lang="id-ID" dirty="0"/>
          </a:p>
        </p:txBody>
      </p:sp>
      <p:sp>
        <p:nvSpPr>
          <p:cNvPr id="3" name="Content Placeholder 2"/>
          <p:cNvSpPr>
            <a:spLocks noGrp="1"/>
          </p:cNvSpPr>
          <p:nvPr>
            <p:ph idx="1"/>
          </p:nvPr>
        </p:nvSpPr>
        <p:spPr/>
        <p:txBody>
          <a:bodyPr>
            <a:normAutofit fontScale="85000" lnSpcReduction="10000"/>
          </a:bodyPr>
          <a:lstStyle/>
          <a:p>
            <a:pPr>
              <a:lnSpc>
                <a:spcPct val="80000"/>
              </a:lnSpc>
            </a:pPr>
            <a:r>
              <a:rPr lang="en-US" dirty="0" err="1">
                <a:sym typeface="Wingdings" pitchFamily="2" charset="2"/>
              </a:rPr>
              <a:t>Pemilu</a:t>
            </a:r>
            <a:r>
              <a:rPr lang="en-US" dirty="0">
                <a:sym typeface="Wingdings" pitchFamily="2" charset="2"/>
              </a:rPr>
              <a:t> 2004</a:t>
            </a:r>
            <a:r>
              <a:rPr lang="id-ID" dirty="0">
                <a:sym typeface="Wingdings" pitchFamily="2" charset="2"/>
              </a:rPr>
              <a:t>,</a:t>
            </a:r>
            <a:r>
              <a:rPr lang="en-US" dirty="0">
                <a:sym typeface="Wingdings" pitchFamily="2" charset="2"/>
              </a:rPr>
              <a:t> 2009</a:t>
            </a:r>
            <a:r>
              <a:rPr lang="id-ID" dirty="0">
                <a:sym typeface="Wingdings" pitchFamily="2" charset="2"/>
              </a:rPr>
              <a:t>, dan 2014</a:t>
            </a:r>
            <a:r>
              <a:rPr lang="en-US" dirty="0">
                <a:sym typeface="Wingdings" pitchFamily="2" charset="2"/>
              </a:rPr>
              <a:t> </a:t>
            </a:r>
            <a:r>
              <a:rPr lang="en-US" dirty="0" err="1">
                <a:sym typeface="Wingdings" pitchFamily="2" charset="2"/>
              </a:rPr>
              <a:t>menghasilkan</a:t>
            </a:r>
            <a:r>
              <a:rPr lang="en-US" dirty="0">
                <a:sym typeface="Wingdings" pitchFamily="2" charset="2"/>
              </a:rPr>
              <a:t> “</a:t>
            </a:r>
            <a:r>
              <a:rPr lang="en-US" dirty="0" err="1">
                <a:sym typeface="Wingdings" pitchFamily="2" charset="2"/>
              </a:rPr>
              <a:t>Presiden</a:t>
            </a:r>
            <a:r>
              <a:rPr lang="en-US" dirty="0">
                <a:sym typeface="Wingdings" pitchFamily="2" charset="2"/>
              </a:rPr>
              <a:t> </a:t>
            </a:r>
            <a:r>
              <a:rPr lang="en-US" dirty="0" err="1">
                <a:sym typeface="Wingdings" pitchFamily="2" charset="2"/>
              </a:rPr>
              <a:t>minoritas</a:t>
            </a:r>
            <a:r>
              <a:rPr lang="en-US" dirty="0">
                <a:sym typeface="Wingdings" pitchFamily="2" charset="2"/>
              </a:rPr>
              <a:t>”</a:t>
            </a:r>
            <a:r>
              <a:rPr lang="id-ID" dirty="0">
                <a:sym typeface="Wingdings" pitchFamily="2" charset="2"/>
              </a:rPr>
              <a:t>, presiden dengan basis politik reklatif kecil di parlemen</a:t>
            </a:r>
            <a:r>
              <a:rPr lang="en-US" dirty="0">
                <a:sym typeface="Wingdings" pitchFamily="2" charset="2"/>
              </a:rPr>
              <a:t> </a:t>
            </a:r>
            <a:r>
              <a:rPr lang="en-US" dirty="0" err="1">
                <a:sym typeface="Wingdings" pitchFamily="2" charset="2"/>
              </a:rPr>
              <a:t>serta</a:t>
            </a:r>
            <a:r>
              <a:rPr lang="en-US" dirty="0">
                <a:sym typeface="Wingdings" pitchFamily="2" charset="2"/>
              </a:rPr>
              <a:t> DPR </a:t>
            </a:r>
            <a:r>
              <a:rPr lang="en-US" dirty="0" err="1">
                <a:sym typeface="Wingdings" pitchFamily="2" charset="2"/>
              </a:rPr>
              <a:t>tanpa</a:t>
            </a:r>
            <a:r>
              <a:rPr lang="en-US" dirty="0">
                <a:sym typeface="Wingdings" pitchFamily="2" charset="2"/>
              </a:rPr>
              <a:t> </a:t>
            </a:r>
            <a:r>
              <a:rPr lang="en-US" dirty="0" err="1">
                <a:sym typeface="Wingdings" pitchFamily="2" charset="2"/>
              </a:rPr>
              <a:t>kekuatan</a:t>
            </a:r>
            <a:r>
              <a:rPr lang="en-US" dirty="0">
                <a:sym typeface="Wingdings" pitchFamily="2" charset="2"/>
              </a:rPr>
              <a:t> </a:t>
            </a:r>
            <a:r>
              <a:rPr lang="en-US" dirty="0" err="1">
                <a:sym typeface="Wingdings" pitchFamily="2" charset="2"/>
              </a:rPr>
              <a:t>mayoritas</a:t>
            </a:r>
            <a:r>
              <a:rPr lang="en-US" dirty="0">
                <a:sym typeface="Wingdings" pitchFamily="2" charset="2"/>
              </a:rPr>
              <a:t>;</a:t>
            </a:r>
          </a:p>
          <a:p>
            <a:pPr>
              <a:lnSpc>
                <a:spcPct val="80000"/>
              </a:lnSpc>
            </a:pPr>
            <a:r>
              <a:rPr lang="en-US" dirty="0" err="1">
                <a:sym typeface="Wingdings" pitchFamily="2" charset="2"/>
              </a:rPr>
              <a:t>Meskipun</a:t>
            </a:r>
            <a:r>
              <a:rPr lang="en-US" dirty="0">
                <a:sym typeface="Wingdings" pitchFamily="2" charset="2"/>
              </a:rPr>
              <a:t> </a:t>
            </a:r>
            <a:r>
              <a:rPr lang="id-ID" dirty="0">
                <a:sym typeface="Wingdings" pitchFamily="2" charset="2"/>
              </a:rPr>
              <a:t>pada periode 2004-2014 </a:t>
            </a:r>
            <a:r>
              <a:rPr lang="en-US" dirty="0" err="1">
                <a:sym typeface="Wingdings" pitchFamily="2" charset="2"/>
              </a:rPr>
              <a:t>dibentuk</a:t>
            </a:r>
            <a:r>
              <a:rPr lang="en-US" dirty="0">
                <a:sym typeface="Wingdings" pitchFamily="2" charset="2"/>
              </a:rPr>
              <a:t> “</a:t>
            </a:r>
            <a:r>
              <a:rPr lang="en-US" dirty="0" err="1">
                <a:sym typeface="Wingdings" pitchFamily="2" charset="2"/>
              </a:rPr>
              <a:t>pemerintah</a:t>
            </a:r>
            <a:r>
              <a:rPr lang="en-US" dirty="0">
                <a:sym typeface="Wingdings" pitchFamily="2" charset="2"/>
              </a:rPr>
              <a:t> </a:t>
            </a:r>
            <a:r>
              <a:rPr lang="en-US" dirty="0" err="1">
                <a:sym typeface="Wingdings" pitchFamily="2" charset="2"/>
              </a:rPr>
              <a:t>mayoritas</a:t>
            </a:r>
            <a:r>
              <a:rPr lang="en-US" dirty="0">
                <a:sym typeface="Wingdings" pitchFamily="2" charset="2"/>
              </a:rPr>
              <a:t>”(KIB), </a:t>
            </a:r>
            <a:r>
              <a:rPr lang="en-US" dirty="0" err="1">
                <a:sym typeface="Wingdings" pitchFamily="2" charset="2"/>
              </a:rPr>
              <a:t>tetapi</a:t>
            </a:r>
            <a:r>
              <a:rPr lang="en-US" dirty="0">
                <a:sym typeface="Wingdings" pitchFamily="2" charset="2"/>
              </a:rPr>
              <a:t> </a:t>
            </a:r>
            <a:r>
              <a:rPr lang="en-US" dirty="0" err="1">
                <a:sym typeface="Wingdings" pitchFamily="2" charset="2"/>
              </a:rPr>
              <a:t>tidak</a:t>
            </a:r>
            <a:r>
              <a:rPr lang="en-US" dirty="0">
                <a:sym typeface="Wingdings" pitchFamily="2" charset="2"/>
              </a:rPr>
              <a:t> </a:t>
            </a:r>
            <a:r>
              <a:rPr lang="en-US" dirty="0" err="1">
                <a:sym typeface="Wingdings" pitchFamily="2" charset="2"/>
              </a:rPr>
              <a:t>efektif</a:t>
            </a:r>
            <a:r>
              <a:rPr lang="en-US" dirty="0">
                <a:sym typeface="Wingdings" pitchFamily="2" charset="2"/>
              </a:rPr>
              <a:t> </a:t>
            </a:r>
            <a:r>
              <a:rPr lang="en-US" dirty="0" err="1">
                <a:sym typeface="Wingdings" pitchFamily="2" charset="2"/>
              </a:rPr>
              <a:t>karena</a:t>
            </a:r>
            <a:r>
              <a:rPr lang="en-US" dirty="0">
                <a:sym typeface="Wingdings" pitchFamily="2" charset="2"/>
              </a:rPr>
              <a:t> </a:t>
            </a:r>
            <a:r>
              <a:rPr lang="en-US" dirty="0" err="1">
                <a:sym typeface="Wingdings" pitchFamily="2" charset="2"/>
              </a:rPr>
              <a:t>koalisi</a:t>
            </a:r>
            <a:r>
              <a:rPr lang="en-US" dirty="0">
                <a:sym typeface="Wingdings" pitchFamily="2" charset="2"/>
              </a:rPr>
              <a:t> yang </a:t>
            </a:r>
            <a:r>
              <a:rPr lang="en-US" dirty="0" err="1">
                <a:sym typeface="Wingdings" pitchFamily="2" charset="2"/>
              </a:rPr>
              <a:t>semu</a:t>
            </a:r>
            <a:r>
              <a:rPr lang="en-US" dirty="0">
                <a:sym typeface="Wingdings" pitchFamily="2" charset="2"/>
              </a:rPr>
              <a:t>;</a:t>
            </a:r>
          </a:p>
          <a:p>
            <a:pPr>
              <a:lnSpc>
                <a:spcPct val="80000"/>
              </a:lnSpc>
            </a:pPr>
            <a:r>
              <a:rPr lang="en-US" dirty="0" err="1">
                <a:sym typeface="Wingdings" pitchFamily="2" charset="2"/>
              </a:rPr>
              <a:t>Terjadi</a:t>
            </a:r>
            <a:r>
              <a:rPr lang="en-US" dirty="0">
                <a:sym typeface="Wingdings" pitchFamily="2" charset="2"/>
              </a:rPr>
              <a:t> </a:t>
            </a:r>
            <a:r>
              <a:rPr lang="en-US" dirty="0" err="1">
                <a:sym typeface="Wingdings" pitchFamily="2" charset="2"/>
              </a:rPr>
              <a:t>persaingan</a:t>
            </a:r>
            <a:r>
              <a:rPr lang="en-US" dirty="0">
                <a:sym typeface="Wingdings" pitchFamily="2" charset="2"/>
              </a:rPr>
              <a:t> </a:t>
            </a:r>
            <a:r>
              <a:rPr lang="en-US" dirty="0" err="1">
                <a:sym typeface="Wingdings" pitchFamily="2" charset="2"/>
              </a:rPr>
              <a:t>legitimasi</a:t>
            </a:r>
            <a:r>
              <a:rPr lang="en-US" dirty="0">
                <a:sym typeface="Wingdings" pitchFamily="2" charset="2"/>
              </a:rPr>
              <a:t> </a:t>
            </a:r>
            <a:r>
              <a:rPr lang="en-US" dirty="0" err="1">
                <a:sym typeface="Wingdings" pitchFamily="2" charset="2"/>
              </a:rPr>
              <a:t>Presiden</a:t>
            </a:r>
            <a:r>
              <a:rPr lang="en-US" dirty="0">
                <a:sym typeface="Wingdings" pitchFamily="2" charset="2"/>
              </a:rPr>
              <a:t>-DPR yang </a:t>
            </a:r>
            <a:r>
              <a:rPr lang="en-US" dirty="0" err="1">
                <a:sym typeface="Wingdings" pitchFamily="2" charset="2"/>
              </a:rPr>
              <a:t>memicu</a:t>
            </a:r>
            <a:r>
              <a:rPr lang="en-US" dirty="0">
                <a:sym typeface="Wingdings" pitchFamily="2" charset="2"/>
              </a:rPr>
              <a:t> </a:t>
            </a:r>
            <a:r>
              <a:rPr lang="en-US" dirty="0" err="1">
                <a:sym typeface="Wingdings" pitchFamily="2" charset="2"/>
              </a:rPr>
              <a:t>munculnya</a:t>
            </a:r>
            <a:r>
              <a:rPr lang="en-US" dirty="0">
                <a:sym typeface="Wingdings" pitchFamily="2" charset="2"/>
              </a:rPr>
              <a:t> </a:t>
            </a:r>
            <a:r>
              <a:rPr lang="en-US" dirty="0" err="1">
                <a:sym typeface="Wingdings" pitchFamily="2" charset="2"/>
              </a:rPr>
              <a:t>konflik</a:t>
            </a:r>
            <a:r>
              <a:rPr lang="en-US" dirty="0">
                <a:sym typeface="Wingdings" pitchFamily="2" charset="2"/>
              </a:rPr>
              <a:t> (14 </a:t>
            </a:r>
            <a:r>
              <a:rPr lang="en-US" dirty="0" err="1">
                <a:sym typeface="Wingdings" pitchFamily="2" charset="2"/>
              </a:rPr>
              <a:t>usulan</a:t>
            </a:r>
            <a:r>
              <a:rPr lang="en-US" dirty="0">
                <a:sym typeface="Wingdings" pitchFamily="2" charset="2"/>
              </a:rPr>
              <a:t> </a:t>
            </a:r>
            <a:r>
              <a:rPr lang="en-US" dirty="0" err="1">
                <a:sym typeface="Wingdings" pitchFamily="2" charset="2"/>
              </a:rPr>
              <a:t>interpelasi</a:t>
            </a:r>
            <a:r>
              <a:rPr lang="en-US" dirty="0">
                <a:sym typeface="Wingdings" pitchFamily="2" charset="2"/>
              </a:rPr>
              <a:t> </a:t>
            </a:r>
            <a:r>
              <a:rPr lang="en-US" dirty="0" err="1">
                <a:sym typeface="Wingdings" pitchFamily="2" charset="2"/>
              </a:rPr>
              <a:t>dan</a:t>
            </a:r>
            <a:r>
              <a:rPr lang="en-US" dirty="0">
                <a:sym typeface="Wingdings" pitchFamily="2" charset="2"/>
              </a:rPr>
              <a:t> 9 </a:t>
            </a:r>
            <a:r>
              <a:rPr lang="en-US" dirty="0" err="1">
                <a:sym typeface="Wingdings" pitchFamily="2" charset="2"/>
              </a:rPr>
              <a:t>usulan</a:t>
            </a:r>
            <a:r>
              <a:rPr lang="en-US" dirty="0">
                <a:sym typeface="Wingdings" pitchFamily="2" charset="2"/>
              </a:rPr>
              <a:t> </a:t>
            </a:r>
            <a:r>
              <a:rPr lang="en-US" dirty="0" err="1">
                <a:sym typeface="Wingdings" pitchFamily="2" charset="2"/>
              </a:rPr>
              <a:t>angket</a:t>
            </a:r>
            <a:r>
              <a:rPr lang="en-US" dirty="0">
                <a:sym typeface="Wingdings" pitchFamily="2" charset="2"/>
              </a:rPr>
              <a:t> yang </a:t>
            </a:r>
            <a:r>
              <a:rPr lang="en-US" dirty="0" err="1">
                <a:sym typeface="Wingdings" pitchFamily="2" charset="2"/>
              </a:rPr>
              <a:t>didukung</a:t>
            </a:r>
            <a:r>
              <a:rPr lang="en-US" dirty="0">
                <a:sym typeface="Wingdings" pitchFamily="2" charset="2"/>
              </a:rPr>
              <a:t> parpol2 </a:t>
            </a:r>
            <a:r>
              <a:rPr lang="en-US" dirty="0" err="1">
                <a:sym typeface="Wingdings" pitchFamily="2" charset="2"/>
              </a:rPr>
              <a:t>pendukung</a:t>
            </a:r>
            <a:r>
              <a:rPr lang="en-US" dirty="0">
                <a:sym typeface="Wingdings" pitchFamily="2" charset="2"/>
              </a:rPr>
              <a:t> </a:t>
            </a:r>
            <a:r>
              <a:rPr lang="en-US" dirty="0" err="1">
                <a:sym typeface="Wingdings" pitchFamily="2" charset="2"/>
              </a:rPr>
              <a:t>pemerintah</a:t>
            </a:r>
            <a:r>
              <a:rPr lang="en-US" dirty="0">
                <a:sym typeface="Wingdings" pitchFamily="2" charset="2"/>
              </a:rPr>
              <a:t>; SBY </a:t>
            </a:r>
            <a:r>
              <a:rPr lang="en-US" dirty="0" err="1">
                <a:sym typeface="Wingdings" pitchFamily="2" charset="2"/>
              </a:rPr>
              <a:t>tidak</a:t>
            </a:r>
            <a:r>
              <a:rPr lang="en-US" dirty="0">
                <a:sym typeface="Wingdings" pitchFamily="2" charset="2"/>
              </a:rPr>
              <a:t> </a:t>
            </a:r>
            <a:r>
              <a:rPr lang="en-US" dirty="0" err="1">
                <a:sym typeface="Wingdings" pitchFamily="2" charset="2"/>
              </a:rPr>
              <a:t>pernah</a:t>
            </a:r>
            <a:r>
              <a:rPr lang="en-US" dirty="0">
                <a:sym typeface="Wingdings" pitchFamily="2" charset="2"/>
              </a:rPr>
              <a:t> </a:t>
            </a:r>
            <a:r>
              <a:rPr lang="en-US" dirty="0" err="1">
                <a:sym typeface="Wingdings" pitchFamily="2" charset="2"/>
              </a:rPr>
              <a:t>hadir</a:t>
            </a:r>
            <a:r>
              <a:rPr lang="en-US" dirty="0">
                <a:sym typeface="Wingdings" pitchFamily="2" charset="2"/>
              </a:rPr>
              <a:t> </a:t>
            </a:r>
            <a:r>
              <a:rPr lang="en-US" dirty="0" err="1">
                <a:sym typeface="Wingdings" pitchFamily="2" charset="2"/>
              </a:rPr>
              <a:t>dalam</a:t>
            </a:r>
            <a:r>
              <a:rPr lang="en-US" dirty="0">
                <a:sym typeface="Wingdings" pitchFamily="2" charset="2"/>
              </a:rPr>
              <a:t> </a:t>
            </a:r>
            <a:r>
              <a:rPr lang="en-US" dirty="0" err="1">
                <a:sym typeface="Wingdings" pitchFamily="2" charset="2"/>
              </a:rPr>
              <a:t>rapat</a:t>
            </a:r>
            <a:r>
              <a:rPr lang="en-US" dirty="0">
                <a:sym typeface="Wingdings" pitchFamily="2" charset="2"/>
              </a:rPr>
              <a:t> </a:t>
            </a:r>
            <a:r>
              <a:rPr lang="en-US" dirty="0" err="1">
                <a:sym typeface="Wingdings" pitchFamily="2" charset="2"/>
              </a:rPr>
              <a:t>paripurna</a:t>
            </a:r>
            <a:r>
              <a:rPr lang="en-US" dirty="0">
                <a:sym typeface="Wingdings" pitchFamily="2" charset="2"/>
              </a:rPr>
              <a:t> DPR);</a:t>
            </a:r>
          </a:p>
          <a:p>
            <a:pPr>
              <a:lnSpc>
                <a:spcPct val="80000"/>
              </a:lnSpc>
            </a:pPr>
            <a:r>
              <a:rPr lang="id-ID" dirty="0"/>
              <a:t>Periode 2004-2009 k</a:t>
            </a:r>
            <a:r>
              <a:rPr lang="en-US" dirty="0" err="1"/>
              <a:t>onflik</a:t>
            </a:r>
            <a:r>
              <a:rPr lang="en-US" dirty="0"/>
              <a:t> </a:t>
            </a:r>
            <a:r>
              <a:rPr lang="en-US" dirty="0" err="1"/>
              <a:t>Presiden</a:t>
            </a:r>
            <a:r>
              <a:rPr lang="en-US" dirty="0"/>
              <a:t>-DPR </a:t>
            </a:r>
            <a:r>
              <a:rPr lang="en-US" dirty="0" err="1"/>
              <a:t>tidak</a:t>
            </a:r>
            <a:r>
              <a:rPr lang="en-US" dirty="0"/>
              <a:t> </a:t>
            </a:r>
            <a:r>
              <a:rPr lang="en-US" dirty="0" err="1"/>
              <a:t>berdampak</a:t>
            </a:r>
            <a:r>
              <a:rPr lang="en-US" dirty="0"/>
              <a:t> </a:t>
            </a:r>
            <a:r>
              <a:rPr lang="en-US" dirty="0" err="1"/>
              <a:t>pada</a:t>
            </a:r>
            <a:r>
              <a:rPr lang="en-US" dirty="0"/>
              <a:t> </a:t>
            </a:r>
            <a:r>
              <a:rPr lang="en-US" i="1" dirty="0"/>
              <a:t>deadlock</a:t>
            </a:r>
            <a:r>
              <a:rPr lang="en-US" dirty="0"/>
              <a:t> </a:t>
            </a:r>
            <a:r>
              <a:rPr lang="en-US" dirty="0" err="1"/>
              <a:t>dan</a:t>
            </a:r>
            <a:r>
              <a:rPr lang="en-US" dirty="0"/>
              <a:t> </a:t>
            </a:r>
            <a:r>
              <a:rPr lang="en-US" dirty="0" err="1"/>
              <a:t>instabilitas</a:t>
            </a:r>
            <a:r>
              <a:rPr lang="en-US" dirty="0"/>
              <a:t>, </a:t>
            </a:r>
            <a:r>
              <a:rPr lang="en-US" dirty="0" err="1"/>
              <a:t>tapi</a:t>
            </a:r>
            <a:r>
              <a:rPr lang="en-US" dirty="0"/>
              <a:t> </a:t>
            </a:r>
            <a:r>
              <a:rPr lang="en-US" dirty="0" err="1"/>
              <a:t>sifat</a:t>
            </a:r>
            <a:r>
              <a:rPr lang="en-US" dirty="0"/>
              <a:t> </a:t>
            </a:r>
            <a:r>
              <a:rPr lang="en-US" dirty="0" err="1"/>
              <a:t>relasi</a:t>
            </a:r>
            <a:r>
              <a:rPr lang="en-US" dirty="0"/>
              <a:t> </a:t>
            </a:r>
            <a:r>
              <a:rPr lang="en-US" dirty="0" err="1"/>
              <a:t>cenderung</a:t>
            </a:r>
            <a:r>
              <a:rPr lang="en-US" dirty="0"/>
              <a:t> </a:t>
            </a:r>
            <a:r>
              <a:rPr lang="en-US" dirty="0" err="1"/>
              <a:t>transaksional</a:t>
            </a:r>
            <a:r>
              <a:rPr lang="en-US" dirty="0"/>
              <a:t> </a:t>
            </a:r>
            <a:r>
              <a:rPr lang="en-US" dirty="0" err="1"/>
              <a:t>ketimbang</a:t>
            </a:r>
            <a:r>
              <a:rPr lang="en-US" dirty="0"/>
              <a:t> </a:t>
            </a:r>
            <a:r>
              <a:rPr lang="en-US" dirty="0" err="1"/>
              <a:t>institusional</a:t>
            </a:r>
            <a:r>
              <a:rPr lang="en-US" dirty="0"/>
              <a:t>;</a:t>
            </a:r>
            <a:endParaRPr lang="en-US" dirty="0">
              <a:sym typeface="Wingdings" pitchFamily="2" charset="2"/>
            </a:endParaRPr>
          </a:p>
          <a:p>
            <a:pPr marL="0" indent="0">
              <a:buNone/>
            </a:pPr>
            <a:endParaRPr lang="id-ID" dirty="0"/>
          </a:p>
          <a:p>
            <a:pPr marL="0" indent="0">
              <a:buNone/>
            </a:pPr>
            <a:endParaRPr lang="id-ID" dirty="0"/>
          </a:p>
        </p:txBody>
      </p:sp>
    </p:spTree>
    <p:extLst>
      <p:ext uri="{BB962C8B-B14F-4D97-AF65-F5344CB8AC3E}">
        <p14:creationId xmlns:p14="http://schemas.microsoft.com/office/powerpoint/2010/main" xmlns="" val="2591713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Pemilu Serentak dan Penguatan Demokrasi Presidensial</a:t>
            </a:r>
            <a:endParaRPr lang="id-ID" dirty="0"/>
          </a:p>
        </p:txBody>
      </p:sp>
      <p:sp>
        <p:nvSpPr>
          <p:cNvPr id="3" name="Content Placeholder 2"/>
          <p:cNvSpPr>
            <a:spLocks noGrp="1"/>
          </p:cNvSpPr>
          <p:nvPr>
            <p:ph idx="1"/>
          </p:nvPr>
        </p:nvSpPr>
        <p:spPr>
          <a:xfrm>
            <a:off x="457200" y="1600200"/>
            <a:ext cx="8229600" cy="4853136"/>
          </a:xfrm>
        </p:spPr>
        <p:txBody>
          <a:bodyPr>
            <a:normAutofit fontScale="85000" lnSpcReduction="10000"/>
          </a:bodyPr>
          <a:lstStyle/>
          <a:p>
            <a:r>
              <a:rPr lang="id-ID" dirty="0" smtClean="0"/>
              <a:t>Berbagai komplikasi sistem presidensial berbasis multipartai (presiden “minoritas”, parlemen fragmentatif tanpa kekuatan mayoritas, fenomena “pemerintahan terbelah”, dll) perlu dikelola secara benar, cerdas, dan tepat; </a:t>
            </a:r>
          </a:p>
          <a:p>
            <a:r>
              <a:rPr lang="id-ID" dirty="0" smtClean="0"/>
              <a:t>Atas dasar pengalaman sejumlah negara penganut sistem presidensial berbasis multipartai, berbagai komplikasi politik tsb bisa dikurangi melalui skema pemilu serentak;</a:t>
            </a:r>
          </a:p>
          <a:p>
            <a:r>
              <a:rPr lang="id-ID" dirty="0" smtClean="0"/>
              <a:t>Pertanyaannya kemudian: pemilu serentak seperti apa yang dapat meminimalkan berbagai komplikasi politik yang muncul di balik skema presidensial multipartai?</a:t>
            </a:r>
            <a:endParaRPr lang="id-ID" dirty="0"/>
          </a:p>
        </p:txBody>
      </p:sp>
    </p:spTree>
    <p:extLst>
      <p:ext uri="{BB962C8B-B14F-4D97-AF65-F5344CB8AC3E}">
        <p14:creationId xmlns:p14="http://schemas.microsoft.com/office/powerpoint/2010/main" xmlns="" val="184556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Berbagai</a:t>
            </a:r>
            <a:r>
              <a:rPr lang="en-US" dirty="0" smtClean="0"/>
              <a:t> Varian </a:t>
            </a:r>
            <a:r>
              <a:rPr lang="en-US" dirty="0" err="1" smtClean="0"/>
              <a:t>Pemilu</a:t>
            </a:r>
            <a:r>
              <a:rPr lang="en-US" dirty="0" smtClean="0"/>
              <a:t> </a:t>
            </a:r>
            <a:r>
              <a:rPr lang="en-US" dirty="0" err="1" smtClean="0"/>
              <a:t>Serentak</a:t>
            </a:r>
            <a:endParaRPr lang="en-US" dirty="0"/>
          </a:p>
        </p:txBody>
      </p:sp>
      <p:sp>
        <p:nvSpPr>
          <p:cNvPr id="3" name="Content Placeholder 2"/>
          <p:cNvSpPr>
            <a:spLocks noGrp="1"/>
          </p:cNvSpPr>
          <p:nvPr>
            <p:ph idx="1"/>
          </p:nvPr>
        </p:nvSpPr>
        <p:spPr/>
        <p:txBody>
          <a:bodyPr>
            <a:normAutofit fontScale="77500" lnSpcReduction="20000"/>
          </a:bodyPr>
          <a:lstStyle/>
          <a:p>
            <a:r>
              <a:rPr lang="id-ID" i="1" dirty="0" smtClean="0"/>
              <a:t>Pertama, </a:t>
            </a:r>
            <a:r>
              <a:rPr lang="id-ID" dirty="0" smtClean="0"/>
              <a:t>pemilu serentak sekaligus </a:t>
            </a:r>
            <a:r>
              <a:rPr lang="en-US" dirty="0" smtClean="0"/>
              <a:t> </a:t>
            </a:r>
            <a:r>
              <a:rPr lang="en-US" dirty="0" err="1" smtClean="0"/>
              <a:t>untuk</a:t>
            </a:r>
            <a:r>
              <a:rPr lang="en-US" dirty="0" smtClean="0"/>
              <a:t> </a:t>
            </a:r>
            <a:r>
              <a:rPr lang="en-US" dirty="0" err="1" smtClean="0"/>
              <a:t>semua</a:t>
            </a:r>
            <a:r>
              <a:rPr lang="en-US" dirty="0" smtClean="0"/>
              <a:t> </a:t>
            </a:r>
            <a:r>
              <a:rPr lang="en-US" dirty="0" err="1" smtClean="0"/>
              <a:t>jenis</a:t>
            </a:r>
            <a:r>
              <a:rPr lang="en-US" dirty="0" smtClean="0"/>
              <a:t> </a:t>
            </a:r>
            <a:r>
              <a:rPr lang="en-US" dirty="0" err="1" smtClean="0"/>
              <a:t>pemilihan</a:t>
            </a:r>
            <a:r>
              <a:rPr lang="en-US" dirty="0" smtClean="0"/>
              <a:t>  </a:t>
            </a:r>
            <a:r>
              <a:rPr lang="en-US" dirty="0" err="1" smtClean="0"/>
              <a:t>pejabat</a:t>
            </a:r>
            <a:r>
              <a:rPr lang="en-US" dirty="0" smtClean="0"/>
              <a:t> </a:t>
            </a:r>
            <a:r>
              <a:rPr lang="id-ID" dirty="0" smtClean="0"/>
              <a:t>publik di tingkat nasional hingga </a:t>
            </a:r>
            <a:r>
              <a:rPr lang="en-US" dirty="0" err="1" smtClean="0"/>
              <a:t>lokal</a:t>
            </a:r>
            <a:r>
              <a:rPr lang="en-US" dirty="0" smtClean="0"/>
              <a:t>, </a:t>
            </a:r>
            <a:r>
              <a:rPr lang="en-US" dirty="0" err="1" smtClean="0"/>
              <a:t>diselenggarakan</a:t>
            </a:r>
            <a:r>
              <a:rPr lang="en-US" dirty="0" smtClean="0"/>
              <a:t> </a:t>
            </a:r>
            <a:r>
              <a:rPr lang="id-ID" dirty="0" smtClean="0"/>
              <a:t>satu kali </a:t>
            </a:r>
            <a:r>
              <a:rPr lang="en-US" dirty="0" err="1" smtClean="0"/>
              <a:t>dalam</a:t>
            </a:r>
            <a:r>
              <a:rPr lang="en-US" dirty="0" smtClean="0"/>
              <a:t> </a:t>
            </a:r>
            <a:r>
              <a:rPr lang="en-US" dirty="0" err="1" smtClean="0"/>
              <a:t>periode</a:t>
            </a:r>
            <a:r>
              <a:rPr lang="en-US" dirty="0" smtClean="0"/>
              <a:t> </a:t>
            </a:r>
            <a:r>
              <a:rPr lang="en-US" dirty="0" err="1" smtClean="0"/>
              <a:t>waktu</a:t>
            </a:r>
            <a:r>
              <a:rPr lang="en-US" dirty="0" smtClean="0"/>
              <a:t> </a:t>
            </a:r>
            <a:r>
              <a:rPr lang="en-US" dirty="0" err="1" smtClean="0"/>
              <a:t>tertentu</a:t>
            </a:r>
            <a:r>
              <a:rPr lang="en-US" dirty="0" smtClean="0"/>
              <a:t>, </a:t>
            </a:r>
            <a:r>
              <a:rPr lang="en-US" dirty="0" err="1" smtClean="0"/>
              <a:t>misalnya</a:t>
            </a:r>
            <a:r>
              <a:rPr lang="id-ID" dirty="0" smtClean="0"/>
              <a:t> lima tahun. </a:t>
            </a:r>
            <a:endParaRPr lang="en-US" dirty="0" smtClean="0"/>
          </a:p>
          <a:p>
            <a:r>
              <a:rPr lang="id-ID" i="1" dirty="0" smtClean="0"/>
              <a:t>Kedua</a:t>
            </a:r>
            <a:r>
              <a:rPr lang="id-ID" dirty="0" smtClean="0"/>
              <a:t>, pemilu serentak hanya untuk seluruh jabatan legislatif (pusat dan daerah) dan kemudian disusul dengan pemilu serentak untuk jabatan eksekutif (pusat dan daerah).</a:t>
            </a:r>
            <a:endParaRPr lang="en-US" dirty="0" smtClean="0"/>
          </a:p>
          <a:p>
            <a:r>
              <a:rPr lang="id-ID" i="1" dirty="0" smtClean="0"/>
              <a:t>Ketiga</a:t>
            </a:r>
            <a:r>
              <a:rPr lang="id-ID" dirty="0" smtClean="0"/>
              <a:t>, pemilu serentak </a:t>
            </a:r>
            <a:r>
              <a:rPr lang="en-US" dirty="0" smtClean="0"/>
              <a:t>yang </a:t>
            </a:r>
            <a:r>
              <a:rPr lang="en-US" dirty="0" err="1" smtClean="0"/>
              <a:t>diselenggarakan</a:t>
            </a:r>
            <a:r>
              <a:rPr lang="en-US" dirty="0" smtClean="0"/>
              <a:t> </a:t>
            </a:r>
            <a:r>
              <a:rPr lang="id-ID" dirty="0" smtClean="0"/>
              <a:t>berdasarkan tingkatan pemerintahan, </a:t>
            </a:r>
            <a:r>
              <a:rPr lang="en-US" dirty="0" smtClean="0"/>
              <a:t> </a:t>
            </a:r>
            <a:r>
              <a:rPr lang="en-US" dirty="0" err="1" smtClean="0"/>
              <a:t>yakni</a:t>
            </a:r>
            <a:r>
              <a:rPr lang="id-ID" dirty="0" smtClean="0"/>
              <a:t> pemilu </a:t>
            </a:r>
            <a:r>
              <a:rPr lang="en-US" dirty="0" err="1" smtClean="0"/>
              <a:t>serentak</a:t>
            </a:r>
            <a:r>
              <a:rPr lang="en-US" dirty="0" smtClean="0"/>
              <a:t> </a:t>
            </a:r>
            <a:r>
              <a:rPr lang="id-ID" dirty="0" smtClean="0"/>
              <a:t>nasional dan pemilu</a:t>
            </a:r>
            <a:r>
              <a:rPr lang="en-US" dirty="0" smtClean="0"/>
              <a:t> </a:t>
            </a:r>
            <a:r>
              <a:rPr lang="en-US" dirty="0" err="1" smtClean="0"/>
              <a:t>serentak</a:t>
            </a:r>
            <a:r>
              <a:rPr lang="id-ID" dirty="0" smtClean="0"/>
              <a:t> lokal</a:t>
            </a:r>
            <a:r>
              <a:rPr lang="en-US" dirty="0" smtClean="0"/>
              <a:t> </a:t>
            </a:r>
            <a:r>
              <a:rPr lang="en-US" dirty="0" err="1" smtClean="0"/>
              <a:t>dengan</a:t>
            </a:r>
            <a:r>
              <a:rPr lang="en-US" dirty="0" smtClean="0"/>
              <a:t> </a:t>
            </a:r>
            <a:r>
              <a:rPr lang="en-US" dirty="0" err="1" smtClean="0"/>
              <a:t>jeda</a:t>
            </a:r>
            <a:r>
              <a:rPr lang="en-US" dirty="0" smtClean="0"/>
              <a:t>  </a:t>
            </a:r>
            <a:r>
              <a:rPr lang="en-US" dirty="0" err="1" smtClean="0"/>
              <a:t>waktu</a:t>
            </a:r>
            <a:r>
              <a:rPr lang="en-US" dirty="0" smtClean="0"/>
              <a:t>  </a:t>
            </a:r>
            <a:r>
              <a:rPr lang="en-US" dirty="0" err="1" smtClean="0"/>
              <a:t>tertentu</a:t>
            </a:r>
            <a:r>
              <a:rPr lang="en-US" dirty="0" smtClean="0"/>
              <a:t>.</a:t>
            </a:r>
          </a:p>
          <a:p>
            <a:r>
              <a:rPr lang="en-US" i="1" dirty="0" err="1" smtClean="0"/>
              <a:t>Keempat</a:t>
            </a:r>
            <a:r>
              <a:rPr lang="en-US" dirty="0" smtClean="0"/>
              <a:t>, </a:t>
            </a:r>
            <a:r>
              <a:rPr lang="en-US" dirty="0" err="1" smtClean="0"/>
              <a:t>varian</a:t>
            </a:r>
            <a:r>
              <a:rPr lang="en-US" dirty="0" smtClean="0"/>
              <a:t> lain yang </a:t>
            </a:r>
            <a:r>
              <a:rPr lang="en-US" dirty="0" err="1" smtClean="0"/>
              <a:t>prinsipnya</a:t>
            </a:r>
            <a:r>
              <a:rPr lang="en-US" dirty="0" smtClean="0"/>
              <a:t> </a:t>
            </a:r>
            <a:r>
              <a:rPr lang="en-US" dirty="0" err="1" smtClean="0"/>
              <a:t>bertolak</a:t>
            </a:r>
            <a:r>
              <a:rPr lang="en-US" dirty="0" smtClean="0"/>
              <a:t> </a:t>
            </a:r>
            <a:r>
              <a:rPr lang="en-US" dirty="0" err="1" smtClean="0"/>
              <a:t>dari</a:t>
            </a:r>
            <a:r>
              <a:rPr lang="en-US" dirty="0" smtClean="0"/>
              <a:t> </a:t>
            </a:r>
            <a:r>
              <a:rPr lang="en-US" dirty="0" err="1" smtClean="0"/>
              <a:t>tiga</a:t>
            </a:r>
            <a:r>
              <a:rPr lang="en-US" dirty="0" smtClean="0"/>
              <a:t> </a:t>
            </a:r>
            <a:r>
              <a:rPr lang="en-US" dirty="0" err="1" smtClean="0"/>
              <a:t>varian</a:t>
            </a:r>
            <a:r>
              <a:rPr lang="en-US" dirty="0" smtClean="0"/>
              <a:t> </a:t>
            </a:r>
            <a:r>
              <a:rPr lang="en-US" dirty="0" err="1" smtClean="0"/>
              <a:t>utama</a:t>
            </a:r>
            <a:r>
              <a:rPr lang="en-US" dirty="0" smtClean="0"/>
              <a:t> </a:t>
            </a:r>
            <a:r>
              <a:rPr lang="en-US" dirty="0" err="1" smtClean="0"/>
              <a:t>tersebut</a:t>
            </a:r>
            <a:r>
              <a:rPr lang="en-US" dirty="0" smtClean="0"/>
              <a:t>.</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a:t>
            </a:r>
            <a:r>
              <a:rPr lang="id-ID" dirty="0" smtClean="0"/>
              <a:t>Pemilu Serentak</a:t>
            </a:r>
            <a:r>
              <a:rPr lang="en-US" dirty="0" smtClean="0"/>
              <a:t> </a:t>
            </a:r>
            <a:r>
              <a:rPr lang="en-US" dirty="0" err="1" smtClean="0"/>
              <a:t>versi</a:t>
            </a:r>
            <a:r>
              <a:rPr lang="en-US" dirty="0" smtClean="0"/>
              <a:t> MK</a:t>
            </a:r>
            <a:endParaRPr lang="en-US" dirty="0"/>
          </a:p>
        </p:txBody>
      </p:sp>
      <p:sp>
        <p:nvSpPr>
          <p:cNvPr id="3" name="Content Placeholder 2"/>
          <p:cNvSpPr>
            <a:spLocks noGrp="1"/>
          </p:cNvSpPr>
          <p:nvPr>
            <p:ph idx="1"/>
          </p:nvPr>
        </p:nvSpPr>
        <p:spPr>
          <a:xfrm>
            <a:off x="457200" y="1600200"/>
            <a:ext cx="8229600" cy="4900634"/>
          </a:xfrm>
        </p:spPr>
        <p:txBody>
          <a:bodyPr>
            <a:normAutofit fontScale="77500" lnSpcReduction="20000"/>
          </a:bodyPr>
          <a:lstStyle/>
          <a:p>
            <a:r>
              <a:rPr lang="id-ID" dirty="0" smtClean="0"/>
              <a:t>Mahkamah Konstitusi telah memutuskan bahwa pemilu serentak akan diselenggarakan pada Pemilu 2019. </a:t>
            </a:r>
          </a:p>
          <a:p>
            <a:r>
              <a:rPr lang="id-ID" dirty="0" smtClean="0"/>
              <a:t>Hanya saja persoalannya, pemilu serentak “versi MK” adalah pemilu lima kotak (untuk memilih Presiden/wapres, DPR, DPD, DPRD provinsi, DPRD kab/kota) yang diselenggarakan secara serentak pada 2019.</a:t>
            </a:r>
          </a:p>
          <a:p>
            <a:r>
              <a:rPr lang="id-ID" dirty="0" smtClean="0"/>
              <a:t>Problem pemilu serentak “versi MK”: (1) tujuan yang dicapai hanya efisiensi waktu dan dana, padahal yang tak kalah pentingnya adalah tujuan efektifitas pemerintahan hasil pemilu; (2) </a:t>
            </a:r>
            <a:r>
              <a:rPr lang="en-US" dirty="0" err="1" smtClean="0"/>
              <a:t>jika</a:t>
            </a:r>
            <a:r>
              <a:rPr lang="en-US" dirty="0" smtClean="0"/>
              <a:t> yang </a:t>
            </a:r>
            <a:r>
              <a:rPr lang="en-US" dirty="0" err="1" smtClean="0"/>
              <a:t>harus</a:t>
            </a:r>
            <a:r>
              <a:rPr lang="en-US" dirty="0" smtClean="0"/>
              <a:t> </a:t>
            </a:r>
            <a:r>
              <a:rPr lang="en-US" dirty="0" err="1" smtClean="0"/>
              <a:t>dipilih</a:t>
            </a:r>
            <a:r>
              <a:rPr lang="en-US" dirty="0" smtClean="0"/>
              <a:t> </a:t>
            </a:r>
            <a:r>
              <a:rPr lang="en-US" dirty="0" err="1" smtClean="0"/>
              <a:t>terlampau</a:t>
            </a:r>
            <a:r>
              <a:rPr lang="en-US" dirty="0" smtClean="0"/>
              <a:t> </a:t>
            </a:r>
            <a:r>
              <a:rPr lang="en-US" dirty="0" err="1" smtClean="0"/>
              <a:t>banyak</a:t>
            </a:r>
            <a:r>
              <a:rPr lang="en-US" dirty="0" smtClean="0"/>
              <a:t>, </a:t>
            </a:r>
            <a:r>
              <a:rPr lang="en-US" dirty="0" err="1" smtClean="0"/>
              <a:t>kualitas</a:t>
            </a:r>
            <a:r>
              <a:rPr lang="en-US" dirty="0" smtClean="0"/>
              <a:t> </a:t>
            </a:r>
            <a:r>
              <a:rPr lang="en-US" dirty="0" err="1" smtClean="0"/>
              <a:t>pilihan</a:t>
            </a:r>
            <a:r>
              <a:rPr lang="en-US" dirty="0" smtClean="0"/>
              <a:t> </a:t>
            </a:r>
            <a:r>
              <a:rPr lang="en-US" dirty="0" err="1" smtClean="0"/>
              <a:t>rakyat</a:t>
            </a:r>
            <a:r>
              <a:rPr lang="en-US" dirty="0" smtClean="0"/>
              <a:t>  </a:t>
            </a:r>
            <a:r>
              <a:rPr lang="en-US" dirty="0" err="1" smtClean="0"/>
              <a:t>cenderung</a:t>
            </a:r>
            <a:r>
              <a:rPr lang="en-US" dirty="0" smtClean="0"/>
              <a:t> </a:t>
            </a:r>
            <a:r>
              <a:rPr lang="en-US" dirty="0" err="1" smtClean="0"/>
              <a:t>buruk</a:t>
            </a:r>
            <a:r>
              <a:rPr lang="en-US" dirty="0" smtClean="0"/>
              <a:t>; (3) </a:t>
            </a:r>
            <a:r>
              <a:rPr lang="id-ID" dirty="0" smtClean="0"/>
              <a:t>pilkada serentak diselenggarakan terpisah, padahal semestinya diselenggarakan sebagai bagian pemilu serentak lokal </a:t>
            </a:r>
            <a:r>
              <a:rPr lang="en-US" dirty="0" err="1" smtClean="0"/>
              <a:t>atau</a:t>
            </a:r>
            <a:r>
              <a:rPr lang="en-US" dirty="0" smtClean="0"/>
              <a:t> </a:t>
            </a:r>
            <a:r>
              <a:rPr lang="en-US" dirty="0" err="1" smtClean="0"/>
              <a:t>daerah</a:t>
            </a:r>
            <a:r>
              <a:rPr lang="en-US" dirty="0" smtClean="0"/>
              <a:t> </a:t>
            </a:r>
            <a:r>
              <a:rPr lang="id-ID" dirty="0" smtClean="0"/>
              <a:t>yang diselenggarakan dua </a:t>
            </a:r>
            <a:r>
              <a:rPr lang="en-US" dirty="0" err="1" smtClean="0"/>
              <a:t>setengah</a:t>
            </a:r>
            <a:r>
              <a:rPr lang="en-US" dirty="0" smtClean="0"/>
              <a:t> </a:t>
            </a:r>
            <a:r>
              <a:rPr lang="id-ID" dirty="0" smtClean="0"/>
              <a:t>tahun sesudah pemilu serentak nasional.  </a:t>
            </a:r>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Kelebihan</a:t>
            </a:r>
            <a:r>
              <a:rPr lang="en-US" dirty="0" smtClean="0"/>
              <a:t> </a:t>
            </a:r>
            <a:r>
              <a:rPr lang="en-US" dirty="0" err="1" smtClean="0"/>
              <a:t>Skema</a:t>
            </a:r>
            <a:r>
              <a:rPr lang="en-US" dirty="0" smtClean="0"/>
              <a:t> </a:t>
            </a:r>
            <a:r>
              <a:rPr lang="en-US" dirty="0" err="1" smtClean="0"/>
              <a:t>Pemilu</a:t>
            </a:r>
            <a:r>
              <a:rPr lang="en-US" dirty="0" smtClean="0"/>
              <a:t> </a:t>
            </a:r>
            <a:r>
              <a:rPr lang="en-US" dirty="0" err="1" smtClean="0"/>
              <a:t>Serentak</a:t>
            </a:r>
            <a:r>
              <a:rPr lang="en-US" dirty="0"/>
              <a:t> </a:t>
            </a:r>
            <a:r>
              <a:rPr lang="en-US" dirty="0" smtClean="0"/>
              <a:t>Varian </a:t>
            </a:r>
            <a:r>
              <a:rPr lang="en-US" dirty="0" err="1" smtClean="0"/>
              <a:t>Nasional-Lokal</a:t>
            </a:r>
            <a:r>
              <a:rPr lang="en-US" dirty="0" smtClean="0"/>
              <a:t> (1)</a:t>
            </a:r>
            <a:endParaRPr lang="en-US" dirty="0"/>
          </a:p>
        </p:txBody>
      </p:sp>
      <p:sp>
        <p:nvSpPr>
          <p:cNvPr id="3" name="Content Placeholder 2"/>
          <p:cNvSpPr>
            <a:spLocks noGrp="1"/>
          </p:cNvSpPr>
          <p:nvPr>
            <p:ph idx="1"/>
          </p:nvPr>
        </p:nvSpPr>
        <p:spPr>
          <a:xfrm>
            <a:off x="457200" y="1600200"/>
            <a:ext cx="8229600" cy="4900634"/>
          </a:xfrm>
        </p:spPr>
        <p:txBody>
          <a:bodyPr>
            <a:noAutofit/>
          </a:bodyPr>
          <a:lstStyle/>
          <a:p>
            <a:r>
              <a:rPr lang="id-ID" sz="2500" dirty="0"/>
              <a:t>Pertama, peningkatan efektifitas pemerintahan karena </a:t>
            </a:r>
            <a:r>
              <a:rPr lang="id-ID" sz="2500" dirty="0" smtClean="0"/>
              <a:t>pemerintahan hasil </a:t>
            </a:r>
            <a:r>
              <a:rPr lang="id-ID" sz="2500" dirty="0"/>
              <a:t>pemilu </a:t>
            </a:r>
            <a:r>
              <a:rPr lang="id-ID" sz="2500" dirty="0" smtClean="0"/>
              <a:t>lebih </a:t>
            </a:r>
            <a:r>
              <a:rPr lang="id-ID" sz="2500" dirty="0"/>
              <a:t>stabil sebagai akibat </a:t>
            </a:r>
            <a:r>
              <a:rPr lang="id-ID" sz="2500" i="1" dirty="0"/>
              <a:t>coattail effect</a:t>
            </a:r>
            <a:r>
              <a:rPr lang="id-ID" sz="2500" dirty="0"/>
              <a:t>, yakni keterpilihan calon presiden </a:t>
            </a:r>
            <a:r>
              <a:rPr lang="id-ID" sz="2500" dirty="0" smtClean="0"/>
              <a:t>dari </a:t>
            </a:r>
            <a:r>
              <a:rPr lang="id-ID" sz="2500" dirty="0"/>
              <a:t>parpol atau koalisi parpol tertentu akan mempengaruhi keterpilihan anggota legislatif dari parpol atau koalisi parpol </a:t>
            </a:r>
            <a:r>
              <a:rPr lang="id-ID" sz="2500" dirty="0" smtClean="0"/>
              <a:t>yg sama</a:t>
            </a:r>
            <a:r>
              <a:rPr lang="en-US" sz="2500" dirty="0" smtClean="0"/>
              <a:t>. A</a:t>
            </a:r>
            <a:r>
              <a:rPr lang="id-ID" sz="2500" dirty="0" smtClean="0"/>
              <a:t>rtinya </a:t>
            </a:r>
            <a:r>
              <a:rPr lang="id-ID" sz="2500" dirty="0"/>
              <a:t>pemilu serentak </a:t>
            </a:r>
            <a:r>
              <a:rPr lang="en-US" sz="2500" dirty="0" err="1" smtClean="0"/>
              <a:t>ber</a:t>
            </a:r>
            <a:r>
              <a:rPr lang="id-ID" sz="2500" dirty="0" smtClean="0"/>
              <a:t>potensi</a:t>
            </a:r>
            <a:r>
              <a:rPr lang="en-US" sz="2500" dirty="0" smtClean="0"/>
              <a:t> </a:t>
            </a:r>
            <a:r>
              <a:rPr lang="id-ID" sz="2500" dirty="0" smtClean="0"/>
              <a:t>memperbesar </a:t>
            </a:r>
            <a:r>
              <a:rPr lang="id-ID" sz="2500" dirty="0"/>
              <a:t>dukungan politik DPR terhadap Presiden terpilih</a:t>
            </a:r>
            <a:r>
              <a:rPr lang="id-ID" sz="2500" dirty="0" smtClean="0"/>
              <a:t>.</a:t>
            </a:r>
            <a:endParaRPr lang="en-US" sz="2500" dirty="0" smtClean="0"/>
          </a:p>
          <a:p>
            <a:r>
              <a:rPr lang="id-ID" sz="2500" dirty="0"/>
              <a:t>Kedua, pembentukan koalisi politik yang </a:t>
            </a:r>
            <a:r>
              <a:rPr lang="id-ID" sz="2500" dirty="0" smtClean="0"/>
              <a:t>dilakukan </a:t>
            </a:r>
            <a:r>
              <a:rPr lang="id-ID" sz="2500" dirty="0"/>
              <a:t>sebelum pemilu legislatif diharapkan dapat “memaksa” parpol mengubah orientasi koalisi dari yang bersifat jangka pendek dan cenderung oportunistik menjadi koalisi berbasis kesamaan ideologi, visi, dan </a:t>
            </a:r>
            <a:r>
              <a:rPr lang="id-ID" sz="2500" i="1" dirty="0"/>
              <a:t>platform</a:t>
            </a:r>
            <a:r>
              <a:rPr lang="id-ID" sz="2500" dirty="0"/>
              <a:t> politik. </a:t>
            </a:r>
            <a:endParaRPr lang="en-US" sz="25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Kelebihan</a:t>
            </a:r>
            <a:r>
              <a:rPr lang="en-US" dirty="0" smtClean="0"/>
              <a:t> </a:t>
            </a:r>
            <a:r>
              <a:rPr lang="en-US" dirty="0" err="1" smtClean="0"/>
              <a:t>Skema</a:t>
            </a:r>
            <a:r>
              <a:rPr lang="en-US" dirty="0" smtClean="0"/>
              <a:t> </a:t>
            </a:r>
            <a:r>
              <a:rPr lang="en-US" dirty="0" err="1" smtClean="0"/>
              <a:t>Pemilu</a:t>
            </a:r>
            <a:r>
              <a:rPr lang="en-US" dirty="0" smtClean="0"/>
              <a:t> </a:t>
            </a:r>
            <a:r>
              <a:rPr lang="en-US" dirty="0" err="1" smtClean="0"/>
              <a:t>Serentak</a:t>
            </a:r>
            <a:r>
              <a:rPr lang="en-US" dirty="0" smtClean="0"/>
              <a:t> Varian </a:t>
            </a:r>
            <a:r>
              <a:rPr lang="en-US" dirty="0" err="1" smtClean="0"/>
              <a:t>Nasional-Lokal</a:t>
            </a:r>
            <a:r>
              <a:rPr lang="en-US" dirty="0" smtClean="0"/>
              <a:t> (2)</a:t>
            </a:r>
            <a:endParaRPr lang="en-US" dirty="0"/>
          </a:p>
        </p:txBody>
      </p:sp>
      <p:sp>
        <p:nvSpPr>
          <p:cNvPr id="3" name="Content Placeholder 2"/>
          <p:cNvSpPr>
            <a:spLocks noGrp="1"/>
          </p:cNvSpPr>
          <p:nvPr>
            <p:ph idx="1"/>
          </p:nvPr>
        </p:nvSpPr>
        <p:spPr>
          <a:xfrm>
            <a:off x="457200" y="1600200"/>
            <a:ext cx="8229600" cy="4972072"/>
          </a:xfrm>
        </p:spPr>
        <p:txBody>
          <a:bodyPr>
            <a:normAutofit lnSpcReduction="10000"/>
          </a:bodyPr>
          <a:lstStyle/>
          <a:p>
            <a:r>
              <a:rPr lang="id-ID" sz="2500" dirty="0"/>
              <a:t>Ketiga,  </a:t>
            </a:r>
            <a:r>
              <a:rPr lang="en-US" sz="2500" dirty="0" err="1" smtClean="0"/>
              <a:t>varian</a:t>
            </a:r>
            <a:r>
              <a:rPr lang="en-US" sz="2500" dirty="0" smtClean="0"/>
              <a:t> </a:t>
            </a:r>
            <a:r>
              <a:rPr lang="en-US" sz="2500" dirty="0" err="1" smtClean="0"/>
              <a:t>na</a:t>
            </a:r>
            <a:r>
              <a:rPr lang="id-ID" sz="2500" dirty="0" smtClean="0"/>
              <a:t>sional</a:t>
            </a:r>
            <a:r>
              <a:rPr lang="en-US" sz="2500" dirty="0" smtClean="0"/>
              <a:t>-</a:t>
            </a:r>
            <a:r>
              <a:rPr lang="id-ID" sz="2500" dirty="0" smtClean="0"/>
              <a:t>lokal diharapkan </a:t>
            </a:r>
            <a:r>
              <a:rPr lang="id-ID" sz="2500" dirty="0"/>
              <a:t>berdampak positif pada tiga hal: (1) ada jeda waktu bagi rakyat menilai kinerja pemerintahan hasil pemilu serentak </a:t>
            </a:r>
            <a:r>
              <a:rPr lang="id-ID" sz="2500" dirty="0" smtClean="0"/>
              <a:t>nasional dan sebaliknya; </a:t>
            </a:r>
            <a:r>
              <a:rPr lang="id-ID" sz="2500" dirty="0"/>
              <a:t>(2) terbuka peluang </a:t>
            </a:r>
            <a:r>
              <a:rPr lang="id-ID" sz="2500" dirty="0" smtClean="0"/>
              <a:t>besar </a:t>
            </a:r>
            <a:r>
              <a:rPr lang="id-ID" sz="2500" dirty="0"/>
              <a:t>bagi terangkatnya isu lokal ke tingkat nasional yang selama ini </a:t>
            </a:r>
            <a:r>
              <a:rPr lang="id-ID" sz="2500" dirty="0" smtClean="0"/>
              <a:t> </a:t>
            </a:r>
            <a:r>
              <a:rPr lang="id-ID" sz="2500" dirty="0"/>
              <a:t>“tenggelam” oleh isu nasional; (3) semakin </a:t>
            </a:r>
            <a:r>
              <a:rPr lang="id-ID" sz="2500" dirty="0" smtClean="0"/>
              <a:t>besar </a:t>
            </a:r>
            <a:r>
              <a:rPr lang="id-ID" sz="2500" dirty="0"/>
              <a:t>peluang elite politik lokal yang </a:t>
            </a:r>
            <a:r>
              <a:rPr lang="id-ID" sz="2500" dirty="0" smtClean="0"/>
              <a:t>berhasil </a:t>
            </a:r>
            <a:r>
              <a:rPr lang="id-ID" sz="2500" dirty="0"/>
              <a:t>untuk bersaing menjadi elite politik </a:t>
            </a:r>
            <a:r>
              <a:rPr lang="id-ID" sz="2500" dirty="0" smtClean="0"/>
              <a:t>nasional</a:t>
            </a:r>
            <a:r>
              <a:rPr lang="id-ID" sz="2500" dirty="0"/>
              <a:t>.</a:t>
            </a:r>
            <a:endParaRPr lang="en-US" sz="2500" dirty="0"/>
          </a:p>
          <a:p>
            <a:r>
              <a:rPr lang="id-ID" sz="2500" dirty="0"/>
              <a:t>Keempat, </a:t>
            </a:r>
            <a:r>
              <a:rPr lang="id-ID" sz="2500" dirty="0" smtClean="0"/>
              <a:t>diharapkan </a:t>
            </a:r>
            <a:r>
              <a:rPr lang="id-ID" sz="2500" dirty="0"/>
              <a:t>terjadi penyederhanaan sistem kepartaian menuju sistem multipartai sederhana (moderat). Sebagai akibat terpilihnya parpol atau gabungan parpol yang sama dalam pemilu presiden dan pemilu DPR, fragmentasi parpol di parlemen berkurang dan pada akhirnya diharapkan berujung pada terbentuknya sistem multipartai moderat.</a:t>
            </a:r>
            <a:endParaRPr lang="en-US" sz="2500" dirty="0"/>
          </a:p>
          <a:p>
            <a:pPr>
              <a:buNone/>
            </a:pP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Kelebihan</a:t>
            </a:r>
            <a:r>
              <a:rPr lang="en-US" dirty="0" smtClean="0"/>
              <a:t> </a:t>
            </a:r>
            <a:r>
              <a:rPr lang="en-US" dirty="0" err="1" smtClean="0"/>
              <a:t>Skema</a:t>
            </a:r>
            <a:r>
              <a:rPr lang="en-US" dirty="0" smtClean="0"/>
              <a:t> </a:t>
            </a:r>
            <a:r>
              <a:rPr lang="en-US" dirty="0" err="1" smtClean="0"/>
              <a:t>Pemilu</a:t>
            </a:r>
            <a:r>
              <a:rPr lang="en-US" dirty="0" smtClean="0"/>
              <a:t> </a:t>
            </a:r>
            <a:r>
              <a:rPr lang="en-US" dirty="0" err="1" smtClean="0"/>
              <a:t>Serentak</a:t>
            </a:r>
            <a:r>
              <a:rPr lang="en-US" dirty="0" smtClean="0"/>
              <a:t> Varian </a:t>
            </a:r>
            <a:r>
              <a:rPr lang="en-US" dirty="0" err="1" smtClean="0"/>
              <a:t>Nasional-Lokal</a:t>
            </a:r>
            <a:r>
              <a:rPr lang="en-US" dirty="0" smtClean="0"/>
              <a:t> (3)</a:t>
            </a:r>
            <a:endParaRPr lang="en-US" dirty="0"/>
          </a:p>
        </p:txBody>
      </p:sp>
      <p:sp>
        <p:nvSpPr>
          <p:cNvPr id="3" name="Content Placeholder 2"/>
          <p:cNvSpPr>
            <a:spLocks noGrp="1"/>
          </p:cNvSpPr>
          <p:nvPr>
            <p:ph idx="1"/>
          </p:nvPr>
        </p:nvSpPr>
        <p:spPr>
          <a:xfrm>
            <a:off x="457200" y="1600200"/>
            <a:ext cx="8229600" cy="4900634"/>
          </a:xfrm>
        </p:spPr>
        <p:txBody>
          <a:bodyPr>
            <a:normAutofit fontScale="77500" lnSpcReduction="20000"/>
          </a:bodyPr>
          <a:lstStyle/>
          <a:p>
            <a:r>
              <a:rPr lang="id-ID" dirty="0"/>
              <a:t>Kelima, pemilu serentak nasional yang terpisah dari pemilu serentak lokal diharapkan dapat mengurangi potensi politik transaksional sebagai akibat melembaganya oportunisme politik seperti berlangsung selama ini. </a:t>
            </a:r>
            <a:r>
              <a:rPr lang="en-US" dirty="0" err="1" smtClean="0"/>
              <a:t>Tidak</a:t>
            </a:r>
            <a:r>
              <a:rPr lang="en-US" dirty="0" smtClean="0"/>
              <a:t> </a:t>
            </a:r>
            <a:r>
              <a:rPr lang="en-US" dirty="0" err="1" smtClean="0"/>
              <a:t>ada</a:t>
            </a:r>
            <a:r>
              <a:rPr lang="en-US" dirty="0" smtClean="0"/>
              <a:t> </a:t>
            </a:r>
            <a:r>
              <a:rPr lang="en-US" dirty="0" err="1" smtClean="0"/>
              <a:t>lagi</a:t>
            </a:r>
            <a:r>
              <a:rPr lang="en-US" dirty="0" smtClean="0"/>
              <a:t> </a:t>
            </a:r>
            <a:r>
              <a:rPr lang="en-US" dirty="0" err="1" smtClean="0"/>
              <a:t>peluang</a:t>
            </a:r>
            <a:r>
              <a:rPr lang="en-US" dirty="0" smtClean="0"/>
              <a:t> </a:t>
            </a:r>
            <a:r>
              <a:rPr lang="en-US" dirty="0" err="1" smtClean="0"/>
              <a:t>anggota</a:t>
            </a:r>
            <a:r>
              <a:rPr lang="en-US" dirty="0" smtClean="0"/>
              <a:t> DPRD </a:t>
            </a:r>
            <a:r>
              <a:rPr lang="en-US" dirty="0" err="1" smtClean="0"/>
              <a:t>maju</a:t>
            </a:r>
            <a:r>
              <a:rPr lang="en-US" dirty="0" smtClean="0"/>
              <a:t> </a:t>
            </a:r>
            <a:r>
              <a:rPr lang="en-US" dirty="0" err="1" smtClean="0"/>
              <a:t>dalam</a:t>
            </a:r>
            <a:r>
              <a:rPr lang="en-US" dirty="0" smtClean="0"/>
              <a:t> </a:t>
            </a:r>
            <a:r>
              <a:rPr lang="en-US" dirty="0" err="1" smtClean="0"/>
              <a:t>Pilkada</a:t>
            </a:r>
            <a:r>
              <a:rPr lang="en-US" dirty="0" smtClean="0"/>
              <a:t> </a:t>
            </a:r>
            <a:r>
              <a:rPr lang="en-US" dirty="0" err="1" smtClean="0"/>
              <a:t>karena</a:t>
            </a:r>
            <a:r>
              <a:rPr lang="en-US" dirty="0" smtClean="0"/>
              <a:t>  </a:t>
            </a:r>
            <a:r>
              <a:rPr lang="en-US" dirty="0" err="1" smtClean="0"/>
              <a:t>pemilu</a:t>
            </a:r>
            <a:r>
              <a:rPr lang="en-US" dirty="0" smtClean="0"/>
              <a:t>  DPRD </a:t>
            </a:r>
            <a:r>
              <a:rPr lang="en-US" dirty="0" err="1" smtClean="0"/>
              <a:t>berlangsung</a:t>
            </a:r>
            <a:r>
              <a:rPr lang="en-US" dirty="0" smtClean="0"/>
              <a:t> </a:t>
            </a:r>
            <a:r>
              <a:rPr lang="en-US" dirty="0" err="1" smtClean="0"/>
              <a:t>secara</a:t>
            </a:r>
            <a:r>
              <a:rPr lang="en-US" dirty="0" smtClean="0"/>
              <a:t> </a:t>
            </a:r>
            <a:r>
              <a:rPr lang="en-US" dirty="0" err="1" smtClean="0"/>
              <a:t>bersamaan</a:t>
            </a:r>
            <a:r>
              <a:rPr lang="en-US" dirty="0" smtClean="0"/>
              <a:t> </a:t>
            </a:r>
            <a:r>
              <a:rPr lang="en-US" dirty="0" err="1" smtClean="0"/>
              <a:t>dengan</a:t>
            </a:r>
            <a:r>
              <a:rPr lang="en-US" dirty="0" smtClean="0"/>
              <a:t> </a:t>
            </a:r>
            <a:r>
              <a:rPr lang="en-US" dirty="0" err="1" smtClean="0"/>
              <a:t>pemilu</a:t>
            </a:r>
            <a:r>
              <a:rPr lang="en-US" dirty="0" smtClean="0"/>
              <a:t> </a:t>
            </a:r>
            <a:r>
              <a:rPr lang="en-US" dirty="0" err="1" smtClean="0"/>
              <a:t>kepala</a:t>
            </a:r>
            <a:r>
              <a:rPr lang="en-US" dirty="0" smtClean="0"/>
              <a:t> </a:t>
            </a:r>
            <a:r>
              <a:rPr lang="en-US" dirty="0" err="1" smtClean="0"/>
              <a:t>daerah</a:t>
            </a:r>
            <a:r>
              <a:rPr lang="en-US" dirty="0" smtClean="0"/>
              <a:t>;</a:t>
            </a:r>
            <a:endParaRPr lang="en-US" dirty="0"/>
          </a:p>
          <a:p>
            <a:r>
              <a:rPr lang="id-ID" dirty="0"/>
              <a:t>Keenam, pemilu serentak nasional </a:t>
            </a:r>
            <a:r>
              <a:rPr lang="en-US" dirty="0" smtClean="0"/>
              <a:t>yang </a:t>
            </a:r>
            <a:r>
              <a:rPr lang="en-US" dirty="0" err="1" smtClean="0"/>
              <a:t>terpisah</a:t>
            </a:r>
            <a:r>
              <a:rPr lang="id-ID" dirty="0" smtClean="0"/>
              <a:t> </a:t>
            </a:r>
            <a:r>
              <a:rPr lang="id-ID" dirty="0"/>
              <a:t>dari pemilu serentak lokal diharapkan dapat meningkatkan kualitas hasil pilihan masyarakat karena perhatian pemilih tidak harus terpecah pada  pilihan yang terlampau banyak sekaligus di saat yang sangat terbatas dalam bilik suara. </a:t>
            </a:r>
            <a:r>
              <a:rPr lang="en-US" dirty="0" err="1" smtClean="0"/>
              <a:t>Dengan</a:t>
            </a:r>
            <a:r>
              <a:rPr lang="en-US" dirty="0" smtClean="0"/>
              <a:t> </a:t>
            </a:r>
            <a:r>
              <a:rPr lang="en-US" dirty="0" err="1" smtClean="0"/>
              <a:t>begitu</a:t>
            </a:r>
            <a:r>
              <a:rPr lang="id-ID" dirty="0" smtClean="0"/>
              <a:t>, </a:t>
            </a:r>
            <a:r>
              <a:rPr lang="id-ID" dirty="0"/>
              <a:t>maka para pemilih memiliki waktu yang </a:t>
            </a:r>
            <a:r>
              <a:rPr lang="id-ID" dirty="0" smtClean="0"/>
              <a:t> </a:t>
            </a:r>
            <a:r>
              <a:rPr lang="id-ID" dirty="0"/>
              <a:t>lebih luang untuk memutuskan pilihan secara matang sebelum mencoblos atau menandai pilihan mereka.</a:t>
            </a:r>
            <a:endParaRPr lang="en-US" dirty="0"/>
          </a:p>
          <a:p>
            <a:pPr>
              <a:buNone/>
            </a:pP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a:t>
            </a:r>
            <a:r>
              <a:rPr lang="en-US" dirty="0" err="1" smtClean="0"/>
              <a:t>Pileg</a:t>
            </a:r>
            <a:r>
              <a:rPr lang="en-US" dirty="0" smtClean="0"/>
              <a:t> </a:t>
            </a:r>
            <a:r>
              <a:rPr lang="en-US" dirty="0" err="1" smtClean="0"/>
              <a:t>dalam</a:t>
            </a:r>
            <a:r>
              <a:rPr lang="en-US" dirty="0" smtClean="0"/>
              <a:t> UU </a:t>
            </a:r>
            <a:r>
              <a:rPr lang="en-US" dirty="0" err="1" smtClean="0"/>
              <a:t>Pemilu</a:t>
            </a:r>
            <a:r>
              <a:rPr lang="en-US" dirty="0" smtClean="0"/>
              <a:t> (1)</a:t>
            </a:r>
            <a:endParaRPr lang="en-US" dirty="0"/>
          </a:p>
        </p:txBody>
      </p:sp>
      <p:sp>
        <p:nvSpPr>
          <p:cNvPr id="3" name="Content Placeholder 2"/>
          <p:cNvSpPr>
            <a:spLocks noGrp="1"/>
          </p:cNvSpPr>
          <p:nvPr>
            <p:ph idx="1"/>
          </p:nvPr>
        </p:nvSpPr>
        <p:spPr>
          <a:xfrm>
            <a:off x="457200" y="1500174"/>
            <a:ext cx="8229600" cy="4857784"/>
          </a:xfrm>
        </p:spPr>
        <p:txBody>
          <a:bodyPr>
            <a:normAutofit fontScale="77500" lnSpcReduction="20000"/>
          </a:bodyPr>
          <a:lstStyle/>
          <a:p>
            <a:r>
              <a:rPr lang="en-US" dirty="0" err="1" smtClean="0"/>
              <a:t>Mengingat</a:t>
            </a:r>
            <a:r>
              <a:rPr lang="en-US" dirty="0" smtClean="0"/>
              <a:t> </a:t>
            </a:r>
            <a:r>
              <a:rPr lang="en-US" dirty="0" err="1" smtClean="0"/>
              <a:t>tidak</a:t>
            </a:r>
            <a:r>
              <a:rPr lang="en-US" dirty="0" smtClean="0"/>
              <a:t> </a:t>
            </a:r>
            <a:r>
              <a:rPr lang="en-US" dirty="0" err="1" smtClean="0"/>
              <a:t>ada</a:t>
            </a:r>
            <a:r>
              <a:rPr lang="en-US" dirty="0" smtClean="0"/>
              <a:t> </a:t>
            </a:r>
            <a:r>
              <a:rPr lang="en-US" dirty="0" err="1" smtClean="0"/>
              <a:t>perubahan</a:t>
            </a:r>
            <a:r>
              <a:rPr lang="en-US" dirty="0" smtClean="0"/>
              <a:t> </a:t>
            </a:r>
            <a:r>
              <a:rPr lang="en-US" dirty="0" err="1" smtClean="0"/>
              <a:t>mendasar</a:t>
            </a:r>
            <a:r>
              <a:rPr lang="en-US" dirty="0" smtClean="0"/>
              <a:t> </a:t>
            </a:r>
            <a:r>
              <a:rPr lang="en-US" dirty="0" err="1" smtClean="0"/>
              <a:t>dalam</a:t>
            </a:r>
            <a:r>
              <a:rPr lang="en-US" dirty="0" smtClean="0"/>
              <a:t> </a:t>
            </a:r>
            <a:r>
              <a:rPr lang="en-US" dirty="0" err="1" smtClean="0"/>
              <a:t>sistem</a:t>
            </a:r>
            <a:r>
              <a:rPr lang="en-US" dirty="0" smtClean="0"/>
              <a:t> </a:t>
            </a:r>
            <a:r>
              <a:rPr lang="en-US" dirty="0" err="1" smtClean="0"/>
              <a:t>pemilu</a:t>
            </a:r>
            <a:r>
              <a:rPr lang="en-US" dirty="0" smtClean="0"/>
              <a:t> </a:t>
            </a:r>
            <a:r>
              <a:rPr lang="en-US" dirty="0" err="1" smtClean="0"/>
              <a:t>dan</a:t>
            </a:r>
            <a:r>
              <a:rPr lang="en-US" dirty="0" smtClean="0"/>
              <a:t> </a:t>
            </a:r>
            <a:r>
              <a:rPr lang="en-US" dirty="0" err="1" smtClean="0"/>
              <a:t>mekanisme</a:t>
            </a:r>
            <a:r>
              <a:rPr lang="en-US" dirty="0" smtClean="0"/>
              <a:t> </a:t>
            </a:r>
            <a:r>
              <a:rPr lang="en-US" dirty="0" err="1" smtClean="0"/>
              <a:t>pencalonan</a:t>
            </a:r>
            <a:r>
              <a:rPr lang="en-US" dirty="0" smtClean="0"/>
              <a:t>, </a:t>
            </a:r>
            <a:r>
              <a:rPr lang="en-US" dirty="0" err="1" smtClean="0"/>
              <a:t>fenomena</a:t>
            </a:r>
            <a:r>
              <a:rPr lang="en-US" dirty="0" smtClean="0"/>
              <a:t> </a:t>
            </a:r>
            <a:r>
              <a:rPr lang="en-US" dirty="0" err="1" smtClean="0"/>
              <a:t>Pileg</a:t>
            </a:r>
            <a:r>
              <a:rPr lang="en-US" dirty="0" smtClean="0"/>
              <a:t> 2019 </a:t>
            </a:r>
            <a:r>
              <a:rPr lang="en-US" dirty="0" err="1" smtClean="0"/>
              <a:t>akan</a:t>
            </a:r>
            <a:r>
              <a:rPr lang="en-US" dirty="0" smtClean="0"/>
              <a:t> </a:t>
            </a:r>
            <a:r>
              <a:rPr lang="en-US" dirty="0" err="1" smtClean="0"/>
              <a:t>cenderung</a:t>
            </a:r>
            <a:r>
              <a:rPr lang="en-US" dirty="0" smtClean="0"/>
              <a:t> </a:t>
            </a:r>
            <a:r>
              <a:rPr lang="en-US" dirty="0" err="1" smtClean="0"/>
              <a:t>sama</a:t>
            </a:r>
            <a:r>
              <a:rPr lang="en-US" dirty="0" smtClean="0"/>
              <a:t> </a:t>
            </a:r>
            <a:r>
              <a:rPr lang="en-US" dirty="0" err="1" smtClean="0"/>
              <a:t>dengan</a:t>
            </a:r>
            <a:r>
              <a:rPr lang="en-US" dirty="0" smtClean="0"/>
              <a:t> </a:t>
            </a:r>
            <a:r>
              <a:rPr lang="en-US" dirty="0" err="1" smtClean="0"/>
              <a:t>Pileg</a:t>
            </a:r>
            <a:r>
              <a:rPr lang="en-US" dirty="0" smtClean="0"/>
              <a:t> 2014. </a:t>
            </a:r>
            <a:r>
              <a:rPr lang="en-US" dirty="0" err="1" smtClean="0"/>
              <a:t>Artinya</a:t>
            </a:r>
            <a:r>
              <a:rPr lang="en-US" dirty="0" smtClean="0"/>
              <a:t>, </a:t>
            </a:r>
            <a:r>
              <a:rPr lang="en-US" dirty="0" err="1" smtClean="0"/>
              <a:t>politik</a:t>
            </a:r>
            <a:r>
              <a:rPr lang="en-US" dirty="0" smtClean="0"/>
              <a:t> </a:t>
            </a:r>
            <a:r>
              <a:rPr lang="en-US" dirty="0" err="1" smtClean="0"/>
              <a:t>uang</a:t>
            </a:r>
            <a:r>
              <a:rPr lang="en-US" dirty="0" smtClean="0"/>
              <a:t> </a:t>
            </a:r>
            <a:r>
              <a:rPr lang="en-US" dirty="0" err="1" smtClean="0"/>
              <a:t>masih</a:t>
            </a:r>
            <a:r>
              <a:rPr lang="en-US" dirty="0" smtClean="0"/>
              <a:t> </a:t>
            </a:r>
            <a:r>
              <a:rPr lang="en-US" dirty="0" err="1" smtClean="0"/>
              <a:t>tetap</a:t>
            </a:r>
            <a:r>
              <a:rPr lang="en-US" dirty="0" smtClean="0"/>
              <a:t> </a:t>
            </a:r>
            <a:r>
              <a:rPr lang="en-US" dirty="0" err="1" smtClean="0"/>
              <a:t>marak</a:t>
            </a:r>
            <a:r>
              <a:rPr lang="en-US" dirty="0" smtClean="0"/>
              <a:t> </a:t>
            </a:r>
            <a:r>
              <a:rPr lang="en-US" dirty="0" err="1" smtClean="0"/>
              <a:t>dan</a:t>
            </a:r>
            <a:r>
              <a:rPr lang="en-US" dirty="0" smtClean="0"/>
              <a:t> </a:t>
            </a:r>
            <a:r>
              <a:rPr lang="en-US" dirty="0" err="1" smtClean="0"/>
              <a:t>bahkan</a:t>
            </a:r>
            <a:r>
              <a:rPr lang="en-US" dirty="0" smtClean="0"/>
              <a:t> </a:t>
            </a:r>
            <a:r>
              <a:rPr lang="en-US" dirty="0" err="1" smtClean="0"/>
              <a:t>mungkin</a:t>
            </a:r>
            <a:r>
              <a:rPr lang="en-US" dirty="0" smtClean="0"/>
              <a:t> </a:t>
            </a:r>
            <a:r>
              <a:rPr lang="en-US" dirty="0" err="1" smtClean="0"/>
              <a:t>lebih</a:t>
            </a:r>
            <a:r>
              <a:rPr lang="en-US" dirty="0" smtClean="0"/>
              <a:t> massif; </a:t>
            </a:r>
            <a:r>
              <a:rPr lang="en-US" dirty="0" err="1" smtClean="0"/>
              <a:t>dan</a:t>
            </a:r>
            <a:r>
              <a:rPr lang="en-US" dirty="0" smtClean="0"/>
              <a:t> “</a:t>
            </a:r>
            <a:r>
              <a:rPr lang="en-US" dirty="0" err="1" smtClean="0"/>
              <a:t>kanibalisme</a:t>
            </a:r>
            <a:r>
              <a:rPr lang="en-US" dirty="0" smtClean="0"/>
              <a:t> </a:t>
            </a:r>
            <a:r>
              <a:rPr lang="en-US" dirty="0" err="1" smtClean="0"/>
              <a:t>politik</a:t>
            </a:r>
            <a:r>
              <a:rPr lang="en-US" dirty="0" smtClean="0"/>
              <a:t>” </a:t>
            </a:r>
            <a:r>
              <a:rPr lang="en-US" dirty="0" err="1" smtClean="0"/>
              <a:t>antarcaleg</a:t>
            </a:r>
            <a:r>
              <a:rPr lang="en-US" dirty="0" smtClean="0"/>
              <a:t> </a:t>
            </a:r>
            <a:r>
              <a:rPr lang="en-US" dirty="0" err="1" smtClean="0"/>
              <a:t>di</a:t>
            </a:r>
            <a:r>
              <a:rPr lang="en-US" dirty="0" smtClean="0"/>
              <a:t> internal </a:t>
            </a:r>
            <a:r>
              <a:rPr lang="en-US" dirty="0" err="1" smtClean="0"/>
              <a:t>parpol</a:t>
            </a:r>
            <a:r>
              <a:rPr lang="en-US" dirty="0" smtClean="0"/>
              <a:t> </a:t>
            </a:r>
            <a:r>
              <a:rPr lang="en-US" dirty="0" err="1" smtClean="0"/>
              <a:t>tetap</a:t>
            </a:r>
            <a:r>
              <a:rPr lang="en-US" dirty="0" smtClean="0"/>
              <a:t> </a:t>
            </a:r>
            <a:r>
              <a:rPr lang="en-US" dirty="0" err="1" smtClean="0"/>
              <a:t>berlangsung</a:t>
            </a:r>
            <a:r>
              <a:rPr lang="en-US" dirty="0" smtClean="0"/>
              <a:t> </a:t>
            </a:r>
            <a:r>
              <a:rPr lang="en-US" dirty="0" err="1" smtClean="0"/>
              <a:t>seperti</a:t>
            </a:r>
            <a:r>
              <a:rPr lang="en-US" dirty="0" smtClean="0"/>
              <a:t> </a:t>
            </a:r>
            <a:r>
              <a:rPr lang="en-US" dirty="0" err="1" smtClean="0"/>
              <a:t>sebelumnya</a:t>
            </a:r>
            <a:r>
              <a:rPr lang="en-US" dirty="0" smtClean="0"/>
              <a:t>;</a:t>
            </a:r>
          </a:p>
          <a:p>
            <a:r>
              <a:rPr lang="en-US" dirty="0" err="1" smtClean="0"/>
              <a:t>Besaran</a:t>
            </a:r>
            <a:r>
              <a:rPr lang="en-US" dirty="0" smtClean="0"/>
              <a:t> </a:t>
            </a:r>
            <a:r>
              <a:rPr lang="en-US" dirty="0" err="1" smtClean="0"/>
              <a:t>Dapil</a:t>
            </a:r>
            <a:r>
              <a:rPr lang="en-US" dirty="0" smtClean="0"/>
              <a:t> yang </a:t>
            </a:r>
            <a:r>
              <a:rPr lang="en-US" dirty="0" err="1" smtClean="0"/>
              <a:t>juga</a:t>
            </a:r>
            <a:r>
              <a:rPr lang="en-US" dirty="0" smtClean="0"/>
              <a:t> </a:t>
            </a:r>
            <a:r>
              <a:rPr lang="en-US" dirty="0" err="1" smtClean="0"/>
              <a:t>tidak</a:t>
            </a:r>
            <a:r>
              <a:rPr lang="en-US" dirty="0" smtClean="0"/>
              <a:t> </a:t>
            </a:r>
            <a:r>
              <a:rPr lang="en-US" dirty="0" err="1" smtClean="0"/>
              <a:t>berubah</a:t>
            </a:r>
            <a:r>
              <a:rPr lang="en-US" dirty="0" smtClean="0"/>
              <a:t>, </a:t>
            </a:r>
            <a:r>
              <a:rPr lang="en-US" dirty="0" err="1" smtClean="0"/>
              <a:t>yakni</a:t>
            </a:r>
            <a:r>
              <a:rPr lang="en-US" dirty="0" smtClean="0"/>
              <a:t> 3-10 </a:t>
            </a:r>
            <a:r>
              <a:rPr lang="en-US" dirty="0" err="1" smtClean="0"/>
              <a:t>kursi</a:t>
            </a:r>
            <a:r>
              <a:rPr lang="en-US" dirty="0" smtClean="0"/>
              <a:t> per </a:t>
            </a:r>
            <a:r>
              <a:rPr lang="en-US" dirty="0" err="1" smtClean="0"/>
              <a:t>Dapil</a:t>
            </a:r>
            <a:r>
              <a:rPr lang="en-US" dirty="0" smtClean="0"/>
              <a:t> </a:t>
            </a:r>
            <a:r>
              <a:rPr lang="en-US" dirty="0" err="1" smtClean="0"/>
              <a:t>untuk</a:t>
            </a:r>
            <a:r>
              <a:rPr lang="en-US" dirty="0" smtClean="0"/>
              <a:t> DPR </a:t>
            </a:r>
            <a:r>
              <a:rPr lang="en-US" dirty="0" err="1" smtClean="0"/>
              <a:t>dan</a:t>
            </a:r>
            <a:r>
              <a:rPr lang="en-US" dirty="0" smtClean="0"/>
              <a:t> 3-12 </a:t>
            </a:r>
            <a:r>
              <a:rPr lang="en-US" dirty="0" err="1" smtClean="0"/>
              <a:t>kursi</a:t>
            </a:r>
            <a:r>
              <a:rPr lang="en-US" dirty="0" smtClean="0"/>
              <a:t> </a:t>
            </a:r>
            <a:r>
              <a:rPr lang="en-US" dirty="0" err="1" smtClean="0"/>
              <a:t>untuk</a:t>
            </a:r>
            <a:r>
              <a:rPr lang="en-US" dirty="0" smtClean="0"/>
              <a:t> DPRD, </a:t>
            </a:r>
            <a:r>
              <a:rPr lang="en-US" dirty="0" err="1" smtClean="0"/>
              <a:t>berdampak</a:t>
            </a:r>
            <a:r>
              <a:rPr lang="en-US" dirty="0" smtClean="0"/>
              <a:t> </a:t>
            </a:r>
            <a:r>
              <a:rPr lang="en-US" dirty="0" err="1" smtClean="0"/>
              <a:t>pada</a:t>
            </a:r>
            <a:r>
              <a:rPr lang="en-US" dirty="0" smtClean="0"/>
              <a:t> </a:t>
            </a:r>
            <a:r>
              <a:rPr lang="en-US" dirty="0" err="1" smtClean="0"/>
              <a:t>tidak</a:t>
            </a:r>
            <a:r>
              <a:rPr lang="en-US" dirty="0" smtClean="0"/>
              <a:t> </a:t>
            </a:r>
            <a:r>
              <a:rPr lang="en-US" dirty="0" err="1" smtClean="0"/>
              <a:t>adanya</a:t>
            </a:r>
            <a:r>
              <a:rPr lang="en-US" dirty="0" smtClean="0"/>
              <a:t> </a:t>
            </a:r>
            <a:r>
              <a:rPr lang="en-US" dirty="0" err="1" smtClean="0"/>
              <a:t>kekuatan</a:t>
            </a:r>
            <a:r>
              <a:rPr lang="en-US" dirty="0" smtClean="0"/>
              <a:t> </a:t>
            </a:r>
            <a:r>
              <a:rPr lang="en-US" dirty="0" err="1" smtClean="0"/>
              <a:t>mayoritas</a:t>
            </a:r>
            <a:r>
              <a:rPr lang="en-US" dirty="0" smtClean="0"/>
              <a:t>, </a:t>
            </a:r>
            <a:r>
              <a:rPr lang="en-US" dirty="0" err="1" smtClean="0"/>
              <a:t>baik</a:t>
            </a:r>
            <a:r>
              <a:rPr lang="en-US" dirty="0" smtClean="0"/>
              <a:t> </a:t>
            </a:r>
            <a:r>
              <a:rPr lang="en-US" dirty="0" err="1" smtClean="0"/>
              <a:t>di</a:t>
            </a:r>
            <a:r>
              <a:rPr lang="en-US" dirty="0" smtClean="0"/>
              <a:t> DPR </a:t>
            </a:r>
            <a:r>
              <a:rPr lang="en-US" dirty="0" err="1" smtClean="0"/>
              <a:t>maupun</a:t>
            </a:r>
            <a:r>
              <a:rPr lang="en-US" dirty="0" smtClean="0"/>
              <a:t> DPRD, </a:t>
            </a:r>
            <a:r>
              <a:rPr lang="en-US" dirty="0" err="1" smtClean="0"/>
              <a:t>sehingga</a:t>
            </a:r>
            <a:r>
              <a:rPr lang="en-US" dirty="0" smtClean="0"/>
              <a:t> </a:t>
            </a:r>
            <a:r>
              <a:rPr lang="en-US" dirty="0" err="1" smtClean="0"/>
              <a:t>fragmentasi</a:t>
            </a:r>
            <a:r>
              <a:rPr lang="en-US" dirty="0" smtClean="0"/>
              <a:t> DPR </a:t>
            </a:r>
            <a:r>
              <a:rPr lang="en-US" dirty="0" err="1" smtClean="0"/>
              <a:t>tetap</a:t>
            </a:r>
            <a:r>
              <a:rPr lang="en-US" dirty="0" smtClean="0"/>
              <a:t> </a:t>
            </a:r>
            <a:r>
              <a:rPr lang="en-US" dirty="0" err="1" smtClean="0"/>
              <a:t>tinggi</a:t>
            </a:r>
            <a:r>
              <a:rPr lang="en-US" dirty="0" smtClean="0"/>
              <a:t>; </a:t>
            </a:r>
          </a:p>
          <a:p>
            <a:r>
              <a:rPr lang="en-US" dirty="0" err="1" smtClean="0"/>
              <a:t>Ambang</a:t>
            </a:r>
            <a:r>
              <a:rPr lang="en-US" dirty="0" smtClean="0"/>
              <a:t> </a:t>
            </a:r>
            <a:r>
              <a:rPr lang="en-US" dirty="0" err="1" smtClean="0"/>
              <a:t>batas</a:t>
            </a:r>
            <a:r>
              <a:rPr lang="en-US" dirty="0" smtClean="0"/>
              <a:t> </a:t>
            </a:r>
            <a:r>
              <a:rPr lang="en-US" dirty="0" err="1" smtClean="0"/>
              <a:t>parlemen</a:t>
            </a:r>
            <a:r>
              <a:rPr lang="en-US" dirty="0" smtClean="0"/>
              <a:t> 4 </a:t>
            </a:r>
            <a:r>
              <a:rPr lang="en-US" dirty="0" err="1" smtClean="0"/>
              <a:t>persen</a:t>
            </a:r>
            <a:r>
              <a:rPr lang="en-US" dirty="0" smtClean="0"/>
              <a:t>, </a:t>
            </a:r>
            <a:r>
              <a:rPr lang="en-US" dirty="0" err="1" smtClean="0"/>
              <a:t>meningkat</a:t>
            </a:r>
            <a:r>
              <a:rPr lang="en-US" dirty="0" smtClean="0"/>
              <a:t> 0,5 </a:t>
            </a:r>
            <a:r>
              <a:rPr lang="en-US" dirty="0" err="1" smtClean="0"/>
              <a:t>persen</a:t>
            </a:r>
            <a:r>
              <a:rPr lang="en-US" dirty="0" smtClean="0"/>
              <a:t> </a:t>
            </a:r>
            <a:r>
              <a:rPr lang="en-US" dirty="0" err="1" smtClean="0"/>
              <a:t>dibandingkan</a:t>
            </a:r>
            <a:r>
              <a:rPr lang="en-US" dirty="0" smtClean="0"/>
              <a:t> </a:t>
            </a:r>
            <a:r>
              <a:rPr lang="en-US" dirty="0" err="1" smtClean="0"/>
              <a:t>Pileg</a:t>
            </a:r>
            <a:r>
              <a:rPr lang="en-US" dirty="0" smtClean="0"/>
              <a:t> 2014, </a:t>
            </a:r>
            <a:r>
              <a:rPr lang="en-US" dirty="0" err="1" smtClean="0"/>
              <a:t>juga</a:t>
            </a:r>
            <a:r>
              <a:rPr lang="en-US" dirty="0" smtClean="0"/>
              <a:t> </a:t>
            </a:r>
            <a:r>
              <a:rPr lang="en-US" dirty="0" err="1" smtClean="0"/>
              <a:t>cenderung</a:t>
            </a:r>
            <a:r>
              <a:rPr lang="en-US" dirty="0" smtClean="0"/>
              <a:t> </a:t>
            </a:r>
            <a:r>
              <a:rPr lang="en-US" dirty="0" err="1" smtClean="0"/>
              <a:t>tidak</a:t>
            </a:r>
            <a:r>
              <a:rPr lang="en-US" dirty="0" smtClean="0"/>
              <a:t> </a:t>
            </a:r>
            <a:r>
              <a:rPr lang="en-US" dirty="0" err="1" smtClean="0"/>
              <a:t>memberi</a:t>
            </a:r>
            <a:r>
              <a:rPr lang="en-US" dirty="0" smtClean="0"/>
              <a:t> </a:t>
            </a:r>
            <a:r>
              <a:rPr lang="en-US" dirty="0" err="1" smtClean="0"/>
              <a:t>insentif</a:t>
            </a:r>
            <a:r>
              <a:rPr lang="en-US" dirty="0" smtClean="0"/>
              <a:t> </a:t>
            </a:r>
            <a:r>
              <a:rPr lang="en-US" dirty="0" err="1" smtClean="0"/>
              <a:t>bagi</a:t>
            </a:r>
            <a:r>
              <a:rPr lang="en-US" dirty="0" smtClean="0"/>
              <a:t> </a:t>
            </a:r>
            <a:r>
              <a:rPr lang="en-US" dirty="0" err="1" smtClean="0"/>
              <a:t>kebutuhan</a:t>
            </a:r>
            <a:r>
              <a:rPr lang="en-US" dirty="0" smtClean="0"/>
              <a:t> </a:t>
            </a:r>
            <a:r>
              <a:rPr lang="en-US" dirty="0" err="1" smtClean="0"/>
              <a:t>lahirnya</a:t>
            </a:r>
            <a:r>
              <a:rPr lang="en-US" dirty="0" smtClean="0"/>
              <a:t> </a:t>
            </a:r>
            <a:r>
              <a:rPr lang="en-US" dirty="0" err="1" smtClean="0"/>
              <a:t>kekuatan</a:t>
            </a:r>
            <a:r>
              <a:rPr lang="en-US" dirty="0" smtClean="0"/>
              <a:t> </a:t>
            </a:r>
            <a:r>
              <a:rPr lang="en-US" dirty="0" err="1" smtClean="0"/>
              <a:t>mayoritas</a:t>
            </a:r>
            <a:r>
              <a:rPr lang="en-US" dirty="0" smtClean="0"/>
              <a:t> </a:t>
            </a:r>
            <a:r>
              <a:rPr lang="en-US" dirty="0" err="1" smtClean="0"/>
              <a:t>di</a:t>
            </a:r>
            <a:r>
              <a:rPr lang="en-US" dirty="0" smtClean="0"/>
              <a:t> </a:t>
            </a:r>
            <a:r>
              <a:rPr lang="en-US" dirty="0" err="1" smtClean="0"/>
              <a:t>parlemen</a:t>
            </a:r>
            <a:r>
              <a:rPr lang="en-US" dirty="0" smtClean="0"/>
              <a:t> </a:t>
            </a:r>
            <a:r>
              <a:rPr lang="en-US" dirty="0" err="1" smtClean="0"/>
              <a:t>karena</a:t>
            </a:r>
            <a:r>
              <a:rPr lang="en-US" dirty="0" smtClean="0"/>
              <a:t> </a:t>
            </a:r>
            <a:r>
              <a:rPr lang="en-US" dirty="0" err="1" smtClean="0"/>
              <a:t>potensial</a:t>
            </a:r>
            <a:r>
              <a:rPr lang="en-US" dirty="0" smtClean="0"/>
              <a:t> </a:t>
            </a:r>
            <a:r>
              <a:rPr lang="en-US" dirty="0" err="1" smtClean="0"/>
              <a:t>tetap</a:t>
            </a:r>
            <a:r>
              <a:rPr lang="en-US" dirty="0" smtClean="0"/>
              <a:t> </a:t>
            </a:r>
            <a:r>
              <a:rPr lang="en-US" dirty="0" err="1" smtClean="0"/>
              <a:t>menghasilkan</a:t>
            </a:r>
            <a:r>
              <a:rPr lang="en-US" dirty="0" smtClean="0"/>
              <a:t> </a:t>
            </a:r>
            <a:r>
              <a:rPr lang="en-US" dirty="0" err="1" smtClean="0"/>
              <a:t>peta</a:t>
            </a:r>
            <a:r>
              <a:rPr lang="en-US" dirty="0" smtClean="0"/>
              <a:t> </a:t>
            </a:r>
            <a:r>
              <a:rPr lang="en-US" dirty="0" err="1" smtClean="0"/>
              <a:t>politik</a:t>
            </a:r>
            <a:r>
              <a:rPr lang="en-US" dirty="0" smtClean="0"/>
              <a:t>  yang </a:t>
            </a:r>
            <a:r>
              <a:rPr lang="en-US" dirty="0" err="1" smtClean="0"/>
              <a:t>sangat</a:t>
            </a:r>
            <a:r>
              <a:rPr lang="en-US" dirty="0" smtClean="0"/>
              <a:t> </a:t>
            </a:r>
            <a:r>
              <a:rPr lang="en-US" dirty="0" err="1" smtClean="0"/>
              <a:t>fragmentatif</a:t>
            </a:r>
            <a:r>
              <a:rPr lang="en-US" dirty="0" smtClean="0"/>
              <a:t> </a:t>
            </a:r>
            <a:r>
              <a:rPr lang="en-US" dirty="0" err="1" smtClean="0"/>
              <a:t>di</a:t>
            </a:r>
            <a:r>
              <a:rPr lang="en-US" dirty="0" smtClean="0"/>
              <a:t> DPR;</a:t>
            </a:r>
            <a:endParaRPr lang="en-US" dirty="0" smtClean="0"/>
          </a:p>
          <a:p>
            <a:pPr>
              <a:buNone/>
            </a:pP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a:t>
            </a:r>
            <a:r>
              <a:rPr lang="en-US" dirty="0" err="1" smtClean="0"/>
              <a:t>Pileg</a:t>
            </a:r>
            <a:r>
              <a:rPr lang="en-US" dirty="0" smtClean="0"/>
              <a:t> </a:t>
            </a:r>
            <a:r>
              <a:rPr lang="en-US" dirty="0" err="1" smtClean="0"/>
              <a:t>dalam</a:t>
            </a:r>
            <a:r>
              <a:rPr lang="en-US" dirty="0" smtClean="0"/>
              <a:t> UU </a:t>
            </a:r>
            <a:r>
              <a:rPr lang="en-US" dirty="0" err="1" smtClean="0"/>
              <a:t>Pemilu</a:t>
            </a:r>
            <a:r>
              <a:rPr lang="en-US" dirty="0" smtClean="0"/>
              <a:t> (2)</a:t>
            </a:r>
            <a:endParaRPr lang="en-US" dirty="0"/>
          </a:p>
        </p:txBody>
      </p:sp>
      <p:sp>
        <p:nvSpPr>
          <p:cNvPr id="3" name="Content Placeholder 2"/>
          <p:cNvSpPr>
            <a:spLocks noGrp="1"/>
          </p:cNvSpPr>
          <p:nvPr>
            <p:ph idx="1"/>
          </p:nvPr>
        </p:nvSpPr>
        <p:spPr>
          <a:xfrm>
            <a:off x="457200" y="1500174"/>
            <a:ext cx="8229600" cy="4857784"/>
          </a:xfrm>
        </p:spPr>
        <p:txBody>
          <a:bodyPr>
            <a:normAutofit fontScale="77500" lnSpcReduction="20000"/>
          </a:bodyPr>
          <a:lstStyle/>
          <a:p>
            <a:r>
              <a:rPr lang="en-US" dirty="0" err="1" smtClean="0"/>
              <a:t>Salah</a:t>
            </a:r>
            <a:r>
              <a:rPr lang="en-US" dirty="0" smtClean="0"/>
              <a:t> </a:t>
            </a:r>
            <a:r>
              <a:rPr lang="en-US" dirty="0" err="1" smtClean="0"/>
              <a:t>satu</a:t>
            </a:r>
            <a:r>
              <a:rPr lang="en-US" dirty="0" smtClean="0"/>
              <a:t> </a:t>
            </a:r>
            <a:r>
              <a:rPr lang="en-US" dirty="0" err="1" smtClean="0"/>
              <a:t>dampak</a:t>
            </a:r>
            <a:r>
              <a:rPr lang="en-US" dirty="0" smtClean="0"/>
              <a:t> </a:t>
            </a:r>
            <a:r>
              <a:rPr lang="en-US" dirty="0" err="1" smtClean="0"/>
              <a:t>dari</a:t>
            </a:r>
            <a:r>
              <a:rPr lang="en-US" dirty="0" smtClean="0"/>
              <a:t> </a:t>
            </a:r>
            <a:r>
              <a:rPr lang="en-US" dirty="0" err="1" smtClean="0"/>
              <a:t>Dapil</a:t>
            </a:r>
            <a:r>
              <a:rPr lang="en-US" dirty="0" smtClean="0"/>
              <a:t> yang </a:t>
            </a:r>
            <a:r>
              <a:rPr lang="en-US" dirty="0" err="1" smtClean="0"/>
              <a:t>terlampau</a:t>
            </a:r>
            <a:r>
              <a:rPr lang="en-US" dirty="0" smtClean="0"/>
              <a:t> </a:t>
            </a:r>
            <a:r>
              <a:rPr lang="en-US" dirty="0" err="1" smtClean="0"/>
              <a:t>besar</a:t>
            </a:r>
            <a:r>
              <a:rPr lang="en-US" dirty="0" smtClean="0"/>
              <a:t> </a:t>
            </a:r>
            <a:r>
              <a:rPr lang="en-US" dirty="0" err="1" smtClean="0"/>
              <a:t>adalah</a:t>
            </a:r>
            <a:r>
              <a:rPr lang="en-US" dirty="0" smtClean="0"/>
              <a:t> </a:t>
            </a:r>
            <a:r>
              <a:rPr lang="en-US" dirty="0" err="1" smtClean="0"/>
              <a:t>munculnya</a:t>
            </a:r>
            <a:r>
              <a:rPr lang="en-US" dirty="0" smtClean="0"/>
              <a:t> </a:t>
            </a:r>
            <a:r>
              <a:rPr lang="en-US" dirty="0" err="1" smtClean="0"/>
              <a:t>situasi</a:t>
            </a:r>
            <a:r>
              <a:rPr lang="en-US" dirty="0" smtClean="0"/>
              <a:t> </a:t>
            </a:r>
            <a:r>
              <a:rPr lang="en-US" dirty="0" err="1" smtClean="0"/>
              <a:t>di</a:t>
            </a:r>
            <a:r>
              <a:rPr lang="en-US" dirty="0" smtClean="0"/>
              <a:t> </a:t>
            </a:r>
            <a:r>
              <a:rPr lang="en-US" dirty="0" err="1" smtClean="0"/>
              <a:t>mana</a:t>
            </a:r>
            <a:r>
              <a:rPr lang="en-US" dirty="0" smtClean="0"/>
              <a:t> </a:t>
            </a:r>
            <a:r>
              <a:rPr lang="en-US" dirty="0" err="1" smtClean="0"/>
              <a:t>para</a:t>
            </a:r>
            <a:r>
              <a:rPr lang="en-US" dirty="0" smtClean="0"/>
              <a:t> </a:t>
            </a:r>
            <a:r>
              <a:rPr lang="en-US" dirty="0" err="1" smtClean="0"/>
              <a:t>wakil</a:t>
            </a:r>
            <a:r>
              <a:rPr lang="en-US" dirty="0" smtClean="0"/>
              <a:t> </a:t>
            </a:r>
            <a:r>
              <a:rPr lang="en-US" dirty="0" err="1" smtClean="0"/>
              <a:t>rakyat</a:t>
            </a:r>
            <a:r>
              <a:rPr lang="en-US" dirty="0" smtClean="0"/>
              <a:t> </a:t>
            </a:r>
            <a:r>
              <a:rPr lang="en-US" dirty="0" err="1" smtClean="0"/>
              <a:t>tidak</a:t>
            </a:r>
            <a:r>
              <a:rPr lang="en-US" dirty="0" smtClean="0"/>
              <a:t> </a:t>
            </a:r>
            <a:r>
              <a:rPr lang="en-US" dirty="0" err="1" smtClean="0"/>
              <a:t>dikenal</a:t>
            </a:r>
            <a:r>
              <a:rPr lang="en-US" dirty="0" smtClean="0"/>
              <a:t> </a:t>
            </a:r>
            <a:r>
              <a:rPr lang="en-US" dirty="0" err="1" smtClean="0"/>
              <a:t>oleh</a:t>
            </a:r>
            <a:r>
              <a:rPr lang="en-US" dirty="0" smtClean="0"/>
              <a:t> </a:t>
            </a:r>
            <a:r>
              <a:rPr lang="en-US" dirty="0" err="1" smtClean="0"/>
              <a:t>konstituennya</a:t>
            </a:r>
            <a:r>
              <a:rPr lang="en-US" dirty="0" smtClean="0"/>
              <a:t>, </a:t>
            </a:r>
            <a:r>
              <a:rPr lang="en-US" dirty="0" err="1" smtClean="0"/>
              <a:t>dan</a:t>
            </a:r>
            <a:r>
              <a:rPr lang="en-US" dirty="0" smtClean="0"/>
              <a:t> </a:t>
            </a:r>
            <a:r>
              <a:rPr lang="en-US" dirty="0" err="1" smtClean="0"/>
              <a:t>sebaliknya</a:t>
            </a:r>
            <a:r>
              <a:rPr lang="en-US" dirty="0" smtClean="0"/>
              <a:t> </a:t>
            </a:r>
            <a:r>
              <a:rPr lang="en-US" dirty="0" err="1" smtClean="0"/>
              <a:t>para</a:t>
            </a:r>
            <a:r>
              <a:rPr lang="en-US" dirty="0" smtClean="0"/>
              <a:t> </a:t>
            </a:r>
            <a:r>
              <a:rPr lang="en-US" dirty="0" err="1" smtClean="0"/>
              <a:t>pemilih</a:t>
            </a:r>
            <a:r>
              <a:rPr lang="en-US" dirty="0" smtClean="0"/>
              <a:t> </a:t>
            </a:r>
            <a:r>
              <a:rPr lang="en-US" dirty="0" err="1" smtClean="0"/>
              <a:t>tidak</a:t>
            </a:r>
            <a:r>
              <a:rPr lang="en-US" dirty="0" smtClean="0"/>
              <a:t> </a:t>
            </a:r>
            <a:r>
              <a:rPr lang="en-US" dirty="0" err="1" smtClean="0"/>
              <a:t>mengenal</a:t>
            </a:r>
            <a:r>
              <a:rPr lang="en-US" dirty="0" smtClean="0"/>
              <a:t> </a:t>
            </a:r>
            <a:r>
              <a:rPr lang="en-US" dirty="0" err="1" smtClean="0"/>
              <a:t>wakilnya</a:t>
            </a:r>
            <a:r>
              <a:rPr lang="en-US" dirty="0" smtClean="0"/>
              <a:t>, </a:t>
            </a:r>
            <a:r>
              <a:rPr lang="en-US" dirty="0" err="1" smtClean="0"/>
              <a:t>sehingga</a:t>
            </a:r>
            <a:r>
              <a:rPr lang="en-US" dirty="0" smtClean="0"/>
              <a:t> </a:t>
            </a:r>
            <a:r>
              <a:rPr lang="en-US" dirty="0" err="1" smtClean="0"/>
              <a:t>membuka</a:t>
            </a:r>
            <a:r>
              <a:rPr lang="en-US" dirty="0" smtClean="0"/>
              <a:t> </a:t>
            </a:r>
            <a:r>
              <a:rPr lang="en-US" dirty="0" err="1" smtClean="0"/>
              <a:t>peluang</a:t>
            </a:r>
            <a:r>
              <a:rPr lang="en-US" dirty="0" smtClean="0"/>
              <a:t> sebesar2nya </a:t>
            </a:r>
            <a:r>
              <a:rPr lang="en-US" dirty="0" err="1" smtClean="0"/>
              <a:t>bagi</a:t>
            </a:r>
            <a:r>
              <a:rPr lang="en-US" dirty="0" smtClean="0"/>
              <a:t> </a:t>
            </a:r>
            <a:r>
              <a:rPr lang="en-US" dirty="0" err="1" smtClean="0"/>
              <a:t>wakil</a:t>
            </a:r>
            <a:r>
              <a:rPr lang="en-US" dirty="0" smtClean="0"/>
              <a:t> </a:t>
            </a:r>
            <a:r>
              <a:rPr lang="en-US" dirty="0" err="1" smtClean="0"/>
              <a:t>untuk</a:t>
            </a:r>
            <a:r>
              <a:rPr lang="en-US" dirty="0" smtClean="0"/>
              <a:t> </a:t>
            </a:r>
            <a:r>
              <a:rPr lang="en-US" dirty="0" err="1" smtClean="0"/>
              <a:t>melarikan</a:t>
            </a:r>
            <a:r>
              <a:rPr lang="en-US" dirty="0" smtClean="0"/>
              <a:t> </a:t>
            </a:r>
            <a:r>
              <a:rPr lang="en-US" dirty="0" err="1" smtClean="0"/>
              <a:t>diri</a:t>
            </a:r>
            <a:r>
              <a:rPr lang="en-US" dirty="0" smtClean="0"/>
              <a:t> </a:t>
            </a:r>
            <a:r>
              <a:rPr lang="en-US" dirty="0" err="1" smtClean="0"/>
              <a:t>dari</a:t>
            </a:r>
            <a:r>
              <a:rPr lang="en-US" dirty="0" smtClean="0"/>
              <a:t> </a:t>
            </a:r>
            <a:r>
              <a:rPr lang="en-US" dirty="0" err="1" smtClean="0"/>
              <a:t>tanggung</a:t>
            </a:r>
            <a:r>
              <a:rPr lang="en-US" dirty="0" smtClean="0"/>
              <a:t> </a:t>
            </a:r>
            <a:r>
              <a:rPr lang="en-US" dirty="0" err="1" smtClean="0"/>
              <a:t>jawab</a:t>
            </a:r>
            <a:r>
              <a:rPr lang="en-US" dirty="0" smtClean="0"/>
              <a:t>;</a:t>
            </a:r>
            <a:endParaRPr lang="en-US" dirty="0" smtClean="0"/>
          </a:p>
          <a:p>
            <a:r>
              <a:rPr lang="id-ID" dirty="0" smtClean="0"/>
              <a:t>Pengecilan Dapil, apa boleh buat, </a:t>
            </a:r>
            <a:r>
              <a:rPr lang="en-US" dirty="0" err="1" smtClean="0"/>
              <a:t>memang</a:t>
            </a:r>
            <a:r>
              <a:rPr lang="en-US" dirty="0" smtClean="0"/>
              <a:t> </a:t>
            </a:r>
            <a:r>
              <a:rPr lang="id-ID" dirty="0" smtClean="0"/>
              <a:t>merugikan partai kecil, namun jika kita konsisten hendak melembagakan sistem multipartai moderat dan penguatan presidensialisme, maka pengecilan Dapil adalah suatu keniscayaan politik;</a:t>
            </a:r>
            <a:r>
              <a:rPr lang="en-US" dirty="0" smtClean="0"/>
              <a:t> </a:t>
            </a:r>
          </a:p>
          <a:p>
            <a:r>
              <a:rPr lang="en-US" dirty="0" err="1" smtClean="0"/>
              <a:t>Implikasi</a:t>
            </a:r>
            <a:r>
              <a:rPr lang="en-US" dirty="0" smtClean="0"/>
              <a:t> lain yang </a:t>
            </a:r>
            <a:r>
              <a:rPr lang="en-US" dirty="0" err="1" smtClean="0"/>
              <a:t>tak</a:t>
            </a:r>
            <a:r>
              <a:rPr lang="en-US" dirty="0" smtClean="0"/>
              <a:t> </a:t>
            </a:r>
            <a:r>
              <a:rPr lang="en-US" dirty="0" err="1" smtClean="0"/>
              <a:t>terelakkan</a:t>
            </a:r>
            <a:r>
              <a:rPr lang="en-US" dirty="0" smtClean="0"/>
              <a:t> </a:t>
            </a:r>
            <a:r>
              <a:rPr lang="en-US" dirty="0" err="1" smtClean="0"/>
              <a:t>dari</a:t>
            </a:r>
            <a:r>
              <a:rPr lang="en-US" dirty="0" smtClean="0"/>
              <a:t> </a:t>
            </a:r>
            <a:r>
              <a:rPr lang="en-US" dirty="0" err="1" smtClean="0"/>
              <a:t>realitas</a:t>
            </a:r>
            <a:r>
              <a:rPr lang="en-US" dirty="0" smtClean="0"/>
              <a:t> UU </a:t>
            </a:r>
            <a:r>
              <a:rPr lang="en-US" dirty="0" err="1" smtClean="0"/>
              <a:t>Pemilu</a:t>
            </a:r>
            <a:r>
              <a:rPr lang="en-US" dirty="0" smtClean="0"/>
              <a:t> yang </a:t>
            </a:r>
            <a:r>
              <a:rPr lang="en-US" dirty="0" err="1" smtClean="0"/>
              <a:t>sangat</a:t>
            </a:r>
            <a:r>
              <a:rPr lang="en-US" dirty="0" smtClean="0"/>
              <a:t> </a:t>
            </a:r>
            <a:r>
              <a:rPr lang="en-US" dirty="0" err="1" smtClean="0"/>
              <a:t>konservatif</a:t>
            </a:r>
            <a:r>
              <a:rPr lang="en-US" dirty="0" smtClean="0"/>
              <a:t> </a:t>
            </a:r>
            <a:r>
              <a:rPr lang="en-US" dirty="0" err="1" smtClean="0"/>
              <a:t>tersebut</a:t>
            </a:r>
            <a:r>
              <a:rPr lang="en-US" dirty="0" smtClean="0"/>
              <a:t> </a:t>
            </a:r>
            <a:r>
              <a:rPr lang="en-US" dirty="0" err="1" smtClean="0"/>
              <a:t>adalah</a:t>
            </a:r>
            <a:r>
              <a:rPr lang="en-US" dirty="0" smtClean="0"/>
              <a:t> </a:t>
            </a:r>
            <a:r>
              <a:rPr lang="en-US" dirty="0" err="1" smtClean="0"/>
              <a:t>terus</a:t>
            </a:r>
            <a:r>
              <a:rPr lang="en-US" dirty="0" smtClean="0"/>
              <a:t> </a:t>
            </a:r>
            <a:r>
              <a:rPr lang="en-US" dirty="0" err="1" smtClean="0"/>
              <a:t>melembaganya</a:t>
            </a:r>
            <a:r>
              <a:rPr lang="en-US" dirty="0" smtClean="0"/>
              <a:t> </a:t>
            </a:r>
            <a:r>
              <a:rPr lang="en-US" dirty="0" err="1" smtClean="0"/>
              <a:t>politik</a:t>
            </a:r>
            <a:r>
              <a:rPr lang="en-US" dirty="0" smtClean="0"/>
              <a:t> </a:t>
            </a:r>
            <a:r>
              <a:rPr lang="en-US" dirty="0" err="1" smtClean="0"/>
              <a:t>transaksional</a:t>
            </a:r>
            <a:r>
              <a:rPr lang="en-US" dirty="0" smtClean="0"/>
              <a:t>  </a:t>
            </a:r>
            <a:r>
              <a:rPr lang="en-US" dirty="0" err="1" smtClean="0"/>
              <a:t>dalam</a:t>
            </a:r>
            <a:r>
              <a:rPr lang="en-US" dirty="0" smtClean="0"/>
              <a:t> </a:t>
            </a:r>
            <a:r>
              <a:rPr lang="en-US" dirty="0" err="1" smtClean="0"/>
              <a:t>pembentukan</a:t>
            </a:r>
            <a:r>
              <a:rPr lang="en-US" dirty="0" smtClean="0"/>
              <a:t> </a:t>
            </a:r>
            <a:r>
              <a:rPr lang="en-US" dirty="0" err="1" smtClean="0"/>
              <a:t>kebijakan</a:t>
            </a:r>
            <a:r>
              <a:rPr lang="en-US" dirty="0" smtClean="0"/>
              <a:t> </a:t>
            </a:r>
            <a:r>
              <a:rPr lang="en-US" dirty="0" err="1" smtClean="0"/>
              <a:t>di</a:t>
            </a:r>
            <a:r>
              <a:rPr lang="en-US" dirty="0" smtClean="0"/>
              <a:t> DPR </a:t>
            </a:r>
            <a:r>
              <a:rPr lang="en-US" dirty="0" err="1" smtClean="0"/>
              <a:t>dan</a:t>
            </a:r>
            <a:r>
              <a:rPr lang="en-US" dirty="0" smtClean="0"/>
              <a:t> DPRD;</a:t>
            </a:r>
          </a:p>
          <a:p>
            <a:pPr>
              <a:buNone/>
            </a:pP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74638"/>
            <a:ext cx="8429684" cy="1143000"/>
          </a:xfrm>
        </p:spPr>
        <p:txBody>
          <a:bodyPr>
            <a:noAutofit/>
          </a:bodyPr>
          <a:lstStyle/>
          <a:p>
            <a:r>
              <a:rPr lang="en-US" sz="4200" dirty="0" smtClean="0"/>
              <a:t>Problem </a:t>
            </a:r>
            <a:r>
              <a:rPr lang="en-US" sz="4200" dirty="0" err="1" smtClean="0"/>
              <a:t>Pilpres</a:t>
            </a:r>
            <a:r>
              <a:rPr lang="en-US" sz="4200" dirty="0" smtClean="0"/>
              <a:t> </a:t>
            </a:r>
            <a:r>
              <a:rPr lang="en-US" sz="4200" dirty="0" err="1" smtClean="0"/>
              <a:t>dalam</a:t>
            </a:r>
            <a:r>
              <a:rPr lang="en-US" sz="4200" dirty="0" smtClean="0"/>
              <a:t> UU </a:t>
            </a:r>
            <a:r>
              <a:rPr lang="en-US" sz="4200" dirty="0" err="1" smtClean="0"/>
              <a:t>Pemilu</a:t>
            </a:r>
            <a:r>
              <a:rPr lang="en-US" sz="4200" dirty="0" smtClean="0"/>
              <a:t> (1)</a:t>
            </a:r>
            <a:endParaRPr lang="en-US" sz="4200" dirty="0"/>
          </a:p>
        </p:txBody>
      </p:sp>
      <p:sp>
        <p:nvSpPr>
          <p:cNvPr id="3" name="Content Placeholder 2"/>
          <p:cNvSpPr>
            <a:spLocks noGrp="1"/>
          </p:cNvSpPr>
          <p:nvPr>
            <p:ph idx="1"/>
          </p:nvPr>
        </p:nvSpPr>
        <p:spPr/>
        <p:txBody>
          <a:bodyPr>
            <a:normAutofit fontScale="77500" lnSpcReduction="20000"/>
          </a:bodyPr>
          <a:lstStyle/>
          <a:p>
            <a:r>
              <a:rPr lang="en-US" dirty="0" err="1" smtClean="0"/>
              <a:t>Ambang</a:t>
            </a:r>
            <a:r>
              <a:rPr lang="en-US" dirty="0" smtClean="0"/>
              <a:t> </a:t>
            </a:r>
            <a:r>
              <a:rPr lang="en-US" dirty="0" err="1" smtClean="0"/>
              <a:t>batas</a:t>
            </a:r>
            <a:r>
              <a:rPr lang="en-US" dirty="0" smtClean="0"/>
              <a:t> </a:t>
            </a:r>
            <a:r>
              <a:rPr lang="en-US" dirty="0" err="1" smtClean="0"/>
              <a:t>pencalonan</a:t>
            </a:r>
            <a:r>
              <a:rPr lang="en-US" dirty="0" smtClean="0"/>
              <a:t> </a:t>
            </a:r>
            <a:r>
              <a:rPr lang="en-US" dirty="0" err="1" smtClean="0"/>
              <a:t>presiden</a:t>
            </a:r>
            <a:r>
              <a:rPr lang="en-US" dirty="0" smtClean="0"/>
              <a:t> </a:t>
            </a:r>
            <a:r>
              <a:rPr lang="en-US" dirty="0" err="1" smtClean="0"/>
              <a:t>berbasis</a:t>
            </a:r>
            <a:r>
              <a:rPr lang="en-US" dirty="0" smtClean="0"/>
              <a:t> </a:t>
            </a:r>
            <a:r>
              <a:rPr lang="en-US" dirty="0" err="1" smtClean="0"/>
              <a:t>hasil</a:t>
            </a:r>
            <a:r>
              <a:rPr lang="en-US" dirty="0" smtClean="0"/>
              <a:t> </a:t>
            </a:r>
            <a:r>
              <a:rPr lang="en-US" dirty="0" err="1" smtClean="0"/>
              <a:t>pileg</a:t>
            </a:r>
            <a:r>
              <a:rPr lang="en-US" dirty="0" smtClean="0"/>
              <a:t>, yang </a:t>
            </a:r>
            <a:r>
              <a:rPr lang="en-US" dirty="0" err="1" smtClean="0"/>
              <a:t>sesungguhnya</a:t>
            </a:r>
            <a:r>
              <a:rPr lang="en-US" dirty="0" smtClean="0"/>
              <a:t> </a:t>
            </a:r>
            <a:r>
              <a:rPr lang="en-US" dirty="0" err="1" smtClean="0"/>
              <a:t>bersifat</a:t>
            </a:r>
            <a:r>
              <a:rPr lang="en-US" dirty="0" smtClean="0"/>
              <a:t> </a:t>
            </a:r>
            <a:r>
              <a:rPr lang="en-US" dirty="0" err="1" smtClean="0"/>
              <a:t>anomali</a:t>
            </a:r>
            <a:r>
              <a:rPr lang="en-US" dirty="0" smtClean="0"/>
              <a:t> </a:t>
            </a:r>
            <a:r>
              <a:rPr lang="en-US" dirty="0" err="1" smtClean="0"/>
              <a:t>di</a:t>
            </a:r>
            <a:r>
              <a:rPr lang="en-US" dirty="0" smtClean="0"/>
              <a:t> </a:t>
            </a:r>
            <a:r>
              <a:rPr lang="en-US" dirty="0" err="1" smtClean="0"/>
              <a:t>dalam</a:t>
            </a:r>
            <a:r>
              <a:rPr lang="en-US" dirty="0" smtClean="0"/>
              <a:t> </a:t>
            </a:r>
            <a:r>
              <a:rPr lang="en-US" dirty="0" err="1" smtClean="0"/>
              <a:t>sistem</a:t>
            </a:r>
            <a:r>
              <a:rPr lang="en-US" dirty="0" smtClean="0"/>
              <a:t> </a:t>
            </a:r>
            <a:r>
              <a:rPr lang="en-US" dirty="0" err="1" smtClean="0"/>
              <a:t>presidensial</a:t>
            </a:r>
            <a:r>
              <a:rPr lang="en-US" dirty="0" smtClean="0"/>
              <a:t>, </a:t>
            </a:r>
            <a:r>
              <a:rPr lang="en-US" dirty="0" err="1" smtClean="0"/>
              <a:t>ironisnya</a:t>
            </a:r>
            <a:r>
              <a:rPr lang="en-US" dirty="0" smtClean="0"/>
              <a:t> </a:t>
            </a:r>
            <a:r>
              <a:rPr lang="en-US" dirty="0" err="1" smtClean="0"/>
              <a:t>masih</a:t>
            </a:r>
            <a:r>
              <a:rPr lang="en-US" dirty="0" smtClean="0"/>
              <a:t> </a:t>
            </a:r>
            <a:r>
              <a:rPr lang="en-US" dirty="0" err="1" smtClean="0"/>
              <a:t>dipertahankan</a:t>
            </a:r>
            <a:r>
              <a:rPr lang="en-US" dirty="0" smtClean="0"/>
              <a:t> </a:t>
            </a:r>
            <a:r>
              <a:rPr lang="en-US" dirty="0" err="1" smtClean="0"/>
              <a:t>dalam</a:t>
            </a:r>
            <a:r>
              <a:rPr lang="en-US" dirty="0" smtClean="0"/>
              <a:t> UU </a:t>
            </a:r>
            <a:r>
              <a:rPr lang="en-US" dirty="0" err="1" smtClean="0"/>
              <a:t>Pemilu</a:t>
            </a:r>
            <a:r>
              <a:rPr lang="en-US" dirty="0" smtClean="0"/>
              <a:t> yang </a:t>
            </a:r>
            <a:r>
              <a:rPr lang="en-US" dirty="0" err="1" smtClean="0"/>
              <a:t>baru</a:t>
            </a:r>
            <a:r>
              <a:rPr lang="en-US" dirty="0" smtClean="0"/>
              <a:t>. </a:t>
            </a:r>
            <a:r>
              <a:rPr lang="en-US" dirty="0" err="1" smtClean="0"/>
              <a:t>Padahal</a:t>
            </a:r>
            <a:r>
              <a:rPr lang="en-US" dirty="0" smtClean="0"/>
              <a:t>, </a:t>
            </a:r>
            <a:r>
              <a:rPr lang="en-US" dirty="0" err="1" smtClean="0"/>
              <a:t>sebagai</a:t>
            </a:r>
            <a:r>
              <a:rPr lang="en-US" dirty="0" smtClean="0"/>
              <a:t> </a:t>
            </a:r>
            <a:r>
              <a:rPr lang="en-US" dirty="0" err="1" smtClean="0"/>
              <a:t>konsekuensi</a:t>
            </a:r>
            <a:r>
              <a:rPr lang="en-US" dirty="0" smtClean="0"/>
              <a:t> </a:t>
            </a:r>
            <a:r>
              <a:rPr lang="en-US" dirty="0" err="1" smtClean="0"/>
              <a:t>logis</a:t>
            </a:r>
            <a:r>
              <a:rPr lang="en-US" dirty="0" smtClean="0"/>
              <a:t> </a:t>
            </a:r>
            <a:r>
              <a:rPr lang="en-US" dirty="0" err="1" smtClean="0"/>
              <a:t>pemilu</a:t>
            </a:r>
            <a:r>
              <a:rPr lang="en-US" dirty="0" smtClean="0"/>
              <a:t> </a:t>
            </a:r>
            <a:r>
              <a:rPr lang="en-US" dirty="0" err="1" smtClean="0"/>
              <a:t>serentak</a:t>
            </a:r>
            <a:r>
              <a:rPr lang="en-US" dirty="0" smtClean="0"/>
              <a:t> </a:t>
            </a:r>
            <a:r>
              <a:rPr lang="en-US" dirty="0" err="1" smtClean="0"/>
              <a:t>antara</a:t>
            </a:r>
            <a:r>
              <a:rPr lang="en-US" dirty="0" smtClean="0"/>
              <a:t> </a:t>
            </a:r>
            <a:r>
              <a:rPr lang="en-US" dirty="0" err="1" smtClean="0"/>
              <a:t>Pileg</a:t>
            </a:r>
            <a:r>
              <a:rPr lang="en-US" dirty="0" smtClean="0"/>
              <a:t> </a:t>
            </a:r>
            <a:r>
              <a:rPr lang="en-US" dirty="0" err="1" smtClean="0"/>
              <a:t>dan</a:t>
            </a:r>
            <a:r>
              <a:rPr lang="en-US" dirty="0" smtClean="0"/>
              <a:t> </a:t>
            </a:r>
            <a:r>
              <a:rPr lang="en-US" dirty="0" err="1" smtClean="0"/>
              <a:t>Pilpres</a:t>
            </a:r>
            <a:r>
              <a:rPr lang="en-US" dirty="0" smtClean="0"/>
              <a:t>, </a:t>
            </a:r>
            <a:r>
              <a:rPr lang="en-US" dirty="0" err="1" smtClean="0"/>
              <a:t>maka</a:t>
            </a:r>
            <a:r>
              <a:rPr lang="en-US" dirty="0" smtClean="0"/>
              <a:t> </a:t>
            </a:r>
            <a:r>
              <a:rPr lang="en-US" dirty="0" err="1" smtClean="0"/>
              <a:t>ambang</a:t>
            </a:r>
            <a:r>
              <a:rPr lang="en-US" dirty="0" smtClean="0"/>
              <a:t> </a:t>
            </a:r>
            <a:r>
              <a:rPr lang="en-US" dirty="0" err="1" smtClean="0"/>
              <a:t>batas</a:t>
            </a:r>
            <a:r>
              <a:rPr lang="en-US" dirty="0" smtClean="0"/>
              <a:t> </a:t>
            </a:r>
            <a:r>
              <a:rPr lang="en-US" dirty="0" err="1" smtClean="0"/>
              <a:t>pencalonan</a:t>
            </a:r>
            <a:r>
              <a:rPr lang="en-US" dirty="0" smtClean="0"/>
              <a:t> </a:t>
            </a:r>
            <a:r>
              <a:rPr lang="en-US" dirty="0" err="1" smtClean="0"/>
              <a:t>presiden</a:t>
            </a:r>
            <a:r>
              <a:rPr lang="en-US" dirty="0" smtClean="0"/>
              <a:t> </a:t>
            </a:r>
            <a:r>
              <a:rPr lang="en-US" dirty="0" err="1" smtClean="0"/>
              <a:t>semestinya</a:t>
            </a:r>
            <a:r>
              <a:rPr lang="en-US" dirty="0" smtClean="0"/>
              <a:t> </a:t>
            </a:r>
            <a:r>
              <a:rPr lang="en-US" dirty="0" err="1" smtClean="0"/>
              <a:t>tidak</a:t>
            </a:r>
            <a:r>
              <a:rPr lang="en-US" dirty="0" smtClean="0"/>
              <a:t> </a:t>
            </a:r>
            <a:r>
              <a:rPr lang="en-US" dirty="0" err="1" smtClean="0"/>
              <a:t>berlaku</a:t>
            </a:r>
            <a:r>
              <a:rPr lang="en-US" dirty="0" smtClean="0"/>
              <a:t>, </a:t>
            </a:r>
            <a:r>
              <a:rPr lang="en-US" dirty="0" err="1" smtClean="0"/>
              <a:t>bukan</a:t>
            </a:r>
            <a:r>
              <a:rPr lang="en-US" dirty="0" smtClean="0"/>
              <a:t> </a:t>
            </a:r>
            <a:r>
              <a:rPr lang="en-US" dirty="0" err="1" smtClean="0"/>
              <a:t>hanya</a:t>
            </a:r>
            <a:r>
              <a:rPr lang="id-ID" dirty="0" smtClean="0"/>
              <a:t> </a:t>
            </a:r>
            <a:r>
              <a:rPr lang="en-US" dirty="0" err="1" smtClean="0"/>
              <a:t>karena</a:t>
            </a:r>
            <a:r>
              <a:rPr lang="id-ID" dirty="0" smtClean="0"/>
              <a:t> tidak relevan lagi</a:t>
            </a:r>
            <a:r>
              <a:rPr lang="en-US" dirty="0" smtClean="0"/>
              <a:t>, </a:t>
            </a:r>
            <a:r>
              <a:rPr lang="en-US" dirty="0" err="1" smtClean="0"/>
              <a:t>tapi</a:t>
            </a:r>
            <a:r>
              <a:rPr lang="en-US" dirty="0" smtClean="0"/>
              <a:t> </a:t>
            </a:r>
            <a:r>
              <a:rPr lang="en-US" dirty="0" err="1" smtClean="0"/>
              <a:t>juga</a:t>
            </a:r>
            <a:r>
              <a:rPr lang="en-US" dirty="0" smtClean="0"/>
              <a:t> </a:t>
            </a:r>
            <a:r>
              <a:rPr lang="en-US" dirty="0" err="1" smtClean="0"/>
              <a:t>tidak</a:t>
            </a:r>
            <a:r>
              <a:rPr lang="en-US" dirty="0" smtClean="0"/>
              <a:t> </a:t>
            </a:r>
            <a:r>
              <a:rPr lang="en-US" dirty="0" err="1" smtClean="0"/>
              <a:t>masuk</a:t>
            </a:r>
            <a:r>
              <a:rPr lang="en-US" dirty="0" smtClean="0"/>
              <a:t> </a:t>
            </a:r>
            <a:r>
              <a:rPr lang="en-US" dirty="0" err="1" smtClean="0"/>
              <a:t>akal</a:t>
            </a:r>
            <a:r>
              <a:rPr lang="en-US" dirty="0" smtClean="0"/>
              <a:t>; </a:t>
            </a:r>
          </a:p>
          <a:p>
            <a:r>
              <a:rPr lang="en-US" dirty="0" err="1" smtClean="0"/>
              <a:t>Konsekuensi</a:t>
            </a:r>
            <a:r>
              <a:rPr lang="en-US" dirty="0" smtClean="0"/>
              <a:t> </a:t>
            </a:r>
            <a:r>
              <a:rPr lang="en-US" dirty="0" err="1" smtClean="0"/>
              <a:t>logis</a:t>
            </a:r>
            <a:r>
              <a:rPr lang="en-US" dirty="0" smtClean="0"/>
              <a:t> </a:t>
            </a:r>
            <a:r>
              <a:rPr lang="en-US" dirty="0" err="1" smtClean="0"/>
              <a:t>dari</a:t>
            </a:r>
            <a:r>
              <a:rPr lang="en-US" dirty="0" smtClean="0"/>
              <a:t> </a:t>
            </a:r>
            <a:r>
              <a:rPr lang="en-US" dirty="0" err="1" smtClean="0"/>
              <a:t>dipertahankannya</a:t>
            </a:r>
            <a:r>
              <a:rPr lang="en-US" dirty="0" smtClean="0"/>
              <a:t> </a:t>
            </a:r>
            <a:r>
              <a:rPr lang="en-US" dirty="0" err="1" smtClean="0"/>
              <a:t>ambang</a:t>
            </a:r>
            <a:r>
              <a:rPr lang="en-US" dirty="0" smtClean="0"/>
              <a:t> </a:t>
            </a:r>
            <a:r>
              <a:rPr lang="en-US" dirty="0" err="1" smtClean="0"/>
              <a:t>batas</a:t>
            </a:r>
            <a:r>
              <a:rPr lang="en-US" dirty="0" smtClean="0"/>
              <a:t> 20% </a:t>
            </a:r>
            <a:r>
              <a:rPr lang="en-US" dirty="0" err="1" smtClean="0"/>
              <a:t>kursi</a:t>
            </a:r>
            <a:r>
              <a:rPr lang="en-US" dirty="0" smtClean="0"/>
              <a:t> </a:t>
            </a:r>
            <a:r>
              <a:rPr lang="en-US" dirty="0" err="1" smtClean="0"/>
              <a:t>atau</a:t>
            </a:r>
            <a:r>
              <a:rPr lang="en-US" dirty="0" smtClean="0"/>
              <a:t> 25% </a:t>
            </a:r>
            <a:r>
              <a:rPr lang="en-US" dirty="0" err="1" smtClean="0"/>
              <a:t>suara</a:t>
            </a:r>
            <a:r>
              <a:rPr lang="en-US" dirty="0" smtClean="0"/>
              <a:t> </a:t>
            </a:r>
            <a:r>
              <a:rPr lang="en-US" dirty="0" err="1" smtClean="0"/>
              <a:t>partai</a:t>
            </a:r>
            <a:r>
              <a:rPr lang="en-US" dirty="0" smtClean="0"/>
              <a:t> </a:t>
            </a:r>
            <a:r>
              <a:rPr lang="en-US" dirty="0" err="1" smtClean="0"/>
              <a:t>hasil</a:t>
            </a:r>
            <a:r>
              <a:rPr lang="en-US" dirty="0" smtClean="0"/>
              <a:t> </a:t>
            </a:r>
            <a:r>
              <a:rPr lang="en-US" dirty="0" err="1" smtClean="0"/>
              <a:t>pileg</a:t>
            </a:r>
            <a:r>
              <a:rPr lang="en-US" dirty="0" smtClean="0"/>
              <a:t> </a:t>
            </a:r>
            <a:r>
              <a:rPr lang="en-US" dirty="0" err="1" smtClean="0"/>
              <a:t>adalah</a:t>
            </a:r>
            <a:r>
              <a:rPr lang="en-US" dirty="0" smtClean="0"/>
              <a:t>: (1) </a:t>
            </a:r>
            <a:r>
              <a:rPr lang="en-US" dirty="0" err="1" smtClean="0"/>
              <a:t>merosotnya</a:t>
            </a:r>
            <a:r>
              <a:rPr lang="en-US" dirty="0" smtClean="0"/>
              <a:t> </a:t>
            </a:r>
            <a:r>
              <a:rPr lang="en-US" dirty="0" err="1" smtClean="0"/>
              <a:t>derajat</a:t>
            </a:r>
            <a:r>
              <a:rPr lang="en-US" dirty="0" smtClean="0"/>
              <a:t> </a:t>
            </a:r>
            <a:r>
              <a:rPr lang="en-US" dirty="0" err="1" smtClean="0"/>
              <a:t>legitimasi</a:t>
            </a:r>
            <a:r>
              <a:rPr lang="en-US" dirty="0" smtClean="0"/>
              <a:t> </a:t>
            </a:r>
            <a:r>
              <a:rPr lang="en-US" dirty="0" err="1" smtClean="0"/>
              <a:t>politik</a:t>
            </a:r>
            <a:r>
              <a:rPr lang="en-US" dirty="0" smtClean="0"/>
              <a:t> </a:t>
            </a:r>
            <a:r>
              <a:rPr lang="en-US" dirty="0" err="1" smtClean="0"/>
              <a:t>Pilpres</a:t>
            </a:r>
            <a:r>
              <a:rPr lang="en-US" dirty="0" smtClean="0"/>
              <a:t> 2019 </a:t>
            </a:r>
            <a:r>
              <a:rPr lang="en-US" dirty="0" err="1" smtClean="0"/>
              <a:t>karena</a:t>
            </a:r>
            <a:r>
              <a:rPr lang="en-US" dirty="0" smtClean="0"/>
              <a:t> </a:t>
            </a:r>
            <a:r>
              <a:rPr lang="en-US" dirty="0" err="1" smtClean="0"/>
              <a:t>hasil</a:t>
            </a:r>
            <a:r>
              <a:rPr lang="en-US" dirty="0" smtClean="0"/>
              <a:t> </a:t>
            </a:r>
            <a:r>
              <a:rPr lang="en-US" dirty="0" err="1" smtClean="0"/>
              <a:t>Pileg</a:t>
            </a:r>
            <a:r>
              <a:rPr lang="en-US" dirty="0" smtClean="0"/>
              <a:t> 2014 </a:t>
            </a:r>
            <a:r>
              <a:rPr lang="en-US" dirty="0" err="1" smtClean="0"/>
              <a:t>sbg</a:t>
            </a:r>
            <a:r>
              <a:rPr lang="en-US" dirty="0" smtClean="0"/>
              <a:t> basis </a:t>
            </a:r>
            <a:r>
              <a:rPr lang="en-US" dirty="0" err="1" smtClean="0"/>
              <a:t>sudah</a:t>
            </a:r>
            <a:r>
              <a:rPr lang="en-US" dirty="0" smtClean="0"/>
              <a:t> </a:t>
            </a:r>
            <a:r>
              <a:rPr lang="en-US" dirty="0" err="1" smtClean="0"/>
              <a:t>digunakan</a:t>
            </a:r>
            <a:r>
              <a:rPr lang="en-US" dirty="0" smtClean="0"/>
              <a:t>; (2) </a:t>
            </a:r>
            <a:r>
              <a:rPr lang="en-US" dirty="0" err="1" smtClean="0"/>
              <a:t>potensi</a:t>
            </a:r>
            <a:r>
              <a:rPr lang="en-US" dirty="0" smtClean="0"/>
              <a:t> </a:t>
            </a:r>
            <a:r>
              <a:rPr lang="en-US" dirty="0" err="1" smtClean="0"/>
              <a:t>munculnya</a:t>
            </a:r>
            <a:r>
              <a:rPr lang="en-US" dirty="0" smtClean="0"/>
              <a:t> </a:t>
            </a:r>
            <a:r>
              <a:rPr lang="en-US" dirty="0" err="1" smtClean="0"/>
              <a:t>paslon</a:t>
            </a:r>
            <a:r>
              <a:rPr lang="en-US" dirty="0" smtClean="0"/>
              <a:t> </a:t>
            </a:r>
            <a:r>
              <a:rPr lang="en-US" dirty="0" err="1" smtClean="0"/>
              <a:t>tunggal</a:t>
            </a:r>
            <a:r>
              <a:rPr lang="en-US" dirty="0" smtClean="0"/>
              <a:t> </a:t>
            </a:r>
            <a:r>
              <a:rPr lang="en-US" dirty="0" err="1" smtClean="0"/>
              <a:t>dalam</a:t>
            </a:r>
            <a:r>
              <a:rPr lang="en-US" dirty="0" smtClean="0"/>
              <a:t> </a:t>
            </a:r>
            <a:r>
              <a:rPr lang="en-US" dirty="0" err="1" smtClean="0"/>
              <a:t>Pilpres</a:t>
            </a:r>
            <a:r>
              <a:rPr lang="en-US" dirty="0" smtClean="0"/>
              <a:t> 2019 </a:t>
            </a:r>
            <a:r>
              <a:rPr lang="en-US" dirty="0" err="1" smtClean="0"/>
              <a:t>mendatang</a:t>
            </a:r>
            <a:r>
              <a:rPr lang="en-US" dirty="0" smtClean="0"/>
              <a:t> </a:t>
            </a:r>
            <a:r>
              <a:rPr lang="en-US" dirty="0" err="1" smtClean="0"/>
              <a:t>jika</a:t>
            </a:r>
            <a:r>
              <a:rPr lang="en-US" dirty="0" smtClean="0"/>
              <a:t> </a:t>
            </a:r>
            <a:r>
              <a:rPr lang="en-US" dirty="0" err="1" smtClean="0"/>
              <a:t>sebagai</a:t>
            </a:r>
            <a:r>
              <a:rPr lang="en-US" dirty="0" smtClean="0"/>
              <a:t> </a:t>
            </a:r>
            <a:r>
              <a:rPr lang="en-US" dirty="0" err="1" smtClean="0"/>
              <a:t>besar</a:t>
            </a:r>
            <a:r>
              <a:rPr lang="en-US" dirty="0" smtClean="0"/>
              <a:t> </a:t>
            </a:r>
            <a:r>
              <a:rPr lang="en-US" dirty="0" err="1" smtClean="0"/>
              <a:t>parpol</a:t>
            </a:r>
            <a:r>
              <a:rPr lang="en-US" dirty="0" smtClean="0"/>
              <a:t> </a:t>
            </a:r>
            <a:r>
              <a:rPr lang="en-US" dirty="0" err="1" smtClean="0"/>
              <a:t>lebih</a:t>
            </a:r>
            <a:r>
              <a:rPr lang="en-US" dirty="0" smtClean="0"/>
              <a:t> </a:t>
            </a:r>
            <a:r>
              <a:rPr lang="en-US" dirty="0" err="1" smtClean="0"/>
              <a:t>mendukung</a:t>
            </a:r>
            <a:r>
              <a:rPr lang="en-US" dirty="0" smtClean="0"/>
              <a:t> </a:t>
            </a:r>
            <a:r>
              <a:rPr lang="en-US" dirty="0" err="1" smtClean="0"/>
              <a:t>pencalonan</a:t>
            </a:r>
            <a:r>
              <a:rPr lang="en-US" dirty="0" smtClean="0"/>
              <a:t> </a:t>
            </a:r>
            <a:r>
              <a:rPr lang="en-US" dirty="0" err="1" smtClean="0"/>
              <a:t>kembali</a:t>
            </a:r>
            <a:r>
              <a:rPr lang="en-US" dirty="0" smtClean="0"/>
              <a:t> </a:t>
            </a:r>
            <a:r>
              <a:rPr lang="en-US" dirty="0" err="1" smtClean="0"/>
              <a:t>Jokowi</a:t>
            </a:r>
            <a:r>
              <a:rPr lang="en-US" dirty="0" smtClean="0"/>
              <a:t>;</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74638"/>
            <a:ext cx="8429684" cy="1143000"/>
          </a:xfrm>
        </p:spPr>
        <p:txBody>
          <a:bodyPr>
            <a:normAutofit/>
          </a:bodyPr>
          <a:lstStyle/>
          <a:p>
            <a:r>
              <a:rPr lang="en-US" sz="4200" dirty="0" smtClean="0"/>
              <a:t>Problem </a:t>
            </a:r>
            <a:r>
              <a:rPr lang="en-US" sz="4200" dirty="0" err="1" smtClean="0"/>
              <a:t>Pilpres</a:t>
            </a:r>
            <a:r>
              <a:rPr lang="en-US" sz="4200" dirty="0" smtClean="0"/>
              <a:t> </a:t>
            </a:r>
            <a:r>
              <a:rPr lang="en-US" sz="4200" dirty="0" err="1" smtClean="0"/>
              <a:t>dalam</a:t>
            </a:r>
            <a:r>
              <a:rPr lang="en-US" sz="4200" dirty="0" smtClean="0"/>
              <a:t> UU </a:t>
            </a:r>
            <a:r>
              <a:rPr lang="en-US" sz="4200" dirty="0" err="1" smtClean="0"/>
              <a:t>Pemilu</a:t>
            </a:r>
            <a:r>
              <a:rPr lang="en-US" sz="4200" dirty="0" smtClean="0"/>
              <a:t> (2)</a:t>
            </a:r>
            <a:endParaRPr lang="en-US" sz="4200" dirty="0"/>
          </a:p>
        </p:txBody>
      </p:sp>
      <p:sp>
        <p:nvSpPr>
          <p:cNvPr id="3" name="Content Placeholder 2"/>
          <p:cNvSpPr>
            <a:spLocks noGrp="1"/>
          </p:cNvSpPr>
          <p:nvPr>
            <p:ph idx="1"/>
          </p:nvPr>
        </p:nvSpPr>
        <p:spPr>
          <a:xfrm>
            <a:off x="457200" y="1600200"/>
            <a:ext cx="8229600" cy="4757758"/>
          </a:xfrm>
        </p:spPr>
        <p:txBody>
          <a:bodyPr>
            <a:normAutofit fontScale="77500" lnSpcReduction="20000"/>
          </a:bodyPr>
          <a:lstStyle/>
          <a:p>
            <a:r>
              <a:rPr lang="id-ID" dirty="0" smtClean="0"/>
              <a:t>Salah satu soal penting namun kurang memperoleh perhatian parpol selama ini adalah urgensi peningkatan kualitas calon presiden dan wapres melalui mekanisme pencalonan yang benar2 terbuka dan demokratis;</a:t>
            </a:r>
            <a:endParaRPr lang="en-US" dirty="0" smtClean="0"/>
          </a:p>
          <a:p>
            <a:r>
              <a:rPr lang="id-ID" dirty="0" smtClean="0"/>
              <a:t>Untuk memperoleh kandidat terbaik, studi LIPI-KPK (2016) merekomendasikan agar dilembagakan mekanisme pemilihan pendahuluan oleh parpol dan/atau gabungan parpol yang mengusung pasangan calon presiden/wapres. Pemilihan pendahuluan dilakukan secara terbuka, demokratis, dan berjenjang serta melibatkan anggota partai dan pengurus, mulai tingkat kabupaten/kota, provinsi, hingga tingkat nasional. Melalui mekanisme seperti ini diharapkan terpilih kandidat presiden/wapres yang tidak sekadar populer dan bermodal besar, tapi juga memiliki kapasitas, kompetensi, dan juga akar di partai;</a:t>
            </a:r>
          </a:p>
          <a:p>
            <a:pPr>
              <a:buNone/>
            </a:pPr>
            <a:endParaRPr lang="id-ID" dirty="0" smtClean="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Dampak</a:t>
            </a:r>
            <a:r>
              <a:rPr lang="en-US" dirty="0" smtClean="0"/>
              <a:t> </a:t>
            </a:r>
            <a:r>
              <a:rPr lang="en-US" dirty="0" err="1" smtClean="0"/>
              <a:t>bagi</a:t>
            </a:r>
            <a:r>
              <a:rPr lang="en-US" dirty="0" smtClean="0"/>
              <a:t> </a:t>
            </a:r>
            <a:r>
              <a:rPr lang="en-US" dirty="0" err="1" smtClean="0"/>
              <a:t>Pilpres</a:t>
            </a:r>
            <a:r>
              <a:rPr lang="en-US" dirty="0" smtClean="0"/>
              <a:t> 2019</a:t>
            </a:r>
            <a:endParaRPr lang="en-US" dirty="0"/>
          </a:p>
        </p:txBody>
      </p:sp>
      <p:sp>
        <p:nvSpPr>
          <p:cNvPr id="3" name="Content Placeholder 2"/>
          <p:cNvSpPr>
            <a:spLocks noGrp="1"/>
          </p:cNvSpPr>
          <p:nvPr>
            <p:ph idx="1"/>
          </p:nvPr>
        </p:nvSpPr>
        <p:spPr>
          <a:xfrm>
            <a:off x="457200" y="1600200"/>
            <a:ext cx="8229600" cy="4900634"/>
          </a:xfrm>
        </p:spPr>
        <p:txBody>
          <a:bodyPr>
            <a:normAutofit fontScale="77500" lnSpcReduction="20000"/>
          </a:bodyPr>
          <a:lstStyle/>
          <a:p>
            <a:r>
              <a:rPr lang="en-US" dirty="0" err="1" smtClean="0"/>
              <a:t>Peta</a:t>
            </a:r>
            <a:r>
              <a:rPr lang="en-US" dirty="0" smtClean="0"/>
              <a:t> </a:t>
            </a:r>
            <a:r>
              <a:rPr lang="en-US" dirty="0" err="1" smtClean="0"/>
              <a:t>kekuatan</a:t>
            </a:r>
            <a:r>
              <a:rPr lang="en-US" dirty="0" smtClean="0"/>
              <a:t> </a:t>
            </a:r>
            <a:r>
              <a:rPr lang="en-US" dirty="0" err="1" smtClean="0"/>
              <a:t>politik</a:t>
            </a:r>
            <a:r>
              <a:rPr lang="en-US" dirty="0" smtClean="0"/>
              <a:t> yang </a:t>
            </a:r>
            <a:r>
              <a:rPr lang="en-US" dirty="0" err="1" smtClean="0"/>
              <a:t>bertarung</a:t>
            </a:r>
            <a:r>
              <a:rPr lang="en-US" dirty="0" smtClean="0"/>
              <a:t> </a:t>
            </a:r>
            <a:r>
              <a:rPr lang="en-US" dirty="0" err="1" smtClean="0"/>
              <a:t>pada</a:t>
            </a:r>
            <a:r>
              <a:rPr lang="en-US" dirty="0" smtClean="0"/>
              <a:t> </a:t>
            </a:r>
            <a:r>
              <a:rPr lang="en-US" dirty="0" err="1" smtClean="0"/>
              <a:t>Pilpres</a:t>
            </a:r>
            <a:r>
              <a:rPr lang="en-US" dirty="0" smtClean="0"/>
              <a:t> 2019 </a:t>
            </a:r>
            <a:r>
              <a:rPr lang="en-US" dirty="0" err="1" smtClean="0"/>
              <a:t>mendatang</a:t>
            </a:r>
            <a:r>
              <a:rPr lang="en-US" dirty="0" smtClean="0"/>
              <a:t> </a:t>
            </a:r>
            <a:r>
              <a:rPr lang="en-US" dirty="0" err="1" smtClean="0"/>
              <a:t>mungkin</a:t>
            </a:r>
            <a:r>
              <a:rPr lang="en-US" dirty="0" smtClean="0"/>
              <a:t> </a:t>
            </a:r>
            <a:r>
              <a:rPr lang="en-US" dirty="0" err="1" smtClean="0"/>
              <a:t>tidak</a:t>
            </a:r>
            <a:r>
              <a:rPr lang="en-US" dirty="0" smtClean="0"/>
              <a:t> </a:t>
            </a:r>
            <a:r>
              <a:rPr lang="en-US" dirty="0" err="1" smtClean="0"/>
              <a:t>banyak</a:t>
            </a:r>
            <a:r>
              <a:rPr lang="en-US" dirty="0" smtClean="0"/>
              <a:t> </a:t>
            </a:r>
            <a:r>
              <a:rPr lang="en-US" dirty="0" err="1" smtClean="0"/>
              <a:t>berubah</a:t>
            </a:r>
            <a:r>
              <a:rPr lang="en-US" dirty="0" smtClean="0"/>
              <a:t> </a:t>
            </a:r>
            <a:r>
              <a:rPr lang="en-US" dirty="0" err="1" smtClean="0"/>
              <a:t>dibandingkan</a:t>
            </a:r>
            <a:r>
              <a:rPr lang="en-US" dirty="0" smtClean="0"/>
              <a:t> </a:t>
            </a:r>
            <a:r>
              <a:rPr lang="en-US" dirty="0" err="1" smtClean="0"/>
              <a:t>Pilpres</a:t>
            </a:r>
            <a:r>
              <a:rPr lang="en-US" dirty="0" smtClean="0"/>
              <a:t> 2014. </a:t>
            </a:r>
            <a:r>
              <a:rPr lang="en-US" dirty="0" err="1" smtClean="0"/>
              <a:t>Hingga</a:t>
            </a:r>
            <a:r>
              <a:rPr lang="en-US" dirty="0" smtClean="0"/>
              <a:t> </a:t>
            </a:r>
            <a:r>
              <a:rPr lang="en-US" dirty="0" err="1" smtClean="0"/>
              <a:t>kini</a:t>
            </a:r>
            <a:r>
              <a:rPr lang="en-US" dirty="0" smtClean="0"/>
              <a:t> </a:t>
            </a:r>
            <a:r>
              <a:rPr lang="en-US" dirty="0" err="1" smtClean="0"/>
              <a:t>belum</a:t>
            </a:r>
            <a:r>
              <a:rPr lang="en-US" dirty="0" smtClean="0"/>
              <a:t> </a:t>
            </a:r>
            <a:r>
              <a:rPr lang="en-US" dirty="0" err="1" smtClean="0"/>
              <a:t>ada</a:t>
            </a:r>
            <a:r>
              <a:rPr lang="en-US" dirty="0" smtClean="0"/>
              <a:t> </a:t>
            </a:r>
            <a:r>
              <a:rPr lang="en-US" dirty="0" err="1" smtClean="0"/>
              <a:t>kandidat</a:t>
            </a:r>
            <a:r>
              <a:rPr lang="en-US" dirty="0" smtClean="0"/>
              <a:t> </a:t>
            </a:r>
            <a:r>
              <a:rPr lang="en-US" dirty="0" err="1" smtClean="0"/>
              <a:t>alternatif</a:t>
            </a:r>
            <a:r>
              <a:rPr lang="en-US" dirty="0" smtClean="0"/>
              <a:t> </a:t>
            </a:r>
            <a:r>
              <a:rPr lang="en-US" dirty="0" err="1" smtClean="0"/>
              <a:t>di</a:t>
            </a:r>
            <a:r>
              <a:rPr lang="en-US" dirty="0" smtClean="0"/>
              <a:t> </a:t>
            </a:r>
            <a:r>
              <a:rPr lang="en-US" dirty="0" err="1" smtClean="0"/>
              <a:t>luar</a:t>
            </a:r>
            <a:r>
              <a:rPr lang="en-US" dirty="0" smtClean="0"/>
              <a:t> </a:t>
            </a:r>
            <a:r>
              <a:rPr lang="en-US" dirty="0" err="1" smtClean="0"/>
              <a:t>Jokowi</a:t>
            </a:r>
            <a:r>
              <a:rPr lang="en-US" dirty="0" smtClean="0"/>
              <a:t> </a:t>
            </a:r>
            <a:r>
              <a:rPr lang="en-US" dirty="0" err="1" smtClean="0"/>
              <a:t>sbg</a:t>
            </a:r>
            <a:r>
              <a:rPr lang="en-US" dirty="0" smtClean="0"/>
              <a:t> </a:t>
            </a:r>
            <a:r>
              <a:rPr lang="en-US" i="1" dirty="0" smtClean="0"/>
              <a:t>incumbent</a:t>
            </a:r>
            <a:r>
              <a:rPr lang="en-US" dirty="0" smtClean="0"/>
              <a:t> </a:t>
            </a:r>
            <a:r>
              <a:rPr lang="en-US" dirty="0" err="1" smtClean="0"/>
              <a:t>dan</a:t>
            </a:r>
            <a:r>
              <a:rPr lang="en-US" dirty="0" smtClean="0"/>
              <a:t> </a:t>
            </a:r>
            <a:r>
              <a:rPr lang="en-US" dirty="0" err="1" smtClean="0"/>
              <a:t>Prabowo</a:t>
            </a:r>
            <a:r>
              <a:rPr lang="en-US" dirty="0" smtClean="0"/>
              <a:t> </a:t>
            </a:r>
            <a:r>
              <a:rPr lang="en-US" dirty="0" err="1" smtClean="0"/>
              <a:t>sbg</a:t>
            </a:r>
            <a:r>
              <a:rPr lang="en-US" dirty="0" smtClean="0"/>
              <a:t> </a:t>
            </a:r>
            <a:r>
              <a:rPr lang="en-US" dirty="0" err="1" smtClean="0"/>
              <a:t>penantang</a:t>
            </a:r>
            <a:r>
              <a:rPr lang="en-US" dirty="0" smtClean="0"/>
              <a:t>;</a:t>
            </a:r>
          </a:p>
          <a:p>
            <a:r>
              <a:rPr lang="en-US" dirty="0" err="1" smtClean="0"/>
              <a:t>Karena</a:t>
            </a:r>
            <a:r>
              <a:rPr lang="en-US" dirty="0" smtClean="0"/>
              <a:t> </a:t>
            </a:r>
            <a:r>
              <a:rPr lang="en-US" dirty="0" err="1" smtClean="0"/>
              <a:t>itu</a:t>
            </a:r>
            <a:r>
              <a:rPr lang="en-US" dirty="0" smtClean="0"/>
              <a:t> </a:t>
            </a:r>
            <a:r>
              <a:rPr lang="en-US" dirty="0" err="1" smtClean="0"/>
              <a:t>pertarungan</a:t>
            </a:r>
            <a:r>
              <a:rPr lang="en-US" dirty="0" smtClean="0"/>
              <a:t> </a:t>
            </a:r>
            <a:r>
              <a:rPr lang="en-US" dirty="0" err="1" smtClean="0"/>
              <a:t>akan</a:t>
            </a:r>
            <a:r>
              <a:rPr lang="en-US" dirty="0" smtClean="0"/>
              <a:t> </a:t>
            </a:r>
            <a:r>
              <a:rPr lang="en-US" dirty="0" err="1" smtClean="0"/>
              <a:t>terpusat</a:t>
            </a:r>
            <a:r>
              <a:rPr lang="en-US" dirty="0" smtClean="0"/>
              <a:t> </a:t>
            </a:r>
            <a:r>
              <a:rPr lang="en-US" dirty="0" err="1" smtClean="0"/>
              <a:t>pada</a:t>
            </a:r>
            <a:r>
              <a:rPr lang="en-US" dirty="0" smtClean="0"/>
              <a:t> </a:t>
            </a:r>
            <a:r>
              <a:rPr lang="en-US" dirty="0" err="1" smtClean="0"/>
              <a:t>tarik-menarik</a:t>
            </a:r>
            <a:r>
              <a:rPr lang="en-US" dirty="0" smtClean="0"/>
              <a:t> </a:t>
            </a:r>
            <a:r>
              <a:rPr lang="en-US" dirty="0" err="1" smtClean="0"/>
              <a:t>dan</a:t>
            </a:r>
            <a:r>
              <a:rPr lang="en-US" dirty="0" smtClean="0"/>
              <a:t> </a:t>
            </a:r>
            <a:r>
              <a:rPr lang="en-US" dirty="0" err="1" smtClean="0"/>
              <a:t>konfigurasi</a:t>
            </a:r>
            <a:r>
              <a:rPr lang="en-US" dirty="0" smtClean="0"/>
              <a:t> </a:t>
            </a:r>
            <a:r>
              <a:rPr lang="en-US" dirty="0" err="1" smtClean="0"/>
              <a:t>parpol</a:t>
            </a:r>
            <a:r>
              <a:rPr lang="en-US" dirty="0" smtClean="0"/>
              <a:t> </a:t>
            </a:r>
            <a:r>
              <a:rPr lang="en-US" dirty="0" err="1" smtClean="0"/>
              <a:t>koalisi</a:t>
            </a:r>
            <a:r>
              <a:rPr lang="en-US" dirty="0" smtClean="0"/>
              <a:t> </a:t>
            </a:r>
            <a:r>
              <a:rPr lang="en-US" dirty="0" err="1" smtClean="0"/>
              <a:t>pengusung</a:t>
            </a:r>
            <a:r>
              <a:rPr lang="en-US" dirty="0" smtClean="0"/>
              <a:t> </a:t>
            </a:r>
            <a:r>
              <a:rPr lang="en-US" dirty="0" err="1" smtClean="0"/>
              <a:t>capres</a:t>
            </a:r>
            <a:r>
              <a:rPr lang="en-US" dirty="0" smtClean="0"/>
              <a:t> yang </a:t>
            </a:r>
            <a:r>
              <a:rPr lang="en-US" dirty="0" err="1" smtClean="0"/>
              <a:t>antara</a:t>
            </a:r>
            <a:r>
              <a:rPr lang="en-US" dirty="0" smtClean="0"/>
              <a:t> lain </a:t>
            </a:r>
            <a:r>
              <a:rPr lang="en-US" dirty="0" err="1" smtClean="0"/>
              <a:t>ditentukan</a:t>
            </a:r>
            <a:r>
              <a:rPr lang="en-US" dirty="0" smtClean="0"/>
              <a:t> </a:t>
            </a:r>
            <a:r>
              <a:rPr lang="en-US" dirty="0" err="1" smtClean="0"/>
              <a:t>oleh</a:t>
            </a:r>
            <a:r>
              <a:rPr lang="en-US" dirty="0" smtClean="0"/>
              <a:t> </a:t>
            </a:r>
            <a:r>
              <a:rPr lang="en-US" dirty="0" err="1" smtClean="0"/>
              <a:t>siapa</a:t>
            </a:r>
            <a:r>
              <a:rPr lang="en-US" dirty="0" smtClean="0"/>
              <a:t> yang </a:t>
            </a:r>
            <a:r>
              <a:rPr lang="en-US" dirty="0" err="1" smtClean="0"/>
              <a:t>diusung</a:t>
            </a:r>
            <a:r>
              <a:rPr lang="en-US" dirty="0" smtClean="0"/>
              <a:t> </a:t>
            </a:r>
            <a:r>
              <a:rPr lang="en-US" dirty="0" err="1" smtClean="0"/>
              <a:t>sbg</a:t>
            </a:r>
            <a:r>
              <a:rPr lang="en-US" dirty="0" smtClean="0"/>
              <a:t> </a:t>
            </a:r>
            <a:r>
              <a:rPr lang="en-US" dirty="0" err="1" smtClean="0"/>
              <a:t>cawapres</a:t>
            </a:r>
            <a:r>
              <a:rPr lang="en-US" dirty="0" smtClean="0"/>
              <a:t> </a:t>
            </a:r>
            <a:r>
              <a:rPr lang="en-US" dirty="0" err="1" smtClean="0"/>
              <a:t>bagi</a:t>
            </a:r>
            <a:r>
              <a:rPr lang="en-US" dirty="0" smtClean="0"/>
              <a:t> </a:t>
            </a:r>
            <a:r>
              <a:rPr lang="en-US" dirty="0" err="1" smtClean="0"/>
              <a:t>Jokowi</a:t>
            </a:r>
            <a:r>
              <a:rPr lang="en-US" dirty="0" smtClean="0"/>
              <a:t> </a:t>
            </a:r>
            <a:r>
              <a:rPr lang="en-US" dirty="0" err="1" smtClean="0"/>
              <a:t>dan</a:t>
            </a:r>
            <a:r>
              <a:rPr lang="en-US" dirty="0" smtClean="0"/>
              <a:t> </a:t>
            </a:r>
            <a:r>
              <a:rPr lang="en-US" dirty="0" err="1" smtClean="0"/>
              <a:t>Prabowo</a:t>
            </a:r>
            <a:r>
              <a:rPr lang="en-US" dirty="0" smtClean="0"/>
              <a:t>; </a:t>
            </a:r>
          </a:p>
          <a:p>
            <a:r>
              <a:rPr lang="en-US" dirty="0" smtClean="0"/>
              <a:t>Di </a:t>
            </a:r>
            <a:r>
              <a:rPr lang="en-US" dirty="0" err="1" smtClean="0"/>
              <a:t>luar</a:t>
            </a:r>
            <a:r>
              <a:rPr lang="en-US" dirty="0" smtClean="0"/>
              <a:t> </a:t>
            </a:r>
            <a:r>
              <a:rPr lang="en-US" dirty="0" err="1" smtClean="0"/>
              <a:t>tarik-menarik</a:t>
            </a:r>
            <a:r>
              <a:rPr lang="en-US" dirty="0" smtClean="0"/>
              <a:t> </a:t>
            </a:r>
            <a:r>
              <a:rPr lang="en-US" dirty="0" err="1" smtClean="0"/>
              <a:t>parpol</a:t>
            </a:r>
            <a:r>
              <a:rPr lang="en-US" dirty="0" smtClean="0"/>
              <a:t> </a:t>
            </a:r>
            <a:r>
              <a:rPr lang="en-US" dirty="0" err="1" smtClean="0"/>
              <a:t>dalam</a:t>
            </a:r>
            <a:r>
              <a:rPr lang="en-US" dirty="0" smtClean="0"/>
              <a:t> </a:t>
            </a:r>
            <a:r>
              <a:rPr lang="en-US" dirty="0" err="1" smtClean="0"/>
              <a:t>berkoalisi</a:t>
            </a:r>
            <a:r>
              <a:rPr lang="en-US" dirty="0" smtClean="0"/>
              <a:t>, </a:t>
            </a:r>
            <a:r>
              <a:rPr lang="en-US" dirty="0" err="1" smtClean="0"/>
              <a:t>tarik-menarik</a:t>
            </a:r>
            <a:r>
              <a:rPr lang="en-US" dirty="0" smtClean="0"/>
              <a:t> </a:t>
            </a:r>
            <a:r>
              <a:rPr lang="en-US" dirty="0" err="1" smtClean="0"/>
              <a:t>juga</a:t>
            </a:r>
            <a:r>
              <a:rPr lang="en-US" dirty="0" smtClean="0"/>
              <a:t> </a:t>
            </a:r>
            <a:r>
              <a:rPr lang="en-US" dirty="0" err="1" smtClean="0"/>
              <a:t>akan</a:t>
            </a:r>
            <a:r>
              <a:rPr lang="en-US" dirty="0" smtClean="0"/>
              <a:t> </a:t>
            </a:r>
            <a:r>
              <a:rPr lang="en-US" dirty="0" err="1" smtClean="0"/>
              <a:t>terjadi</a:t>
            </a:r>
            <a:r>
              <a:rPr lang="en-US" dirty="0" smtClean="0"/>
              <a:t> </a:t>
            </a:r>
            <a:r>
              <a:rPr lang="en-US" dirty="0" err="1" smtClean="0"/>
              <a:t>dalam</a:t>
            </a:r>
            <a:r>
              <a:rPr lang="en-US" dirty="0" smtClean="0"/>
              <a:t> </a:t>
            </a:r>
            <a:r>
              <a:rPr lang="en-US" dirty="0" err="1" smtClean="0"/>
              <a:t>memobilisasi</a:t>
            </a:r>
            <a:r>
              <a:rPr lang="en-US" dirty="0" smtClean="0"/>
              <a:t> </a:t>
            </a:r>
            <a:r>
              <a:rPr lang="en-US" dirty="0" err="1" smtClean="0"/>
              <a:t>massa</a:t>
            </a:r>
            <a:r>
              <a:rPr lang="en-US" dirty="0" smtClean="0"/>
              <a:t> </a:t>
            </a:r>
            <a:r>
              <a:rPr lang="en-US" dirty="0" err="1" smtClean="0"/>
              <a:t>pendukung</a:t>
            </a:r>
            <a:r>
              <a:rPr lang="en-US" dirty="0" smtClean="0"/>
              <a:t> masing2, </a:t>
            </a:r>
            <a:r>
              <a:rPr lang="en-US" dirty="0" err="1" smtClean="0"/>
              <a:t>baik</a:t>
            </a:r>
            <a:r>
              <a:rPr lang="en-US" dirty="0" smtClean="0"/>
              <a:t> </a:t>
            </a:r>
            <a:r>
              <a:rPr lang="en-US" dirty="0" err="1" smtClean="0"/>
              <a:t>pada</a:t>
            </a:r>
            <a:r>
              <a:rPr lang="en-US" dirty="0" smtClean="0"/>
              <a:t> </a:t>
            </a:r>
            <a:r>
              <a:rPr lang="en-US" dirty="0" err="1" smtClean="0"/>
              <a:t>tingkat</a:t>
            </a:r>
            <a:r>
              <a:rPr lang="en-US" dirty="0" smtClean="0"/>
              <a:t> </a:t>
            </a:r>
            <a:r>
              <a:rPr lang="en-US" dirty="0" err="1" smtClean="0"/>
              <a:t>kelas</a:t>
            </a:r>
            <a:r>
              <a:rPr lang="en-US" dirty="0" smtClean="0"/>
              <a:t> </a:t>
            </a:r>
            <a:r>
              <a:rPr lang="en-US" dirty="0" err="1" smtClean="0"/>
              <a:t>menengah</a:t>
            </a:r>
            <a:r>
              <a:rPr lang="en-US" dirty="0" smtClean="0"/>
              <a:t> </a:t>
            </a:r>
            <a:r>
              <a:rPr lang="en-US" dirty="0" err="1" smtClean="0"/>
              <a:t>perkotaan</a:t>
            </a:r>
            <a:r>
              <a:rPr lang="en-US" dirty="0" smtClean="0"/>
              <a:t> </a:t>
            </a:r>
            <a:r>
              <a:rPr lang="en-US" dirty="0" err="1" smtClean="0"/>
              <a:t>maupun</a:t>
            </a:r>
            <a:r>
              <a:rPr lang="en-US" dirty="0" smtClean="0"/>
              <a:t> </a:t>
            </a:r>
            <a:r>
              <a:rPr lang="en-US" dirty="0" err="1" smtClean="0"/>
              <a:t>akar</a:t>
            </a:r>
            <a:r>
              <a:rPr lang="en-US" dirty="0" smtClean="0"/>
              <a:t> </a:t>
            </a:r>
            <a:r>
              <a:rPr lang="en-US" dirty="0" err="1" smtClean="0"/>
              <a:t>rumput</a:t>
            </a:r>
            <a:r>
              <a:rPr lang="en-US" dirty="0" smtClean="0"/>
              <a:t>. </a:t>
            </a:r>
            <a:r>
              <a:rPr lang="en-US" dirty="0" err="1" smtClean="0"/>
              <a:t>Dalam</a:t>
            </a:r>
            <a:r>
              <a:rPr lang="en-US" dirty="0" smtClean="0"/>
              <a:t> </a:t>
            </a:r>
            <a:r>
              <a:rPr lang="en-US" dirty="0" err="1" smtClean="0"/>
              <a:t>kaitan</a:t>
            </a:r>
            <a:r>
              <a:rPr lang="en-US" dirty="0" smtClean="0"/>
              <a:t> </a:t>
            </a:r>
            <a:r>
              <a:rPr lang="en-US" dirty="0" err="1" smtClean="0"/>
              <a:t>ini</a:t>
            </a:r>
            <a:r>
              <a:rPr lang="en-US" dirty="0" smtClean="0"/>
              <a:t>, </a:t>
            </a:r>
            <a:r>
              <a:rPr lang="en-US" dirty="0" err="1" smtClean="0"/>
              <a:t>para</a:t>
            </a:r>
            <a:r>
              <a:rPr lang="en-US" dirty="0" smtClean="0"/>
              <a:t> </a:t>
            </a:r>
            <a:r>
              <a:rPr lang="en-US" dirty="0" err="1" smtClean="0"/>
              <a:t>paslon</a:t>
            </a:r>
            <a:r>
              <a:rPr lang="en-US" dirty="0" smtClean="0"/>
              <a:t> </a:t>
            </a:r>
            <a:r>
              <a:rPr lang="en-US" dirty="0" err="1" smtClean="0"/>
              <a:t>dalam</a:t>
            </a:r>
            <a:r>
              <a:rPr lang="en-US" dirty="0" smtClean="0"/>
              <a:t> </a:t>
            </a:r>
            <a:r>
              <a:rPr lang="en-US" dirty="0" err="1" smtClean="0"/>
              <a:t>Pilpres</a:t>
            </a:r>
            <a:r>
              <a:rPr lang="en-US" dirty="0" smtClean="0"/>
              <a:t> 2019 </a:t>
            </a:r>
            <a:r>
              <a:rPr lang="en-US" dirty="0" err="1" smtClean="0"/>
              <a:t>akan</a:t>
            </a:r>
            <a:r>
              <a:rPr lang="en-US" dirty="0" smtClean="0"/>
              <a:t> </a:t>
            </a:r>
            <a:r>
              <a:rPr lang="en-US" dirty="0" err="1" smtClean="0"/>
              <a:t>saling</a:t>
            </a:r>
            <a:r>
              <a:rPr lang="en-US" dirty="0" smtClean="0"/>
              <a:t> </a:t>
            </a:r>
            <a:r>
              <a:rPr lang="en-US" dirty="0" err="1" smtClean="0"/>
              <a:t>merebut</a:t>
            </a:r>
            <a:r>
              <a:rPr lang="en-US" dirty="0" smtClean="0"/>
              <a:t> </a:t>
            </a:r>
            <a:r>
              <a:rPr lang="en-US" dirty="0" err="1" smtClean="0"/>
              <a:t>simpati</a:t>
            </a:r>
            <a:r>
              <a:rPr lang="en-US" dirty="0" smtClean="0"/>
              <a:t> </a:t>
            </a:r>
            <a:r>
              <a:rPr lang="en-US" dirty="0" err="1" smtClean="0"/>
              <a:t>pemilih</a:t>
            </a:r>
            <a:r>
              <a:rPr lang="en-US" dirty="0" smtClean="0"/>
              <a:t> Muslim </a:t>
            </a:r>
            <a:r>
              <a:rPr lang="en-US" dirty="0" err="1" smtClean="0"/>
              <a:t>dan</a:t>
            </a:r>
            <a:r>
              <a:rPr lang="en-US" dirty="0" smtClean="0"/>
              <a:t> </a:t>
            </a:r>
            <a:r>
              <a:rPr lang="en-US" dirty="0" err="1" smtClean="0"/>
              <a:t>atau</a:t>
            </a:r>
            <a:r>
              <a:rPr lang="en-US" dirty="0" smtClean="0"/>
              <a:t> </a:t>
            </a:r>
            <a:r>
              <a:rPr lang="en-US" dirty="0" err="1" smtClean="0"/>
              <a:t>ormas</a:t>
            </a:r>
            <a:r>
              <a:rPr lang="en-US" dirty="0" smtClean="0"/>
              <a:t> Islam yang </a:t>
            </a:r>
            <a:r>
              <a:rPr lang="en-US" dirty="0" err="1" smtClean="0"/>
              <a:t>memiliki</a:t>
            </a:r>
            <a:r>
              <a:rPr lang="en-US" dirty="0" smtClean="0"/>
              <a:t> kantong2 </a:t>
            </a:r>
            <a:r>
              <a:rPr lang="en-US" dirty="0" err="1" smtClean="0"/>
              <a:t>suara</a:t>
            </a:r>
            <a:r>
              <a:rPr lang="en-US" dirty="0" smtClean="0"/>
              <a:t> yang </a:t>
            </a:r>
            <a:r>
              <a:rPr lang="en-US" dirty="0" err="1" smtClean="0"/>
              <a:t>signifikan</a:t>
            </a:r>
            <a:r>
              <a:rPr lang="en-US" dirty="0" smtClean="0"/>
              <a:t>;  </a:t>
            </a:r>
          </a:p>
          <a:p>
            <a:pPr>
              <a:buNone/>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UU </a:t>
            </a:r>
            <a:r>
              <a:rPr lang="en-US" dirty="0" err="1" smtClean="0"/>
              <a:t>Pemilu</a:t>
            </a:r>
            <a:r>
              <a:rPr lang="en-US" dirty="0" smtClean="0"/>
              <a:t> &amp; </a:t>
            </a:r>
            <a:r>
              <a:rPr lang="en-US" dirty="0" err="1" smtClean="0"/>
              <a:t>Konsolidasi</a:t>
            </a:r>
            <a:r>
              <a:rPr lang="en-US" dirty="0" smtClean="0"/>
              <a:t> </a:t>
            </a:r>
            <a:br>
              <a:rPr lang="en-US" dirty="0" smtClean="0"/>
            </a:br>
            <a:r>
              <a:rPr lang="en-US" dirty="0" err="1" smtClean="0"/>
              <a:t>Sistem</a:t>
            </a:r>
            <a:r>
              <a:rPr lang="en-US" dirty="0" smtClean="0"/>
              <a:t> </a:t>
            </a:r>
            <a:r>
              <a:rPr lang="en-US" dirty="0" err="1" smtClean="0"/>
              <a:t>Presidensial</a:t>
            </a:r>
            <a:r>
              <a:rPr lang="en-US" dirty="0" smtClean="0"/>
              <a:t> (1)</a:t>
            </a:r>
            <a:endParaRPr lang="en-US" dirty="0"/>
          </a:p>
        </p:txBody>
      </p:sp>
      <p:sp>
        <p:nvSpPr>
          <p:cNvPr id="3" name="Content Placeholder 2"/>
          <p:cNvSpPr>
            <a:spLocks noGrp="1"/>
          </p:cNvSpPr>
          <p:nvPr>
            <p:ph idx="1"/>
          </p:nvPr>
        </p:nvSpPr>
        <p:spPr>
          <a:xfrm>
            <a:off x="457200" y="1600200"/>
            <a:ext cx="8229600" cy="4900634"/>
          </a:xfrm>
        </p:spPr>
        <p:txBody>
          <a:bodyPr>
            <a:normAutofit fontScale="77500" lnSpcReduction="20000"/>
          </a:bodyPr>
          <a:lstStyle/>
          <a:p>
            <a:r>
              <a:rPr lang="en-US" dirty="0" smtClean="0"/>
              <a:t>Agenda </a:t>
            </a:r>
            <a:r>
              <a:rPr lang="en-US" dirty="0" err="1" smtClean="0"/>
              <a:t>memperkuat</a:t>
            </a:r>
            <a:r>
              <a:rPr lang="en-US" dirty="0" smtClean="0"/>
              <a:t> </a:t>
            </a:r>
            <a:r>
              <a:rPr lang="en-US" dirty="0" err="1" smtClean="0"/>
              <a:t>dan</a:t>
            </a:r>
            <a:r>
              <a:rPr lang="en-US" dirty="0" smtClean="0"/>
              <a:t> </a:t>
            </a:r>
            <a:r>
              <a:rPr lang="en-US" dirty="0" err="1" smtClean="0"/>
              <a:t>meningkatkan</a:t>
            </a:r>
            <a:r>
              <a:rPr lang="en-US" dirty="0" smtClean="0"/>
              <a:t> </a:t>
            </a:r>
            <a:r>
              <a:rPr lang="en-US" dirty="0" err="1" smtClean="0"/>
              <a:t>efektifitas</a:t>
            </a:r>
            <a:r>
              <a:rPr lang="en-US" dirty="0" smtClean="0"/>
              <a:t> </a:t>
            </a:r>
            <a:r>
              <a:rPr lang="en-US" dirty="0" err="1" smtClean="0"/>
              <a:t>sistem</a:t>
            </a:r>
            <a:r>
              <a:rPr lang="en-US" dirty="0" smtClean="0"/>
              <a:t> </a:t>
            </a:r>
            <a:r>
              <a:rPr lang="en-US" dirty="0" err="1" smtClean="0"/>
              <a:t>presidensial</a:t>
            </a:r>
            <a:r>
              <a:rPr lang="en-US" dirty="0" smtClean="0"/>
              <a:t> </a:t>
            </a:r>
            <a:r>
              <a:rPr lang="en-US" dirty="0" err="1" smtClean="0"/>
              <a:t>tentu</a:t>
            </a:r>
            <a:r>
              <a:rPr lang="en-US" dirty="0" smtClean="0"/>
              <a:t> </a:t>
            </a:r>
            <a:r>
              <a:rPr lang="en-US" dirty="0" err="1" smtClean="0"/>
              <a:t>tidak</a:t>
            </a:r>
            <a:r>
              <a:rPr lang="en-US" dirty="0" smtClean="0"/>
              <a:t> </a:t>
            </a:r>
            <a:r>
              <a:rPr lang="en-US" dirty="0" err="1" smtClean="0"/>
              <a:t>cukup</a:t>
            </a:r>
            <a:r>
              <a:rPr lang="en-US" dirty="0" smtClean="0"/>
              <a:t> </a:t>
            </a:r>
            <a:r>
              <a:rPr lang="en-US" dirty="0" err="1" smtClean="0"/>
              <a:t>dengan</a:t>
            </a:r>
            <a:r>
              <a:rPr lang="en-US" dirty="0" smtClean="0"/>
              <a:t> </a:t>
            </a:r>
            <a:r>
              <a:rPr lang="en-US" dirty="0" err="1" smtClean="0"/>
              <a:t>politik</a:t>
            </a:r>
            <a:r>
              <a:rPr lang="en-US" dirty="0" smtClean="0"/>
              <a:t> </a:t>
            </a:r>
            <a:r>
              <a:rPr lang="en-US" dirty="0" err="1" smtClean="0"/>
              <a:t>legislasi</a:t>
            </a:r>
            <a:r>
              <a:rPr lang="en-US" dirty="0" smtClean="0"/>
              <a:t> yang </a:t>
            </a:r>
            <a:r>
              <a:rPr lang="en-US" dirty="0" err="1" smtClean="0"/>
              <a:t>cenderung</a:t>
            </a:r>
            <a:r>
              <a:rPr lang="en-US" dirty="0" smtClean="0"/>
              <a:t> </a:t>
            </a:r>
            <a:r>
              <a:rPr lang="en-US" dirty="0" err="1" smtClean="0"/>
              <a:t>tambal-sulam</a:t>
            </a:r>
            <a:r>
              <a:rPr lang="en-US" dirty="0" smtClean="0"/>
              <a:t>, </a:t>
            </a:r>
            <a:r>
              <a:rPr lang="en-US" dirty="0" err="1" smtClean="0"/>
              <a:t>tidak</a:t>
            </a:r>
            <a:r>
              <a:rPr lang="en-US" dirty="0" smtClean="0"/>
              <a:t> </a:t>
            </a:r>
            <a:r>
              <a:rPr lang="en-US" dirty="0" err="1" smtClean="0"/>
              <a:t>terencana</a:t>
            </a:r>
            <a:r>
              <a:rPr lang="en-US" dirty="0" smtClean="0"/>
              <a:t> </a:t>
            </a:r>
            <a:r>
              <a:rPr lang="en-US" dirty="0" err="1" smtClean="0"/>
              <a:t>secara</a:t>
            </a:r>
            <a:r>
              <a:rPr lang="en-US" dirty="0" smtClean="0"/>
              <a:t> </a:t>
            </a:r>
            <a:r>
              <a:rPr lang="en-US" dirty="0" err="1" smtClean="0"/>
              <a:t>baik</a:t>
            </a:r>
            <a:r>
              <a:rPr lang="en-US" dirty="0" smtClean="0"/>
              <a:t>, </a:t>
            </a:r>
            <a:r>
              <a:rPr lang="en-US" dirty="0" err="1" smtClean="0"/>
              <a:t>dan</a:t>
            </a:r>
            <a:r>
              <a:rPr lang="en-US" dirty="0" smtClean="0"/>
              <a:t> </a:t>
            </a:r>
            <a:r>
              <a:rPr lang="en-US" dirty="0" err="1" smtClean="0"/>
              <a:t>tidak</a:t>
            </a:r>
            <a:r>
              <a:rPr lang="en-US" dirty="0" smtClean="0"/>
              <a:t> </a:t>
            </a:r>
            <a:r>
              <a:rPr lang="en-US" dirty="0" err="1" smtClean="0"/>
              <a:t>didesain</a:t>
            </a:r>
            <a:r>
              <a:rPr lang="en-US" dirty="0" smtClean="0"/>
              <a:t> </a:t>
            </a:r>
            <a:r>
              <a:rPr lang="en-US" dirty="0" err="1" smtClean="0"/>
              <a:t>secara</a:t>
            </a:r>
            <a:r>
              <a:rPr lang="en-US" dirty="0" smtClean="0"/>
              <a:t> </a:t>
            </a:r>
            <a:r>
              <a:rPr lang="en-US" dirty="0" err="1" smtClean="0"/>
              <a:t>serius</a:t>
            </a:r>
            <a:r>
              <a:rPr lang="en-US" dirty="0" smtClean="0"/>
              <a:t> </a:t>
            </a:r>
            <a:r>
              <a:rPr lang="en-US" dirty="0" err="1" smtClean="0"/>
              <a:t>seperti</a:t>
            </a:r>
            <a:r>
              <a:rPr lang="en-US" dirty="0" smtClean="0"/>
              <a:t> </a:t>
            </a:r>
            <a:r>
              <a:rPr lang="en-US" dirty="0" err="1" smtClean="0"/>
              <a:t>dihasilkan</a:t>
            </a:r>
            <a:r>
              <a:rPr lang="en-US" dirty="0" smtClean="0"/>
              <a:t> </a:t>
            </a:r>
            <a:r>
              <a:rPr lang="en-US" dirty="0" err="1" smtClean="0"/>
              <a:t>oleh</a:t>
            </a:r>
            <a:r>
              <a:rPr lang="en-US" dirty="0" smtClean="0"/>
              <a:t> DPR-</a:t>
            </a:r>
            <a:r>
              <a:rPr lang="en-US" dirty="0" err="1" smtClean="0"/>
              <a:t>Presiden</a:t>
            </a:r>
            <a:r>
              <a:rPr lang="en-US" dirty="0" smtClean="0"/>
              <a:t> </a:t>
            </a:r>
            <a:r>
              <a:rPr lang="en-US" dirty="0" err="1" smtClean="0"/>
              <a:t>dalam</a:t>
            </a:r>
            <a:r>
              <a:rPr lang="en-US" dirty="0" smtClean="0"/>
              <a:t> </a:t>
            </a:r>
            <a:r>
              <a:rPr lang="en-US" dirty="0" err="1" smtClean="0"/>
              <a:t>bentuk</a:t>
            </a:r>
            <a:r>
              <a:rPr lang="en-US" dirty="0" smtClean="0"/>
              <a:t> UU No. 7 </a:t>
            </a:r>
            <a:r>
              <a:rPr lang="en-US" dirty="0" err="1" smtClean="0"/>
              <a:t>Tahun</a:t>
            </a:r>
            <a:r>
              <a:rPr lang="en-US" dirty="0" smtClean="0"/>
              <a:t> 2017 </a:t>
            </a:r>
            <a:r>
              <a:rPr lang="en-US" dirty="0" err="1" smtClean="0"/>
              <a:t>tentang</a:t>
            </a:r>
            <a:r>
              <a:rPr lang="en-US" dirty="0" smtClean="0"/>
              <a:t> </a:t>
            </a:r>
            <a:r>
              <a:rPr lang="en-US" dirty="0" err="1" smtClean="0"/>
              <a:t>Pemilihan</a:t>
            </a:r>
            <a:r>
              <a:rPr lang="en-US" dirty="0" smtClean="0"/>
              <a:t> </a:t>
            </a:r>
            <a:r>
              <a:rPr lang="en-US" dirty="0" err="1" smtClean="0"/>
              <a:t>Umum</a:t>
            </a:r>
            <a:r>
              <a:rPr lang="en-US" dirty="0" smtClean="0"/>
              <a:t>;</a:t>
            </a:r>
          </a:p>
          <a:p>
            <a:r>
              <a:rPr lang="en-US" dirty="0" err="1" smtClean="0"/>
              <a:t>Sebagai</a:t>
            </a:r>
            <a:r>
              <a:rPr lang="en-US" dirty="0" smtClean="0"/>
              <a:t> </a:t>
            </a:r>
            <a:r>
              <a:rPr lang="en-US" dirty="0" err="1" smtClean="0"/>
              <a:t>unsur</a:t>
            </a:r>
            <a:r>
              <a:rPr lang="en-US" dirty="0" smtClean="0"/>
              <a:t> </a:t>
            </a:r>
            <a:r>
              <a:rPr lang="en-US" dirty="0" err="1" smtClean="0"/>
              <a:t>pembentuk</a:t>
            </a:r>
            <a:r>
              <a:rPr lang="en-US" dirty="0" smtClean="0"/>
              <a:t> UU </a:t>
            </a:r>
            <a:r>
              <a:rPr lang="en-US" dirty="0" err="1" smtClean="0"/>
              <a:t>bersama-sama</a:t>
            </a:r>
            <a:r>
              <a:rPr lang="en-US" dirty="0" smtClean="0"/>
              <a:t> </a:t>
            </a:r>
            <a:r>
              <a:rPr lang="en-US" dirty="0" err="1" smtClean="0"/>
              <a:t>dengan</a:t>
            </a:r>
            <a:r>
              <a:rPr lang="en-US" dirty="0" smtClean="0"/>
              <a:t> DPR, </a:t>
            </a:r>
            <a:r>
              <a:rPr lang="en-US" dirty="0" err="1" smtClean="0"/>
              <a:t>pemerintah</a:t>
            </a:r>
            <a:r>
              <a:rPr lang="en-US" dirty="0" smtClean="0"/>
              <a:t> </a:t>
            </a:r>
            <a:r>
              <a:rPr lang="en-US" dirty="0" err="1" smtClean="0"/>
              <a:t>semestinya</a:t>
            </a:r>
            <a:r>
              <a:rPr lang="en-US" dirty="0" smtClean="0"/>
              <a:t> </a:t>
            </a:r>
            <a:r>
              <a:rPr lang="en-US" dirty="0" err="1" smtClean="0"/>
              <a:t>memiliki</a:t>
            </a:r>
            <a:r>
              <a:rPr lang="en-US" dirty="0" smtClean="0"/>
              <a:t> </a:t>
            </a:r>
            <a:r>
              <a:rPr lang="en-US" dirty="0" err="1" smtClean="0"/>
              <a:t>visi</a:t>
            </a:r>
            <a:r>
              <a:rPr lang="en-US" dirty="0" smtClean="0"/>
              <a:t> </a:t>
            </a:r>
            <a:r>
              <a:rPr lang="en-US" dirty="0" err="1" smtClean="0"/>
              <a:t>politik</a:t>
            </a:r>
            <a:r>
              <a:rPr lang="en-US" dirty="0" smtClean="0"/>
              <a:t> yang </a:t>
            </a:r>
            <a:r>
              <a:rPr lang="en-US" dirty="0" err="1" smtClean="0"/>
              <a:t>jelas</a:t>
            </a:r>
            <a:r>
              <a:rPr lang="en-US" dirty="0" smtClean="0"/>
              <a:t> </a:t>
            </a:r>
            <a:r>
              <a:rPr lang="en-US" dirty="0" err="1" smtClean="0"/>
              <a:t>dan</a:t>
            </a:r>
            <a:r>
              <a:rPr lang="en-US" dirty="0" smtClean="0"/>
              <a:t> </a:t>
            </a:r>
            <a:r>
              <a:rPr lang="en-US" i="1" dirty="0" smtClean="0"/>
              <a:t>genuine</a:t>
            </a:r>
            <a:r>
              <a:rPr lang="en-US" dirty="0" smtClean="0"/>
              <a:t>, </a:t>
            </a:r>
            <a:r>
              <a:rPr lang="en-US" dirty="0" err="1" smtClean="0"/>
              <a:t>ke</a:t>
            </a:r>
            <a:r>
              <a:rPr lang="en-US" dirty="0" smtClean="0"/>
              <a:t> </a:t>
            </a:r>
            <a:r>
              <a:rPr lang="en-US" dirty="0" err="1" smtClean="0"/>
              <a:t>mana</a:t>
            </a:r>
            <a:r>
              <a:rPr lang="en-US" dirty="0" smtClean="0"/>
              <a:t> </a:t>
            </a:r>
            <a:r>
              <a:rPr lang="en-US" dirty="0" err="1" smtClean="0"/>
              <a:t>arah</a:t>
            </a:r>
            <a:r>
              <a:rPr lang="en-US" dirty="0" smtClean="0"/>
              <a:t> </a:t>
            </a:r>
            <a:r>
              <a:rPr lang="en-US" dirty="0" err="1" smtClean="0"/>
              <a:t>demokrasi</a:t>
            </a:r>
            <a:r>
              <a:rPr lang="en-US" dirty="0" smtClean="0"/>
              <a:t> </a:t>
            </a:r>
            <a:r>
              <a:rPr lang="en-US" dirty="0" err="1" smtClean="0"/>
              <a:t>dan</a:t>
            </a:r>
            <a:r>
              <a:rPr lang="en-US" dirty="0" smtClean="0"/>
              <a:t> </a:t>
            </a:r>
            <a:r>
              <a:rPr lang="en-US" dirty="0" err="1" smtClean="0"/>
              <a:t>pemerintahan</a:t>
            </a:r>
            <a:r>
              <a:rPr lang="en-US" dirty="0" smtClean="0"/>
              <a:t> yang </a:t>
            </a:r>
            <a:r>
              <a:rPr lang="en-US" dirty="0" err="1" smtClean="0"/>
              <a:t>hendak</a:t>
            </a:r>
            <a:r>
              <a:rPr lang="en-US" dirty="0" smtClean="0"/>
              <a:t> </a:t>
            </a:r>
            <a:r>
              <a:rPr lang="en-US" dirty="0" err="1" smtClean="0"/>
              <a:t>dihasilkan</a:t>
            </a:r>
            <a:r>
              <a:rPr lang="en-US" dirty="0" smtClean="0"/>
              <a:t> </a:t>
            </a:r>
            <a:r>
              <a:rPr lang="en-US" dirty="0" err="1" smtClean="0"/>
              <a:t>melalui</a:t>
            </a:r>
            <a:r>
              <a:rPr lang="en-US" dirty="0" smtClean="0"/>
              <a:t> </a:t>
            </a:r>
            <a:r>
              <a:rPr lang="en-US" dirty="0" err="1" smtClean="0"/>
              <a:t>Pemilu</a:t>
            </a:r>
            <a:r>
              <a:rPr lang="en-US" dirty="0" smtClean="0"/>
              <a:t> </a:t>
            </a:r>
            <a:r>
              <a:rPr lang="en-US" dirty="0" err="1" smtClean="0"/>
              <a:t>Serentak</a:t>
            </a:r>
            <a:r>
              <a:rPr lang="en-US" dirty="0" smtClean="0"/>
              <a:t> 2019. </a:t>
            </a:r>
            <a:r>
              <a:rPr lang="en-US" dirty="0" err="1" smtClean="0"/>
              <a:t>Jika</a:t>
            </a:r>
            <a:r>
              <a:rPr lang="en-US" dirty="0" smtClean="0"/>
              <a:t> </a:t>
            </a:r>
            <a:r>
              <a:rPr lang="en-US" dirty="0" err="1" smtClean="0"/>
              <a:t>tidak</a:t>
            </a:r>
            <a:r>
              <a:rPr lang="en-US" dirty="0" smtClean="0"/>
              <a:t>, </a:t>
            </a:r>
            <a:r>
              <a:rPr lang="en-US" dirty="0" err="1" smtClean="0"/>
              <a:t>maka</a:t>
            </a:r>
            <a:r>
              <a:rPr lang="en-US" dirty="0" smtClean="0"/>
              <a:t> </a:t>
            </a:r>
            <a:r>
              <a:rPr lang="en-US" dirty="0" err="1" smtClean="0"/>
              <a:t>pemilu</a:t>
            </a:r>
            <a:r>
              <a:rPr lang="en-US" dirty="0" smtClean="0"/>
              <a:t> </a:t>
            </a:r>
            <a:r>
              <a:rPr lang="en-US" dirty="0" err="1" smtClean="0"/>
              <a:t>pada</a:t>
            </a:r>
            <a:r>
              <a:rPr lang="en-US" dirty="0" smtClean="0"/>
              <a:t> </a:t>
            </a:r>
            <a:r>
              <a:rPr lang="en-US" dirty="0" err="1" smtClean="0"/>
              <a:t>akhirnya</a:t>
            </a:r>
            <a:r>
              <a:rPr lang="en-US" dirty="0" smtClean="0"/>
              <a:t> </a:t>
            </a:r>
            <a:r>
              <a:rPr lang="en-US" dirty="0" err="1" smtClean="0"/>
              <a:t>tidak</a:t>
            </a:r>
            <a:r>
              <a:rPr lang="en-US" dirty="0" smtClean="0"/>
              <a:t> </a:t>
            </a:r>
            <a:r>
              <a:rPr lang="en-US" dirty="0" err="1" smtClean="0"/>
              <a:t>lebih</a:t>
            </a:r>
            <a:r>
              <a:rPr lang="en-US" dirty="0" smtClean="0"/>
              <a:t> </a:t>
            </a:r>
            <a:r>
              <a:rPr lang="en-US" dirty="0" err="1" smtClean="0"/>
              <a:t>sebagai</a:t>
            </a:r>
            <a:r>
              <a:rPr lang="en-US" dirty="0" smtClean="0"/>
              <a:t> </a:t>
            </a:r>
            <a:r>
              <a:rPr lang="en-US" dirty="0" err="1" smtClean="0"/>
              <a:t>sarana</a:t>
            </a:r>
            <a:r>
              <a:rPr lang="en-US" dirty="0" smtClean="0"/>
              <a:t> </a:t>
            </a:r>
            <a:r>
              <a:rPr lang="en-US" dirty="0" err="1" smtClean="0"/>
              <a:t>pergiliran</a:t>
            </a:r>
            <a:r>
              <a:rPr lang="en-US" dirty="0" smtClean="0"/>
              <a:t> </a:t>
            </a:r>
            <a:r>
              <a:rPr lang="en-US" dirty="0" err="1" smtClean="0"/>
              <a:t>kekuasaan</a:t>
            </a:r>
            <a:r>
              <a:rPr lang="en-US" dirty="0" smtClean="0"/>
              <a:t> </a:t>
            </a:r>
            <a:r>
              <a:rPr lang="en-US" dirty="0" err="1" smtClean="0"/>
              <a:t>di</a:t>
            </a:r>
            <a:r>
              <a:rPr lang="en-US" dirty="0" smtClean="0"/>
              <a:t> </a:t>
            </a:r>
            <a:r>
              <a:rPr lang="en-US" dirty="0" err="1" smtClean="0"/>
              <a:t>antara</a:t>
            </a:r>
            <a:r>
              <a:rPr lang="en-US" dirty="0" smtClean="0"/>
              <a:t> </a:t>
            </a:r>
            <a:r>
              <a:rPr lang="en-US" dirty="0" err="1" smtClean="0"/>
              <a:t>para</a:t>
            </a:r>
            <a:r>
              <a:rPr lang="en-US" dirty="0" smtClean="0"/>
              <a:t> elite </a:t>
            </a:r>
            <a:r>
              <a:rPr lang="en-US" dirty="0" err="1" smtClean="0"/>
              <a:t>politik</a:t>
            </a:r>
            <a:r>
              <a:rPr lang="en-US" dirty="0" smtClean="0"/>
              <a:t> </a:t>
            </a:r>
            <a:r>
              <a:rPr lang="en-US" dirty="0" err="1" smtClean="0"/>
              <a:t>tanpa</a:t>
            </a:r>
            <a:r>
              <a:rPr lang="en-US" dirty="0" smtClean="0"/>
              <a:t> </a:t>
            </a:r>
            <a:r>
              <a:rPr lang="en-US" dirty="0" err="1" smtClean="0"/>
              <a:t>insentif</a:t>
            </a:r>
            <a:r>
              <a:rPr lang="en-US" dirty="0" smtClean="0"/>
              <a:t> yang </a:t>
            </a:r>
            <a:r>
              <a:rPr lang="en-US" dirty="0" err="1" smtClean="0"/>
              <a:t>jelas</a:t>
            </a:r>
            <a:r>
              <a:rPr lang="en-US" dirty="0" smtClean="0"/>
              <a:t> </a:t>
            </a:r>
            <a:r>
              <a:rPr lang="en-US" dirty="0" err="1" smtClean="0"/>
              <a:t>bagi</a:t>
            </a:r>
            <a:r>
              <a:rPr lang="en-US" dirty="0" smtClean="0"/>
              <a:t> </a:t>
            </a:r>
            <a:r>
              <a:rPr lang="en-US" dirty="0" err="1" smtClean="0"/>
              <a:t>rakyat</a:t>
            </a:r>
            <a:r>
              <a:rPr lang="en-US" dirty="0" smtClean="0"/>
              <a:t> </a:t>
            </a:r>
            <a:r>
              <a:rPr lang="en-US" dirty="0" err="1" smtClean="0"/>
              <a:t>dan</a:t>
            </a:r>
            <a:r>
              <a:rPr lang="en-US" dirty="0" smtClean="0"/>
              <a:t> </a:t>
            </a:r>
            <a:r>
              <a:rPr lang="en-US" dirty="0" err="1" smtClean="0"/>
              <a:t>masa</a:t>
            </a:r>
            <a:r>
              <a:rPr lang="en-US" dirty="0" smtClean="0"/>
              <a:t> </a:t>
            </a:r>
            <a:r>
              <a:rPr lang="en-US" dirty="0" err="1" smtClean="0"/>
              <a:t>depan</a:t>
            </a:r>
            <a:r>
              <a:rPr lang="en-US" dirty="0" smtClean="0"/>
              <a:t> </a:t>
            </a:r>
            <a:r>
              <a:rPr lang="en-US" dirty="0" err="1" smtClean="0"/>
              <a:t>bangsa</a:t>
            </a:r>
            <a:r>
              <a:rPr lang="en-US" dirty="0" smtClean="0"/>
              <a:t> </a:t>
            </a:r>
            <a:r>
              <a:rPr lang="en-US" dirty="0" err="1" smtClean="0"/>
              <a:t>kita</a:t>
            </a:r>
            <a:r>
              <a:rPr lang="en-US" dirty="0" smtClean="0"/>
              <a:t>. </a:t>
            </a:r>
            <a:r>
              <a:rPr lang="en-US" dirty="0" err="1" smtClean="0"/>
              <a:t>Visi</a:t>
            </a:r>
            <a:r>
              <a:rPr lang="en-US" dirty="0" smtClean="0"/>
              <a:t> </a:t>
            </a:r>
            <a:r>
              <a:rPr lang="en-US" dirty="0" err="1" smtClean="0"/>
              <a:t>dan</a:t>
            </a:r>
            <a:r>
              <a:rPr lang="en-US" dirty="0" smtClean="0"/>
              <a:t> </a:t>
            </a:r>
            <a:r>
              <a:rPr lang="en-US" dirty="0" err="1" smtClean="0"/>
              <a:t>komitmen</a:t>
            </a:r>
            <a:r>
              <a:rPr lang="en-US" dirty="0" smtClean="0"/>
              <a:t> yang </a:t>
            </a:r>
            <a:r>
              <a:rPr lang="en-US" dirty="0" err="1" smtClean="0"/>
              <a:t>sama</a:t>
            </a:r>
            <a:r>
              <a:rPr lang="en-US" dirty="0" smtClean="0"/>
              <a:t> </a:t>
            </a:r>
            <a:r>
              <a:rPr lang="en-US" dirty="0" err="1" smtClean="0"/>
              <a:t>diperlukan</a:t>
            </a:r>
            <a:r>
              <a:rPr lang="en-US" dirty="0" smtClean="0"/>
              <a:t> </a:t>
            </a:r>
            <a:r>
              <a:rPr lang="en-US" dirty="0" err="1" smtClean="0"/>
              <a:t>dari</a:t>
            </a:r>
            <a:r>
              <a:rPr lang="en-US" dirty="0" smtClean="0"/>
              <a:t> partai2 </a:t>
            </a:r>
            <a:r>
              <a:rPr lang="en-US" dirty="0" err="1" smtClean="0"/>
              <a:t>politik</a:t>
            </a:r>
            <a:r>
              <a:rPr lang="en-US" dirty="0" smtClean="0"/>
              <a:t> </a:t>
            </a:r>
            <a:r>
              <a:rPr lang="en-US" dirty="0" err="1" smtClean="0"/>
              <a:t>di</a:t>
            </a:r>
            <a:r>
              <a:rPr lang="en-US" dirty="0" smtClean="0"/>
              <a:t> DPR;</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UU </a:t>
            </a:r>
            <a:r>
              <a:rPr lang="en-US" dirty="0" err="1" smtClean="0"/>
              <a:t>Pemilu</a:t>
            </a:r>
            <a:r>
              <a:rPr lang="en-US" dirty="0" smtClean="0"/>
              <a:t> &amp; </a:t>
            </a:r>
            <a:r>
              <a:rPr lang="en-US" dirty="0" err="1" smtClean="0"/>
              <a:t>Konsolidasi</a:t>
            </a:r>
            <a:r>
              <a:rPr lang="en-US" dirty="0" smtClean="0"/>
              <a:t> </a:t>
            </a:r>
            <a:br>
              <a:rPr lang="en-US" dirty="0" smtClean="0"/>
            </a:br>
            <a:r>
              <a:rPr lang="en-US" dirty="0" err="1" smtClean="0"/>
              <a:t>Sistem</a:t>
            </a:r>
            <a:r>
              <a:rPr lang="en-US" dirty="0" smtClean="0"/>
              <a:t> </a:t>
            </a:r>
            <a:r>
              <a:rPr lang="en-US" dirty="0" err="1" smtClean="0"/>
              <a:t>Presidensial</a:t>
            </a:r>
            <a:r>
              <a:rPr lang="en-US" dirty="0" smtClean="0"/>
              <a:t> </a:t>
            </a:r>
            <a:r>
              <a:rPr lang="en-US" dirty="0" smtClean="0"/>
              <a:t>(2)</a:t>
            </a:r>
            <a:endParaRPr lang="en-US" dirty="0"/>
          </a:p>
        </p:txBody>
      </p:sp>
      <p:sp>
        <p:nvSpPr>
          <p:cNvPr id="3" name="Content Placeholder 2"/>
          <p:cNvSpPr>
            <a:spLocks noGrp="1"/>
          </p:cNvSpPr>
          <p:nvPr>
            <p:ph idx="1"/>
          </p:nvPr>
        </p:nvSpPr>
        <p:spPr/>
        <p:txBody>
          <a:bodyPr>
            <a:normAutofit fontScale="85000" lnSpcReduction="20000"/>
          </a:bodyPr>
          <a:lstStyle/>
          <a:p>
            <a:r>
              <a:rPr lang="en-US" dirty="0" err="1" smtClean="0"/>
              <a:t>Dalam</a:t>
            </a:r>
            <a:r>
              <a:rPr lang="en-US" dirty="0" smtClean="0"/>
              <a:t> </a:t>
            </a:r>
            <a:r>
              <a:rPr lang="en-US" dirty="0" err="1" smtClean="0"/>
              <a:t>situasi</a:t>
            </a:r>
            <a:r>
              <a:rPr lang="en-US" dirty="0" smtClean="0"/>
              <a:t> </a:t>
            </a:r>
            <a:r>
              <a:rPr lang="en-US" dirty="0" err="1" smtClean="0"/>
              <a:t>di</a:t>
            </a:r>
            <a:r>
              <a:rPr lang="en-US" dirty="0" smtClean="0"/>
              <a:t> </a:t>
            </a:r>
            <a:r>
              <a:rPr lang="en-US" dirty="0" err="1" smtClean="0"/>
              <a:t>mana</a:t>
            </a:r>
            <a:r>
              <a:rPr lang="en-US" dirty="0" smtClean="0"/>
              <a:t> UU </a:t>
            </a:r>
            <a:r>
              <a:rPr lang="en-US" dirty="0" err="1" smtClean="0"/>
              <a:t>Pemilu</a:t>
            </a:r>
            <a:r>
              <a:rPr lang="en-US" dirty="0" smtClean="0"/>
              <a:t> </a:t>
            </a:r>
            <a:r>
              <a:rPr lang="en-US" dirty="0" err="1" smtClean="0"/>
              <a:t>tidak</a:t>
            </a:r>
            <a:r>
              <a:rPr lang="en-US" dirty="0" smtClean="0"/>
              <a:t> </a:t>
            </a:r>
            <a:r>
              <a:rPr lang="en-US" dirty="0" err="1" smtClean="0"/>
              <a:t>begitu</a:t>
            </a:r>
            <a:r>
              <a:rPr lang="en-US" dirty="0" smtClean="0"/>
              <a:t> </a:t>
            </a:r>
            <a:r>
              <a:rPr lang="en-US" dirty="0" err="1" smtClean="0"/>
              <a:t>menjanjikan</a:t>
            </a:r>
            <a:r>
              <a:rPr lang="en-US" dirty="0" smtClean="0"/>
              <a:t> </a:t>
            </a:r>
            <a:r>
              <a:rPr lang="en-US" dirty="0" err="1" smtClean="0"/>
              <a:t>terwujudnya</a:t>
            </a:r>
            <a:r>
              <a:rPr lang="en-US" dirty="0" smtClean="0"/>
              <a:t> </a:t>
            </a:r>
            <a:r>
              <a:rPr lang="en-US" dirty="0" err="1" smtClean="0"/>
              <a:t>sistem</a:t>
            </a:r>
            <a:r>
              <a:rPr lang="en-US" dirty="0" smtClean="0"/>
              <a:t> </a:t>
            </a:r>
            <a:r>
              <a:rPr lang="en-US" dirty="0" err="1" smtClean="0"/>
              <a:t>presidensial</a:t>
            </a:r>
            <a:r>
              <a:rPr lang="en-US" dirty="0" smtClean="0"/>
              <a:t> yang </a:t>
            </a:r>
            <a:r>
              <a:rPr lang="en-US" dirty="0" err="1" smtClean="0"/>
              <a:t>terkonsolidasi</a:t>
            </a:r>
            <a:r>
              <a:rPr lang="en-US" dirty="0" smtClean="0"/>
              <a:t>, </a:t>
            </a:r>
            <a:r>
              <a:rPr lang="en-US" dirty="0" err="1" smtClean="0"/>
              <a:t>maka</a:t>
            </a:r>
            <a:r>
              <a:rPr lang="en-US" dirty="0" smtClean="0"/>
              <a:t> </a:t>
            </a:r>
            <a:r>
              <a:rPr lang="en-US" dirty="0" err="1" smtClean="0"/>
              <a:t>diperlukan</a:t>
            </a:r>
            <a:r>
              <a:rPr lang="en-US" dirty="0" smtClean="0"/>
              <a:t> </a:t>
            </a:r>
            <a:r>
              <a:rPr lang="en-US" dirty="0" err="1" smtClean="0"/>
              <a:t>perhatian</a:t>
            </a:r>
            <a:r>
              <a:rPr lang="en-US" dirty="0" smtClean="0"/>
              <a:t> </a:t>
            </a:r>
            <a:r>
              <a:rPr lang="en-US" dirty="0" err="1" smtClean="0"/>
              <a:t>dan</a:t>
            </a:r>
            <a:r>
              <a:rPr lang="en-US" dirty="0" smtClean="0"/>
              <a:t> </a:t>
            </a:r>
            <a:r>
              <a:rPr lang="en-US" dirty="0" err="1" smtClean="0"/>
              <a:t>pengawalan</a:t>
            </a:r>
            <a:r>
              <a:rPr lang="en-US" dirty="0" smtClean="0"/>
              <a:t> </a:t>
            </a:r>
            <a:r>
              <a:rPr lang="en-US" dirty="0" err="1" smtClean="0"/>
              <a:t>ekstra</a:t>
            </a:r>
            <a:r>
              <a:rPr lang="en-US" dirty="0" smtClean="0"/>
              <a:t> </a:t>
            </a:r>
            <a:r>
              <a:rPr lang="en-US" dirty="0" err="1" smtClean="0"/>
              <a:t>dari</a:t>
            </a:r>
            <a:r>
              <a:rPr lang="en-US" dirty="0" smtClean="0"/>
              <a:t> </a:t>
            </a:r>
            <a:r>
              <a:rPr lang="en-US" dirty="0" err="1" smtClean="0"/>
              <a:t>segenap</a:t>
            </a:r>
            <a:r>
              <a:rPr lang="en-US" dirty="0" smtClean="0"/>
              <a:t> </a:t>
            </a:r>
            <a:r>
              <a:rPr lang="en-US" dirty="0" err="1" smtClean="0"/>
              <a:t>elemen</a:t>
            </a:r>
            <a:r>
              <a:rPr lang="en-US" dirty="0" smtClean="0"/>
              <a:t> </a:t>
            </a:r>
            <a:r>
              <a:rPr lang="en-US" i="1" dirty="0" smtClean="0"/>
              <a:t>civil society </a:t>
            </a:r>
            <a:r>
              <a:rPr lang="en-US" dirty="0" smtClean="0"/>
              <a:t>agar </a:t>
            </a:r>
            <a:r>
              <a:rPr lang="en-US" dirty="0" err="1" smtClean="0"/>
              <a:t>pemilu</a:t>
            </a:r>
            <a:r>
              <a:rPr lang="en-US" dirty="0" smtClean="0"/>
              <a:t> </a:t>
            </a:r>
            <a:r>
              <a:rPr lang="en-US" dirty="0" err="1" smtClean="0"/>
              <a:t>tidak</a:t>
            </a:r>
            <a:r>
              <a:rPr lang="en-US" dirty="0" smtClean="0"/>
              <a:t> </a:t>
            </a:r>
            <a:r>
              <a:rPr lang="en-US" dirty="0" err="1" smtClean="0"/>
              <a:t>sekadar</a:t>
            </a:r>
            <a:r>
              <a:rPr lang="en-US" dirty="0" smtClean="0"/>
              <a:t> </a:t>
            </a:r>
            <a:r>
              <a:rPr lang="en-US" dirty="0" err="1" smtClean="0"/>
              <a:t>menjadi</a:t>
            </a:r>
            <a:r>
              <a:rPr lang="en-US" dirty="0" smtClean="0"/>
              <a:t> </a:t>
            </a:r>
            <a:r>
              <a:rPr lang="en-US" dirty="0" err="1" smtClean="0"/>
              <a:t>panggung</a:t>
            </a:r>
            <a:r>
              <a:rPr lang="en-US" dirty="0" smtClean="0"/>
              <a:t> </a:t>
            </a:r>
            <a:r>
              <a:rPr lang="en-US" dirty="0" err="1" smtClean="0"/>
              <a:t>sirkulasi</a:t>
            </a:r>
            <a:r>
              <a:rPr lang="en-US" dirty="0" smtClean="0"/>
              <a:t> elite </a:t>
            </a:r>
            <a:r>
              <a:rPr lang="en-US" dirty="0" err="1" smtClean="0"/>
              <a:t>belaka</a:t>
            </a:r>
            <a:r>
              <a:rPr lang="en-US" dirty="0" smtClean="0"/>
              <a:t>;</a:t>
            </a:r>
          </a:p>
          <a:p>
            <a:r>
              <a:rPr lang="en-US" dirty="0" err="1" smtClean="0"/>
              <a:t>Itu</a:t>
            </a:r>
            <a:r>
              <a:rPr lang="en-US" dirty="0" smtClean="0"/>
              <a:t> </a:t>
            </a:r>
            <a:r>
              <a:rPr lang="en-US" dirty="0" err="1" smtClean="0"/>
              <a:t>artinya</a:t>
            </a:r>
            <a:r>
              <a:rPr lang="en-US" dirty="0" smtClean="0"/>
              <a:t>, </a:t>
            </a:r>
            <a:r>
              <a:rPr lang="en-US" dirty="0" err="1" smtClean="0"/>
              <a:t>segenap</a:t>
            </a:r>
            <a:r>
              <a:rPr lang="en-US" dirty="0" smtClean="0"/>
              <a:t> </a:t>
            </a:r>
            <a:r>
              <a:rPr lang="en-US" dirty="0" err="1" smtClean="0"/>
              <a:t>elemen</a:t>
            </a:r>
            <a:r>
              <a:rPr lang="en-US" dirty="0" smtClean="0"/>
              <a:t> </a:t>
            </a:r>
            <a:r>
              <a:rPr lang="en-US" i="1" dirty="0" smtClean="0"/>
              <a:t>civil society </a:t>
            </a:r>
            <a:r>
              <a:rPr lang="en-US" dirty="0" err="1" smtClean="0"/>
              <a:t>bukan</a:t>
            </a:r>
            <a:r>
              <a:rPr lang="en-US" dirty="0" smtClean="0"/>
              <a:t> </a:t>
            </a:r>
            <a:r>
              <a:rPr lang="en-US" dirty="0" err="1" smtClean="0"/>
              <a:t>hanya</a:t>
            </a:r>
            <a:r>
              <a:rPr lang="en-US" dirty="0" smtClean="0"/>
              <a:t> </a:t>
            </a:r>
            <a:r>
              <a:rPr lang="en-US" dirty="0" err="1" smtClean="0"/>
              <a:t>perlu</a:t>
            </a:r>
            <a:r>
              <a:rPr lang="en-US" dirty="0" smtClean="0"/>
              <a:t> </a:t>
            </a:r>
            <a:r>
              <a:rPr lang="en-US" dirty="0" err="1" smtClean="0"/>
              <a:t>energi</a:t>
            </a:r>
            <a:r>
              <a:rPr lang="en-US" dirty="0" smtClean="0"/>
              <a:t> </a:t>
            </a:r>
            <a:r>
              <a:rPr lang="en-US" dirty="0" err="1" smtClean="0"/>
              <a:t>dan</a:t>
            </a:r>
            <a:r>
              <a:rPr lang="en-US" dirty="0" smtClean="0"/>
              <a:t> stamina </a:t>
            </a:r>
            <a:r>
              <a:rPr lang="en-US" dirty="0" err="1" smtClean="0"/>
              <a:t>lebih</a:t>
            </a:r>
            <a:r>
              <a:rPr lang="en-US" dirty="0" smtClean="0"/>
              <a:t> agar </a:t>
            </a:r>
            <a:r>
              <a:rPr lang="en-US" dirty="0" err="1" smtClean="0"/>
              <a:t>ada</a:t>
            </a:r>
            <a:r>
              <a:rPr lang="en-US" dirty="0" smtClean="0"/>
              <a:t> </a:t>
            </a:r>
            <a:r>
              <a:rPr lang="en-US" dirty="0" err="1" smtClean="0"/>
              <a:t>insentif</a:t>
            </a:r>
            <a:r>
              <a:rPr lang="en-US" dirty="0" smtClean="0"/>
              <a:t> </a:t>
            </a:r>
            <a:r>
              <a:rPr lang="en-US" dirty="0" err="1" smtClean="0"/>
              <a:t>pemilu</a:t>
            </a:r>
            <a:r>
              <a:rPr lang="en-US" dirty="0" smtClean="0"/>
              <a:t> </a:t>
            </a:r>
            <a:r>
              <a:rPr lang="en-US" dirty="0" err="1" smtClean="0"/>
              <a:t>bagi</a:t>
            </a:r>
            <a:r>
              <a:rPr lang="en-US" dirty="0" smtClean="0"/>
              <a:t> </a:t>
            </a:r>
            <a:r>
              <a:rPr lang="en-US" dirty="0" err="1" smtClean="0"/>
              <a:t>rakyat</a:t>
            </a:r>
            <a:r>
              <a:rPr lang="en-US" dirty="0" smtClean="0"/>
              <a:t> </a:t>
            </a:r>
            <a:r>
              <a:rPr lang="en-US" dirty="0" err="1" smtClean="0"/>
              <a:t>dan</a:t>
            </a:r>
            <a:r>
              <a:rPr lang="en-US" dirty="0" smtClean="0"/>
              <a:t> </a:t>
            </a:r>
            <a:r>
              <a:rPr lang="en-US" dirty="0" err="1" smtClean="0"/>
              <a:t>masa</a:t>
            </a:r>
            <a:r>
              <a:rPr lang="en-US" dirty="0" smtClean="0"/>
              <a:t> </a:t>
            </a:r>
            <a:r>
              <a:rPr lang="en-US" dirty="0" err="1" smtClean="0"/>
              <a:t>depan</a:t>
            </a:r>
            <a:r>
              <a:rPr lang="en-US" dirty="0" smtClean="0"/>
              <a:t> </a:t>
            </a:r>
            <a:r>
              <a:rPr lang="en-US" dirty="0" err="1" smtClean="0"/>
              <a:t>bangsa</a:t>
            </a:r>
            <a:r>
              <a:rPr lang="en-US" dirty="0" smtClean="0"/>
              <a:t> </a:t>
            </a:r>
            <a:r>
              <a:rPr lang="en-US" dirty="0" err="1" smtClean="0"/>
              <a:t>kita</a:t>
            </a:r>
            <a:r>
              <a:rPr lang="en-US" dirty="0" smtClean="0"/>
              <a:t>, </a:t>
            </a:r>
            <a:r>
              <a:rPr lang="en-US" dirty="0" err="1" smtClean="0"/>
              <a:t>tapi</a:t>
            </a:r>
            <a:r>
              <a:rPr lang="en-US" dirty="0" smtClean="0"/>
              <a:t> </a:t>
            </a:r>
            <a:r>
              <a:rPr lang="en-US" dirty="0" err="1" smtClean="0"/>
              <a:t>juga</a:t>
            </a:r>
            <a:r>
              <a:rPr lang="en-US" dirty="0" smtClean="0"/>
              <a:t> </a:t>
            </a:r>
            <a:r>
              <a:rPr lang="en-US" dirty="0" err="1" smtClean="0"/>
              <a:t>perlu</a:t>
            </a:r>
            <a:r>
              <a:rPr lang="en-US" dirty="0" smtClean="0"/>
              <a:t> </a:t>
            </a:r>
            <a:r>
              <a:rPr lang="en-US" dirty="0" err="1" smtClean="0"/>
              <a:t>kerjasama</a:t>
            </a:r>
            <a:r>
              <a:rPr lang="en-US" dirty="0" smtClean="0"/>
              <a:t> </a:t>
            </a:r>
            <a:r>
              <a:rPr lang="en-US" dirty="0" err="1" smtClean="0"/>
              <a:t>dan</a:t>
            </a:r>
            <a:r>
              <a:rPr lang="en-US" dirty="0" smtClean="0"/>
              <a:t> </a:t>
            </a:r>
            <a:r>
              <a:rPr lang="en-US" dirty="0" err="1" smtClean="0"/>
              <a:t>konsolidasi</a:t>
            </a:r>
            <a:r>
              <a:rPr lang="en-US" dirty="0" smtClean="0"/>
              <a:t> agar </a:t>
            </a:r>
            <a:r>
              <a:rPr lang="en-US" dirty="0" err="1" smtClean="0"/>
              <a:t>tidak</a:t>
            </a:r>
            <a:r>
              <a:rPr lang="en-US" dirty="0" smtClean="0"/>
              <a:t> </a:t>
            </a:r>
            <a:r>
              <a:rPr lang="en-US" dirty="0" err="1" smtClean="0"/>
              <a:t>menjadi</a:t>
            </a:r>
            <a:r>
              <a:rPr lang="en-US" dirty="0" smtClean="0"/>
              <a:t> “</a:t>
            </a:r>
            <a:r>
              <a:rPr lang="en-US" dirty="0" err="1" smtClean="0"/>
              <a:t>kuda</a:t>
            </a:r>
            <a:r>
              <a:rPr lang="en-US" dirty="0" smtClean="0"/>
              <a:t> </a:t>
            </a:r>
            <a:r>
              <a:rPr lang="en-US" dirty="0" err="1" smtClean="0"/>
              <a:t>tunggangan</a:t>
            </a:r>
            <a:r>
              <a:rPr lang="en-US" dirty="0" smtClean="0"/>
              <a:t>” </a:t>
            </a:r>
            <a:r>
              <a:rPr lang="en-US" dirty="0" err="1" smtClean="0"/>
              <a:t>mereka</a:t>
            </a:r>
            <a:r>
              <a:rPr lang="en-US" dirty="0" smtClean="0"/>
              <a:t> yang </a:t>
            </a:r>
            <a:r>
              <a:rPr lang="en-US" dirty="0" err="1" smtClean="0"/>
              <a:t>saling</a:t>
            </a:r>
            <a:r>
              <a:rPr lang="en-US" dirty="0" smtClean="0"/>
              <a:t> </a:t>
            </a:r>
            <a:r>
              <a:rPr lang="en-US" dirty="0" err="1" smtClean="0"/>
              <a:t>berebut</a:t>
            </a:r>
            <a:r>
              <a:rPr lang="en-US" dirty="0" smtClean="0"/>
              <a:t> </a:t>
            </a:r>
            <a:r>
              <a:rPr lang="en-US" dirty="0" err="1" smtClean="0"/>
              <a:t>kekuasaan</a:t>
            </a:r>
            <a:r>
              <a:rPr lang="en-US" dirty="0" smtClean="0"/>
              <a:t>, </a:t>
            </a:r>
            <a:r>
              <a:rPr lang="en-US" dirty="0" err="1" smtClean="0"/>
              <a:t>baik</a:t>
            </a:r>
            <a:r>
              <a:rPr lang="en-US" dirty="0" smtClean="0"/>
              <a:t> </a:t>
            </a:r>
            <a:r>
              <a:rPr lang="en-US" dirty="0" err="1" smtClean="0"/>
              <a:t>dalam</a:t>
            </a:r>
            <a:r>
              <a:rPr lang="en-US" dirty="0" smtClean="0"/>
              <a:t> </a:t>
            </a:r>
            <a:r>
              <a:rPr lang="en-US" dirty="0" err="1" smtClean="0"/>
              <a:t>Pileg</a:t>
            </a:r>
            <a:r>
              <a:rPr lang="en-US" dirty="0" smtClean="0"/>
              <a:t> </a:t>
            </a:r>
            <a:r>
              <a:rPr lang="en-US" dirty="0" err="1" smtClean="0"/>
              <a:t>maupun</a:t>
            </a:r>
            <a:r>
              <a:rPr lang="en-US" dirty="0" smtClean="0"/>
              <a:t> </a:t>
            </a:r>
            <a:r>
              <a:rPr lang="en-US" dirty="0" err="1" smtClean="0"/>
              <a:t>Pilpres</a:t>
            </a:r>
            <a:r>
              <a:rPr lang="en-US" dirty="0" smtClean="0"/>
              <a:t> yang </a:t>
            </a:r>
            <a:r>
              <a:rPr lang="en-US" dirty="0" err="1" smtClean="0"/>
              <a:t>dilakukan</a:t>
            </a:r>
            <a:r>
              <a:rPr lang="en-US" dirty="0" smtClean="0"/>
              <a:t> </a:t>
            </a:r>
            <a:r>
              <a:rPr lang="en-US" dirty="0" err="1" smtClean="0"/>
              <a:t>secara</a:t>
            </a:r>
            <a:r>
              <a:rPr lang="en-US" dirty="0" smtClean="0"/>
              <a:t> </a:t>
            </a:r>
            <a:r>
              <a:rPr lang="en-US" dirty="0" err="1" smtClean="0"/>
              <a:t>serentak</a:t>
            </a:r>
            <a:r>
              <a:rPr lang="en-US" dirty="0" smtClean="0"/>
              <a:t> </a:t>
            </a:r>
            <a:r>
              <a:rPr lang="en-US" dirty="0" err="1" smtClean="0"/>
              <a:t>pada</a:t>
            </a:r>
            <a:r>
              <a:rPr lang="en-US" dirty="0" smtClean="0"/>
              <a:t> 2019;</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Apa</a:t>
            </a:r>
            <a:r>
              <a:rPr lang="en-US" dirty="0" smtClean="0"/>
              <a:t> </a:t>
            </a:r>
            <a:r>
              <a:rPr lang="en-US" dirty="0" err="1" smtClean="0"/>
              <a:t>Fokus</a:t>
            </a:r>
            <a:r>
              <a:rPr lang="en-US" dirty="0" smtClean="0"/>
              <a:t> </a:t>
            </a:r>
            <a:r>
              <a:rPr lang="en-US" dirty="0" err="1" smtClean="0"/>
              <a:t>Pengawalan</a:t>
            </a:r>
            <a:r>
              <a:rPr lang="en-US" dirty="0" smtClean="0"/>
              <a:t> </a:t>
            </a:r>
            <a:r>
              <a:rPr lang="en-US" dirty="0" err="1" smtClean="0"/>
              <a:t>Demokrasi</a:t>
            </a:r>
            <a:r>
              <a:rPr lang="en-US" dirty="0" smtClean="0"/>
              <a:t>?</a:t>
            </a:r>
            <a:endParaRPr lang="en-US" dirty="0"/>
          </a:p>
        </p:txBody>
      </p:sp>
      <p:sp>
        <p:nvSpPr>
          <p:cNvPr id="3" name="Content Placeholder 2"/>
          <p:cNvSpPr>
            <a:spLocks noGrp="1"/>
          </p:cNvSpPr>
          <p:nvPr>
            <p:ph idx="1"/>
          </p:nvPr>
        </p:nvSpPr>
        <p:spPr>
          <a:xfrm>
            <a:off x="457200" y="1500174"/>
            <a:ext cx="8229600" cy="4929222"/>
          </a:xfrm>
        </p:spPr>
        <p:txBody>
          <a:bodyPr>
            <a:normAutofit fontScale="77500" lnSpcReduction="20000"/>
          </a:bodyPr>
          <a:lstStyle/>
          <a:p>
            <a:r>
              <a:rPr lang="en-US" dirty="0" smtClean="0"/>
              <a:t>Agar </a:t>
            </a:r>
            <a:r>
              <a:rPr lang="en-US" dirty="0" err="1" smtClean="0"/>
              <a:t>penataan</a:t>
            </a:r>
            <a:r>
              <a:rPr lang="en-US" dirty="0" smtClean="0"/>
              <a:t> </a:t>
            </a:r>
            <a:r>
              <a:rPr lang="en-US" dirty="0" err="1" smtClean="0"/>
              <a:t>demokrasi</a:t>
            </a:r>
            <a:r>
              <a:rPr lang="en-US" dirty="0" smtClean="0"/>
              <a:t> </a:t>
            </a:r>
            <a:r>
              <a:rPr lang="en-US" dirty="0" err="1" smtClean="0"/>
              <a:t>dan</a:t>
            </a:r>
            <a:r>
              <a:rPr lang="en-US" dirty="0" smtClean="0"/>
              <a:t> </a:t>
            </a:r>
            <a:r>
              <a:rPr lang="en-US" dirty="0" err="1" smtClean="0"/>
              <a:t>pemerintahan</a:t>
            </a:r>
            <a:r>
              <a:rPr lang="en-US" dirty="0" smtClean="0"/>
              <a:t>  benar2 </a:t>
            </a:r>
            <a:r>
              <a:rPr lang="en-US" dirty="0" err="1" smtClean="0"/>
              <a:t>berorientasi</a:t>
            </a:r>
            <a:r>
              <a:rPr lang="en-US" dirty="0" smtClean="0"/>
              <a:t> </a:t>
            </a:r>
            <a:r>
              <a:rPr lang="en-US" dirty="0" err="1" smtClean="0"/>
              <a:t>pada</a:t>
            </a:r>
            <a:r>
              <a:rPr lang="en-US" dirty="0" smtClean="0"/>
              <a:t> </a:t>
            </a:r>
            <a:r>
              <a:rPr lang="en-US" dirty="0" err="1" smtClean="0"/>
              <a:t>obsesi</a:t>
            </a:r>
            <a:r>
              <a:rPr lang="en-US" dirty="0" smtClean="0"/>
              <a:t> </a:t>
            </a:r>
            <a:r>
              <a:rPr lang="en-US" dirty="0" err="1" smtClean="0"/>
              <a:t>penguatan</a:t>
            </a:r>
            <a:r>
              <a:rPr lang="en-US" dirty="0" smtClean="0"/>
              <a:t> </a:t>
            </a:r>
            <a:r>
              <a:rPr lang="en-US" dirty="0" err="1" smtClean="0"/>
              <a:t>kedaulatan</a:t>
            </a:r>
            <a:r>
              <a:rPr lang="en-US" dirty="0" smtClean="0"/>
              <a:t> </a:t>
            </a:r>
            <a:r>
              <a:rPr lang="en-US" dirty="0" err="1" smtClean="0"/>
              <a:t>rakyat</a:t>
            </a:r>
            <a:r>
              <a:rPr lang="en-US" dirty="0" smtClean="0"/>
              <a:t> </a:t>
            </a:r>
            <a:r>
              <a:rPr lang="en-US" dirty="0" err="1" smtClean="0"/>
              <a:t>di</a:t>
            </a:r>
            <a:r>
              <a:rPr lang="en-US" dirty="0" smtClean="0"/>
              <a:t> </a:t>
            </a:r>
            <a:r>
              <a:rPr lang="en-US" dirty="0" err="1" smtClean="0"/>
              <a:t>satu</a:t>
            </a:r>
            <a:r>
              <a:rPr lang="en-US" dirty="0" smtClean="0"/>
              <a:t> </a:t>
            </a:r>
            <a:r>
              <a:rPr lang="en-US" dirty="0" err="1" smtClean="0"/>
              <a:t>pihak</a:t>
            </a:r>
            <a:r>
              <a:rPr lang="en-US" dirty="0" smtClean="0"/>
              <a:t>, </a:t>
            </a:r>
            <a:r>
              <a:rPr lang="en-US" dirty="0" err="1" smtClean="0"/>
              <a:t>dan</a:t>
            </a:r>
            <a:r>
              <a:rPr lang="en-US" dirty="0" smtClean="0"/>
              <a:t> </a:t>
            </a:r>
            <a:r>
              <a:rPr lang="en-US" dirty="0" err="1" smtClean="0"/>
              <a:t>penguatan</a:t>
            </a:r>
            <a:r>
              <a:rPr lang="en-US" dirty="0" smtClean="0"/>
              <a:t> </a:t>
            </a:r>
            <a:r>
              <a:rPr lang="en-US" dirty="0" err="1" smtClean="0"/>
              <a:t>serta</a:t>
            </a:r>
            <a:r>
              <a:rPr lang="en-US" dirty="0" smtClean="0"/>
              <a:t> </a:t>
            </a:r>
            <a:r>
              <a:rPr lang="en-US" dirty="0" err="1" smtClean="0"/>
              <a:t>efektifitas</a:t>
            </a:r>
            <a:r>
              <a:rPr lang="en-US" dirty="0" smtClean="0"/>
              <a:t> </a:t>
            </a:r>
            <a:r>
              <a:rPr lang="en-US" dirty="0" err="1" smtClean="0"/>
              <a:t>sistem</a:t>
            </a:r>
            <a:r>
              <a:rPr lang="en-US" dirty="0" smtClean="0"/>
              <a:t> </a:t>
            </a:r>
            <a:r>
              <a:rPr lang="en-US" dirty="0" err="1" smtClean="0"/>
              <a:t>demokrasi</a:t>
            </a:r>
            <a:r>
              <a:rPr lang="en-US" dirty="0" smtClean="0"/>
              <a:t> </a:t>
            </a:r>
            <a:r>
              <a:rPr lang="en-US" dirty="0" err="1" smtClean="0"/>
              <a:t>presidensial</a:t>
            </a:r>
            <a:r>
              <a:rPr lang="en-US" dirty="0" smtClean="0"/>
              <a:t> </a:t>
            </a:r>
            <a:r>
              <a:rPr lang="en-US" dirty="0" err="1" smtClean="0"/>
              <a:t>di</a:t>
            </a:r>
            <a:r>
              <a:rPr lang="en-US" dirty="0" smtClean="0"/>
              <a:t> lain </a:t>
            </a:r>
            <a:r>
              <a:rPr lang="en-US" dirty="0" err="1" smtClean="0"/>
              <a:t>pihak</a:t>
            </a:r>
            <a:r>
              <a:rPr lang="en-US" dirty="0" smtClean="0"/>
              <a:t>. </a:t>
            </a:r>
            <a:r>
              <a:rPr lang="en-US" dirty="0" err="1" smtClean="0"/>
              <a:t>Itu</a:t>
            </a:r>
            <a:r>
              <a:rPr lang="en-US" dirty="0" smtClean="0"/>
              <a:t> </a:t>
            </a:r>
            <a:r>
              <a:rPr lang="en-US" dirty="0" err="1" smtClean="0"/>
              <a:t>artinya</a:t>
            </a:r>
            <a:r>
              <a:rPr lang="en-US" dirty="0" smtClean="0"/>
              <a:t>, </a:t>
            </a:r>
            <a:r>
              <a:rPr lang="en-US" dirty="0" err="1" smtClean="0"/>
              <a:t>antara</a:t>
            </a:r>
            <a:r>
              <a:rPr lang="en-US" dirty="0" smtClean="0"/>
              <a:t> lain, UU yang </a:t>
            </a:r>
            <a:r>
              <a:rPr lang="en-US" dirty="0" err="1" smtClean="0"/>
              <a:t>terkait</a:t>
            </a:r>
            <a:r>
              <a:rPr lang="en-US" dirty="0" smtClean="0"/>
              <a:t> </a:t>
            </a:r>
            <a:r>
              <a:rPr lang="en-US" dirty="0" err="1" smtClean="0"/>
              <a:t>sistem</a:t>
            </a:r>
            <a:r>
              <a:rPr lang="en-US" dirty="0" smtClean="0"/>
              <a:t> </a:t>
            </a:r>
            <a:r>
              <a:rPr lang="en-US" dirty="0" err="1" smtClean="0"/>
              <a:t>perwakilan</a:t>
            </a:r>
            <a:r>
              <a:rPr lang="en-US" dirty="0" smtClean="0"/>
              <a:t> (UU MD3), UU </a:t>
            </a:r>
            <a:r>
              <a:rPr lang="en-US" dirty="0" err="1" smtClean="0"/>
              <a:t>Pemilu</a:t>
            </a:r>
            <a:r>
              <a:rPr lang="en-US" dirty="0" smtClean="0"/>
              <a:t>, </a:t>
            </a:r>
            <a:r>
              <a:rPr lang="en-US" dirty="0" err="1" smtClean="0"/>
              <a:t>dan</a:t>
            </a:r>
            <a:r>
              <a:rPr lang="en-US" dirty="0" smtClean="0"/>
              <a:t> UU </a:t>
            </a:r>
            <a:r>
              <a:rPr lang="en-US" dirty="0" err="1" smtClean="0"/>
              <a:t>Parpol</a:t>
            </a:r>
            <a:r>
              <a:rPr lang="en-US" dirty="0" smtClean="0"/>
              <a:t> </a:t>
            </a:r>
            <a:r>
              <a:rPr lang="en-US" dirty="0" err="1" smtClean="0"/>
              <a:t>tidak</a:t>
            </a:r>
            <a:r>
              <a:rPr lang="en-US" dirty="0" smtClean="0"/>
              <a:t> </a:t>
            </a:r>
            <a:r>
              <a:rPr lang="en-US" dirty="0" err="1" smtClean="0"/>
              <a:t>saling</a:t>
            </a:r>
            <a:r>
              <a:rPr lang="en-US" dirty="0" smtClean="0"/>
              <a:t> </a:t>
            </a:r>
            <a:r>
              <a:rPr lang="en-US" dirty="0" err="1" smtClean="0"/>
              <a:t>tumpang</a:t>
            </a:r>
            <a:r>
              <a:rPr lang="en-US" dirty="0" smtClean="0"/>
              <a:t> </a:t>
            </a:r>
            <a:r>
              <a:rPr lang="en-US" dirty="0" err="1" smtClean="0"/>
              <a:t>tindih</a:t>
            </a:r>
            <a:r>
              <a:rPr lang="en-US" dirty="0" smtClean="0"/>
              <a:t> </a:t>
            </a:r>
            <a:r>
              <a:rPr lang="en-US" dirty="0" err="1" smtClean="0"/>
              <a:t>satu</a:t>
            </a:r>
            <a:r>
              <a:rPr lang="en-US" dirty="0" smtClean="0"/>
              <a:t> </a:t>
            </a:r>
            <a:r>
              <a:rPr lang="en-US" dirty="0" err="1" smtClean="0"/>
              <a:t>sama</a:t>
            </a:r>
            <a:r>
              <a:rPr lang="en-US" dirty="0" smtClean="0"/>
              <a:t> lain;</a:t>
            </a:r>
          </a:p>
          <a:p>
            <a:r>
              <a:rPr lang="en-US" dirty="0" smtClean="0"/>
              <a:t>Agar </a:t>
            </a:r>
            <a:r>
              <a:rPr lang="en-US" dirty="0" err="1" smtClean="0"/>
              <a:t>pemilu</a:t>
            </a:r>
            <a:r>
              <a:rPr lang="en-US" dirty="0" smtClean="0"/>
              <a:t> </a:t>
            </a:r>
            <a:r>
              <a:rPr lang="en-US" dirty="0" err="1" smtClean="0"/>
              <a:t>dan</a:t>
            </a:r>
            <a:r>
              <a:rPr lang="en-US" dirty="0" smtClean="0"/>
              <a:t> </a:t>
            </a:r>
            <a:r>
              <a:rPr lang="en-US" dirty="0" err="1" smtClean="0"/>
              <a:t>pilkada</a:t>
            </a:r>
            <a:r>
              <a:rPr lang="en-US" dirty="0" smtClean="0"/>
              <a:t> </a:t>
            </a:r>
            <a:r>
              <a:rPr lang="en-US" dirty="0" err="1" smtClean="0"/>
              <a:t>bisa</a:t>
            </a:r>
            <a:r>
              <a:rPr lang="en-US" dirty="0" smtClean="0"/>
              <a:t> </a:t>
            </a:r>
            <a:r>
              <a:rPr lang="en-US" dirty="0" err="1" smtClean="0"/>
              <a:t>menghasilkan</a:t>
            </a:r>
            <a:r>
              <a:rPr lang="en-US" dirty="0" smtClean="0"/>
              <a:t> </a:t>
            </a:r>
            <a:r>
              <a:rPr lang="en-US" dirty="0" err="1" smtClean="0"/>
              <a:t>para</a:t>
            </a:r>
            <a:r>
              <a:rPr lang="en-US" dirty="0" smtClean="0"/>
              <a:t> </a:t>
            </a:r>
            <a:r>
              <a:rPr lang="en-US" dirty="0" err="1" smtClean="0"/>
              <a:t>wakil</a:t>
            </a:r>
            <a:r>
              <a:rPr lang="en-US" dirty="0" smtClean="0"/>
              <a:t> </a:t>
            </a:r>
            <a:r>
              <a:rPr lang="en-US" dirty="0" err="1" smtClean="0"/>
              <a:t>rakyat</a:t>
            </a:r>
            <a:r>
              <a:rPr lang="en-US" dirty="0" smtClean="0"/>
              <a:t> (</a:t>
            </a:r>
            <a:r>
              <a:rPr lang="en-US" dirty="0" err="1" smtClean="0"/>
              <a:t>di</a:t>
            </a:r>
            <a:r>
              <a:rPr lang="en-US" dirty="0" smtClean="0"/>
              <a:t> DPR, DPD, DPRD </a:t>
            </a:r>
            <a:r>
              <a:rPr lang="en-US" dirty="0" err="1" smtClean="0"/>
              <a:t>provinsi</a:t>
            </a:r>
            <a:r>
              <a:rPr lang="en-US" dirty="0" smtClean="0"/>
              <a:t>, </a:t>
            </a:r>
            <a:r>
              <a:rPr lang="en-US" dirty="0" err="1" smtClean="0"/>
              <a:t>dan</a:t>
            </a:r>
            <a:r>
              <a:rPr lang="en-US" dirty="0" smtClean="0"/>
              <a:t> DPRD </a:t>
            </a:r>
            <a:r>
              <a:rPr lang="en-US" dirty="0" err="1" smtClean="0"/>
              <a:t>kab</a:t>
            </a:r>
            <a:r>
              <a:rPr lang="en-US" dirty="0" smtClean="0"/>
              <a:t>/</a:t>
            </a:r>
            <a:r>
              <a:rPr lang="en-US" dirty="0" err="1" smtClean="0"/>
              <a:t>kota</a:t>
            </a:r>
            <a:r>
              <a:rPr lang="en-US" dirty="0" smtClean="0"/>
              <a:t>) </a:t>
            </a:r>
            <a:r>
              <a:rPr lang="en-US" dirty="0" err="1" smtClean="0"/>
              <a:t>dan</a:t>
            </a:r>
            <a:r>
              <a:rPr lang="en-US" dirty="0" smtClean="0"/>
              <a:t> </a:t>
            </a:r>
            <a:r>
              <a:rPr lang="en-US" dirty="0" err="1" smtClean="0"/>
              <a:t>pemimpin</a:t>
            </a:r>
            <a:r>
              <a:rPr lang="en-US" dirty="0" smtClean="0"/>
              <a:t> </a:t>
            </a:r>
            <a:r>
              <a:rPr lang="en-US" dirty="0" err="1" smtClean="0"/>
              <a:t>politik</a:t>
            </a:r>
            <a:r>
              <a:rPr lang="en-US" dirty="0" smtClean="0"/>
              <a:t> (</a:t>
            </a:r>
            <a:r>
              <a:rPr lang="en-US" dirty="0" err="1" smtClean="0"/>
              <a:t>tingkat</a:t>
            </a:r>
            <a:r>
              <a:rPr lang="en-US" dirty="0" smtClean="0"/>
              <a:t> </a:t>
            </a:r>
            <a:r>
              <a:rPr lang="en-US" dirty="0" err="1" smtClean="0"/>
              <a:t>nasional</a:t>
            </a:r>
            <a:r>
              <a:rPr lang="en-US" dirty="0" smtClean="0"/>
              <a:t> </a:t>
            </a:r>
            <a:r>
              <a:rPr lang="en-US" dirty="0" err="1" smtClean="0"/>
              <a:t>dan</a:t>
            </a:r>
            <a:r>
              <a:rPr lang="en-US" dirty="0" smtClean="0"/>
              <a:t> </a:t>
            </a:r>
            <a:r>
              <a:rPr lang="en-US" dirty="0" err="1" smtClean="0"/>
              <a:t>daerah</a:t>
            </a:r>
            <a:r>
              <a:rPr lang="en-US" dirty="0" smtClean="0"/>
              <a:t>) yang  </a:t>
            </a:r>
            <a:r>
              <a:rPr lang="en-US" dirty="0" err="1" smtClean="0"/>
              <a:t>tidak</a:t>
            </a:r>
            <a:r>
              <a:rPr lang="en-US" dirty="0" smtClean="0"/>
              <a:t> </a:t>
            </a:r>
            <a:r>
              <a:rPr lang="en-US" dirty="0" err="1" smtClean="0"/>
              <a:t>sekadar</a:t>
            </a:r>
            <a:r>
              <a:rPr lang="en-US" dirty="0" smtClean="0"/>
              <a:t> </a:t>
            </a:r>
            <a:r>
              <a:rPr lang="en-US" dirty="0" err="1" smtClean="0"/>
              <a:t>representatif</a:t>
            </a:r>
            <a:r>
              <a:rPr lang="en-US" dirty="0" smtClean="0"/>
              <a:t>, </a:t>
            </a:r>
            <a:r>
              <a:rPr lang="en-US" dirty="0" err="1" smtClean="0"/>
              <a:t>kapabel</a:t>
            </a:r>
            <a:r>
              <a:rPr lang="en-US" dirty="0" smtClean="0"/>
              <a:t>, </a:t>
            </a:r>
            <a:r>
              <a:rPr lang="en-US" dirty="0" err="1" smtClean="0"/>
              <a:t>dan</a:t>
            </a:r>
            <a:r>
              <a:rPr lang="en-US" dirty="0" smtClean="0"/>
              <a:t> </a:t>
            </a:r>
            <a:r>
              <a:rPr lang="en-US" dirty="0" err="1" smtClean="0"/>
              <a:t>kompeten</a:t>
            </a:r>
            <a:r>
              <a:rPr lang="en-US" dirty="0" smtClean="0"/>
              <a:t>, </a:t>
            </a:r>
            <a:r>
              <a:rPr lang="en-US" dirty="0" err="1" smtClean="0"/>
              <a:t>tapi</a:t>
            </a:r>
            <a:r>
              <a:rPr lang="en-US" dirty="0" smtClean="0"/>
              <a:t> </a:t>
            </a:r>
            <a:r>
              <a:rPr lang="en-US" dirty="0" err="1" smtClean="0"/>
              <a:t>juga</a:t>
            </a:r>
            <a:r>
              <a:rPr lang="en-US" dirty="0" smtClean="0"/>
              <a:t> </a:t>
            </a:r>
            <a:r>
              <a:rPr lang="en-US" dirty="0" err="1" smtClean="0"/>
              <a:t>bersih</a:t>
            </a:r>
            <a:r>
              <a:rPr lang="en-US" dirty="0" smtClean="0"/>
              <a:t>, </a:t>
            </a:r>
            <a:r>
              <a:rPr lang="en-US" dirty="0" err="1" smtClean="0"/>
              <a:t>berintegritas</a:t>
            </a:r>
            <a:r>
              <a:rPr lang="en-US" dirty="0" smtClean="0"/>
              <a:t>, </a:t>
            </a:r>
            <a:r>
              <a:rPr lang="en-US" dirty="0" err="1" smtClean="0"/>
              <a:t>dan</a:t>
            </a:r>
            <a:r>
              <a:rPr lang="en-US" dirty="0" smtClean="0"/>
              <a:t> </a:t>
            </a:r>
            <a:r>
              <a:rPr lang="en-US" dirty="0" err="1" smtClean="0"/>
              <a:t>akuntabel</a:t>
            </a:r>
            <a:r>
              <a:rPr lang="en-US" dirty="0" smtClean="0"/>
              <a:t>;</a:t>
            </a:r>
          </a:p>
          <a:p>
            <a:r>
              <a:rPr lang="en-US" dirty="0" smtClean="0"/>
              <a:t>Agar </a:t>
            </a:r>
            <a:r>
              <a:rPr lang="en-US" dirty="0" err="1" smtClean="0"/>
              <a:t>demokrasi</a:t>
            </a:r>
            <a:r>
              <a:rPr lang="en-US" dirty="0" smtClean="0"/>
              <a:t> </a:t>
            </a:r>
            <a:r>
              <a:rPr lang="en-US" dirty="0" err="1" smtClean="0"/>
              <a:t>tidak</a:t>
            </a:r>
            <a:r>
              <a:rPr lang="en-US" dirty="0" smtClean="0"/>
              <a:t> </a:t>
            </a:r>
            <a:r>
              <a:rPr lang="en-US" dirty="0" err="1" smtClean="0"/>
              <a:t>sekadar</a:t>
            </a:r>
            <a:r>
              <a:rPr lang="en-US" dirty="0" smtClean="0"/>
              <a:t> </a:t>
            </a:r>
            <a:r>
              <a:rPr lang="en-US" dirty="0" err="1" smtClean="0"/>
              <a:t>memfasilitasi</a:t>
            </a:r>
            <a:r>
              <a:rPr lang="en-US" dirty="0" smtClean="0"/>
              <a:t> </a:t>
            </a:r>
            <a:r>
              <a:rPr lang="en-US" dirty="0" err="1" smtClean="0"/>
              <a:t>kebebasan</a:t>
            </a:r>
            <a:r>
              <a:rPr lang="en-US" dirty="0" smtClean="0"/>
              <a:t> </a:t>
            </a:r>
            <a:r>
              <a:rPr lang="en-US" dirty="0" err="1" smtClean="0"/>
              <a:t>dan</a:t>
            </a:r>
            <a:r>
              <a:rPr lang="en-US" dirty="0" smtClean="0"/>
              <a:t> </a:t>
            </a:r>
            <a:r>
              <a:rPr lang="en-US" dirty="0" err="1" smtClean="0"/>
              <a:t>partisipasi</a:t>
            </a:r>
            <a:r>
              <a:rPr lang="en-US" dirty="0" smtClean="0"/>
              <a:t>, </a:t>
            </a:r>
            <a:r>
              <a:rPr lang="en-US" dirty="0" err="1" smtClean="0"/>
              <a:t>serta</a:t>
            </a:r>
            <a:r>
              <a:rPr lang="en-US" dirty="0" smtClean="0"/>
              <a:t> </a:t>
            </a:r>
            <a:r>
              <a:rPr lang="en-US" dirty="0" err="1" smtClean="0"/>
              <a:t>memproduksi</a:t>
            </a:r>
            <a:r>
              <a:rPr lang="en-US" dirty="0" smtClean="0"/>
              <a:t> </a:t>
            </a:r>
            <a:r>
              <a:rPr lang="en-US" dirty="0" err="1" smtClean="0"/>
              <a:t>kegaduhan</a:t>
            </a:r>
            <a:r>
              <a:rPr lang="en-US" dirty="0" smtClean="0"/>
              <a:t> </a:t>
            </a:r>
            <a:r>
              <a:rPr lang="en-US" dirty="0" err="1" smtClean="0"/>
              <a:t>politik</a:t>
            </a:r>
            <a:r>
              <a:rPr lang="en-US" dirty="0" smtClean="0"/>
              <a:t>, </a:t>
            </a:r>
            <a:r>
              <a:rPr lang="en-US" dirty="0" err="1" smtClean="0"/>
              <a:t>tapi</a:t>
            </a:r>
            <a:r>
              <a:rPr lang="en-US" dirty="0" smtClean="0"/>
              <a:t> </a:t>
            </a:r>
            <a:r>
              <a:rPr lang="en-US" dirty="0" err="1" smtClean="0"/>
              <a:t>juga</a:t>
            </a:r>
            <a:r>
              <a:rPr lang="en-US" dirty="0" smtClean="0"/>
              <a:t> </a:t>
            </a:r>
            <a:r>
              <a:rPr lang="en-US" dirty="0" err="1" smtClean="0"/>
              <a:t>memberi</a:t>
            </a:r>
            <a:r>
              <a:rPr lang="en-US" dirty="0" smtClean="0"/>
              <a:t> </a:t>
            </a:r>
            <a:r>
              <a:rPr lang="en-US" dirty="0" err="1" smtClean="0"/>
              <a:t>kontribusi</a:t>
            </a:r>
            <a:r>
              <a:rPr lang="en-US" dirty="0" smtClean="0"/>
              <a:t> </a:t>
            </a:r>
            <a:r>
              <a:rPr lang="en-US" dirty="0" err="1" smtClean="0"/>
              <a:t>bagi</a:t>
            </a:r>
            <a:r>
              <a:rPr lang="en-US" dirty="0" smtClean="0"/>
              <a:t> </a:t>
            </a:r>
            <a:r>
              <a:rPr lang="en-US" dirty="0" err="1" smtClean="0"/>
              <a:t>tegaknya</a:t>
            </a:r>
            <a:r>
              <a:rPr lang="en-US" dirty="0" smtClean="0"/>
              <a:t> </a:t>
            </a:r>
            <a:r>
              <a:rPr lang="en-US" dirty="0" err="1" smtClean="0"/>
              <a:t>pemerintahan</a:t>
            </a:r>
            <a:r>
              <a:rPr lang="en-US" dirty="0" smtClean="0"/>
              <a:t> </a:t>
            </a:r>
            <a:r>
              <a:rPr lang="en-US" dirty="0" err="1" smtClean="0"/>
              <a:t>yg</a:t>
            </a:r>
            <a:r>
              <a:rPr lang="en-US" dirty="0" smtClean="0"/>
              <a:t> </a:t>
            </a:r>
            <a:r>
              <a:rPr lang="en-US" dirty="0" err="1" smtClean="0"/>
              <a:t>bersih</a:t>
            </a:r>
            <a:r>
              <a:rPr lang="en-US" dirty="0" smtClean="0"/>
              <a:t>, </a:t>
            </a:r>
            <a:r>
              <a:rPr lang="en-US" dirty="0" err="1" smtClean="0"/>
              <a:t>serta</a:t>
            </a:r>
            <a:r>
              <a:rPr lang="en-US" dirty="0" smtClean="0"/>
              <a:t> </a:t>
            </a:r>
            <a:r>
              <a:rPr lang="en-US" dirty="0" err="1" smtClean="0"/>
              <a:t>terwujudnya</a:t>
            </a:r>
            <a:r>
              <a:rPr lang="en-US" dirty="0" smtClean="0"/>
              <a:t> </a:t>
            </a:r>
            <a:r>
              <a:rPr lang="en-US" dirty="0" err="1" smtClean="0"/>
              <a:t>keadilan</a:t>
            </a:r>
            <a:r>
              <a:rPr lang="en-US" dirty="0" smtClean="0"/>
              <a:t> </a:t>
            </a:r>
            <a:r>
              <a:rPr lang="en-US" dirty="0" err="1" smtClean="0"/>
              <a:t>dan</a:t>
            </a:r>
            <a:r>
              <a:rPr lang="en-US" dirty="0" smtClean="0"/>
              <a:t> </a:t>
            </a:r>
            <a:r>
              <a:rPr lang="en-US" dirty="0" err="1" smtClean="0"/>
              <a:t>kesejahteraan</a:t>
            </a:r>
            <a:r>
              <a:rPr lang="en-US" dirty="0" smtClean="0"/>
              <a:t> </a:t>
            </a:r>
            <a:r>
              <a:rPr lang="en-US" dirty="0" err="1" smtClean="0"/>
              <a:t>rakyat</a:t>
            </a:r>
            <a:r>
              <a:rPr lang="en-US" dirty="0" smtClean="0"/>
              <a:t>;</a:t>
            </a:r>
          </a:p>
          <a:p>
            <a:pPr>
              <a:buNone/>
            </a:pP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428868"/>
            <a:ext cx="4572000" cy="1569660"/>
          </a:xfrm>
          <a:prstGeom prst="rect">
            <a:avLst/>
          </a:prstGeom>
        </p:spPr>
        <p:txBody>
          <a:bodyPr wrap="square">
            <a:spAutoFit/>
          </a:bodyPr>
          <a:lstStyle/>
          <a:p>
            <a:pPr algn="ctr">
              <a:buFontTx/>
              <a:buNone/>
            </a:pPr>
            <a:r>
              <a:rPr lang="en-US" sz="4800" dirty="0" err="1" smtClean="0">
                <a:latin typeface="Brush Script MT" pitchFamily="66" charset="0"/>
              </a:rPr>
              <a:t>Wassalam</a:t>
            </a:r>
            <a:r>
              <a:rPr lang="en-US" sz="4800" dirty="0" smtClean="0">
                <a:latin typeface="Brush Script MT" pitchFamily="66" charset="0"/>
              </a:rPr>
              <a:t>,</a:t>
            </a:r>
          </a:p>
          <a:p>
            <a:pPr algn="ctr">
              <a:buFontTx/>
              <a:buNone/>
            </a:pPr>
            <a:r>
              <a:rPr lang="en-US" sz="4800" dirty="0" err="1" smtClean="0">
                <a:latin typeface="Brush Script MT" pitchFamily="66" charset="0"/>
              </a:rPr>
              <a:t>Terima</a:t>
            </a:r>
            <a:r>
              <a:rPr lang="en-US" sz="4800" dirty="0" smtClean="0">
                <a:latin typeface="Brush Script MT" pitchFamily="66" charset="0"/>
              </a:rPr>
              <a:t> </a:t>
            </a:r>
            <a:r>
              <a:rPr lang="en-US" sz="4800" dirty="0" err="1" smtClean="0">
                <a:latin typeface="Brush Script MT" pitchFamily="66" charset="0"/>
              </a:rPr>
              <a:t>kasih</a:t>
            </a:r>
            <a:endParaRPr lang="en-US" sz="4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954</TotalTime>
  <Words>2631</Words>
  <Application>Microsoft Office PowerPoint</Application>
  <PresentationFormat>On-screen Show (4:3)</PresentationFormat>
  <Paragraphs>100</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UU Pemilu &amp; Konsolidasi Sistem Presidensial Indonesia</vt:lpstr>
      <vt:lpstr>Sistem Pemilu yang Ideal?</vt:lpstr>
      <vt:lpstr>Apa Masalah Pemilu-pemilu Kita? (1)</vt:lpstr>
      <vt:lpstr>Apa Masalah Pemilu-pemilu Kita? (2)</vt:lpstr>
      <vt:lpstr>Apa Konteks &amp; Tujuan Pemilu?</vt:lpstr>
      <vt:lpstr>Apa Solusinya, Mengapa Pemilu Serentak?</vt:lpstr>
      <vt:lpstr>Sistem Demokrasi Presidensial (1)</vt:lpstr>
      <vt:lpstr>Sistem Demokrasi Presidensial (2)</vt:lpstr>
      <vt:lpstr>Dilema Sistem Demokrasi Presidensial </vt:lpstr>
      <vt:lpstr>Dilema Kombinasi  Sistem Presidensial  dan Sistem Multipartai (1)</vt:lpstr>
      <vt:lpstr>Dilema Kombinasi  Sistem Presidensial  dan Sistem Multipartai (2)</vt:lpstr>
      <vt:lpstr>Pemilu Serentak dan Penguatan Demokrasi Presidensial</vt:lpstr>
      <vt:lpstr>Berbagai Varian Pemilu Serentak</vt:lpstr>
      <vt:lpstr>Problem Pemilu Serentak versi MK</vt:lpstr>
      <vt:lpstr>Kelebihan Skema Pemilu Serentak Varian Nasional-Lokal (1)</vt:lpstr>
      <vt:lpstr>Kelebihan Skema Pemilu Serentak Varian Nasional-Lokal (2)</vt:lpstr>
      <vt:lpstr>Kelebihan Skema Pemilu Serentak Varian Nasional-Lokal (3)</vt:lpstr>
      <vt:lpstr>Problem Pileg dalam UU Pemilu (1)</vt:lpstr>
      <vt:lpstr>Problem Pileg dalam UU Pemilu (2)</vt:lpstr>
      <vt:lpstr>Problem Pilpres dalam UU Pemilu (1)</vt:lpstr>
      <vt:lpstr>Problem Pilpres dalam UU Pemilu (2)</vt:lpstr>
      <vt:lpstr>Dampak bagi Pilpres 2019</vt:lpstr>
      <vt:lpstr>UU Pemilu &amp; Konsolidasi  Sistem Presidensial (1)</vt:lpstr>
      <vt:lpstr>UU Pemilu &amp; Konsolidasi  Sistem Presidensial (2)</vt:lpstr>
      <vt:lpstr>Apa Fokus Pengawalan Demokrasi?</vt:lpstr>
      <vt:lpstr>Slide 26</vt:lpstr>
    </vt:vector>
  </TitlesOfParts>
  <Company>LIPI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Pemilu Serentak 2019 dan Masa Depan Demokrasi Presidensial Indonesia</dc:title>
  <dc:creator>P2P</dc:creator>
  <cp:lastModifiedBy>P2P</cp:lastModifiedBy>
  <cp:revision>98</cp:revision>
  <dcterms:created xsi:type="dcterms:W3CDTF">2015-02-18T05:54:27Z</dcterms:created>
  <dcterms:modified xsi:type="dcterms:W3CDTF">2017-11-20T08:48:33Z</dcterms:modified>
</cp:coreProperties>
</file>