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83" r:id="rId3"/>
    <p:sldId id="284" r:id="rId4"/>
    <p:sldId id="281" r:id="rId5"/>
    <p:sldId id="280" r:id="rId6"/>
    <p:sldId id="286" r:id="rId7"/>
    <p:sldId id="27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F317CE-591D-408C-8BC4-7103C4E4DD6D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F368CE8-16C9-40CF-BC09-12DA2D87F970}">
      <dgm:prSet phldrT="[Text]"/>
      <dgm:spPr>
        <a:solidFill>
          <a:srgbClr val="FF0000"/>
        </a:solidFill>
        <a:ln>
          <a:solidFill>
            <a:srgbClr val="FF0000"/>
          </a:solidFill>
        </a:ln>
      </dgm:spPr>
      <dgm:t>
        <a:bodyPr/>
        <a:lstStyle/>
        <a:p>
          <a:r>
            <a:rPr lang="id-ID" dirty="0"/>
            <a:t>Fungsi Bawaslu</a:t>
          </a:r>
          <a:endParaRPr lang="en-US" dirty="0"/>
        </a:p>
      </dgm:t>
    </dgm:pt>
    <dgm:pt modelId="{787314D4-49DA-44C8-8541-6A50FAC6526D}" type="parTrans" cxnId="{4515A577-E844-484C-AF45-582D26A26FCD}">
      <dgm:prSet/>
      <dgm:spPr/>
      <dgm:t>
        <a:bodyPr/>
        <a:lstStyle/>
        <a:p>
          <a:endParaRPr lang="en-US"/>
        </a:p>
      </dgm:t>
    </dgm:pt>
    <dgm:pt modelId="{57616FAA-6AE8-451D-9FCD-0D18201B4B95}" type="sibTrans" cxnId="{4515A577-E844-484C-AF45-582D26A26FCD}">
      <dgm:prSet/>
      <dgm:spPr/>
      <dgm:t>
        <a:bodyPr/>
        <a:lstStyle/>
        <a:p>
          <a:endParaRPr lang="en-US"/>
        </a:p>
      </dgm:t>
    </dgm:pt>
    <dgm:pt modelId="{C74FBA63-8AD1-482A-8AE3-2C86AFF493CF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id-ID" dirty="0"/>
            <a:t>Pengawasan/Pencegahan</a:t>
          </a:r>
          <a:endParaRPr lang="en-US" dirty="0"/>
        </a:p>
      </dgm:t>
    </dgm:pt>
    <dgm:pt modelId="{5FE0F6E7-C830-439E-A05F-BEF4788C5793}" type="parTrans" cxnId="{F3A7DCC9-41EB-4FF2-A9AD-0ACCC98C3A01}">
      <dgm:prSet/>
      <dgm:spPr/>
      <dgm:t>
        <a:bodyPr/>
        <a:lstStyle/>
        <a:p>
          <a:endParaRPr lang="en-US"/>
        </a:p>
      </dgm:t>
    </dgm:pt>
    <dgm:pt modelId="{E0B57337-2B15-44D2-9313-063DCDBE0DC5}" type="sibTrans" cxnId="{F3A7DCC9-41EB-4FF2-A9AD-0ACCC98C3A01}">
      <dgm:prSet/>
      <dgm:spPr/>
      <dgm:t>
        <a:bodyPr/>
        <a:lstStyle/>
        <a:p>
          <a:endParaRPr lang="en-US"/>
        </a:p>
      </dgm:t>
    </dgm:pt>
    <dgm:pt modelId="{E1FBE2D0-AF59-447D-9491-1E7C87142296}">
      <dgm:prSet phldrT="[Text]"/>
      <dgm:spPr/>
      <dgm:t>
        <a:bodyPr/>
        <a:lstStyle/>
        <a:p>
          <a:r>
            <a:rPr lang="id-ID" dirty="0"/>
            <a:t>Penindakan</a:t>
          </a:r>
          <a:endParaRPr lang="en-US" dirty="0"/>
        </a:p>
      </dgm:t>
    </dgm:pt>
    <dgm:pt modelId="{D9586C3A-E4D0-428F-985C-096F874E7DBE}" type="parTrans" cxnId="{B8AC44BF-DC7D-4853-80A9-92B1FE353F82}">
      <dgm:prSet/>
      <dgm:spPr/>
      <dgm:t>
        <a:bodyPr/>
        <a:lstStyle/>
        <a:p>
          <a:endParaRPr lang="en-US"/>
        </a:p>
      </dgm:t>
    </dgm:pt>
    <dgm:pt modelId="{16A01E99-A238-468B-8441-EBFA6CF357B9}" type="sibTrans" cxnId="{B8AC44BF-DC7D-4853-80A9-92B1FE353F82}">
      <dgm:prSet/>
      <dgm:spPr/>
      <dgm:t>
        <a:bodyPr/>
        <a:lstStyle/>
        <a:p>
          <a:endParaRPr lang="en-US"/>
        </a:p>
      </dgm:t>
    </dgm:pt>
    <dgm:pt modelId="{599B1C27-0BA5-4F29-A0D9-22E6B013F402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id-ID" dirty="0"/>
            <a:t>Memutus Sengketa Proses</a:t>
          </a:r>
          <a:endParaRPr lang="en-US" dirty="0"/>
        </a:p>
      </dgm:t>
    </dgm:pt>
    <dgm:pt modelId="{158CB6F8-6C2C-4C80-897A-6296B500B6FF}" type="parTrans" cxnId="{4E464BE8-B6A0-44AA-AA5D-16825B0591D9}">
      <dgm:prSet/>
      <dgm:spPr/>
      <dgm:t>
        <a:bodyPr/>
        <a:lstStyle/>
        <a:p>
          <a:endParaRPr lang="en-US"/>
        </a:p>
      </dgm:t>
    </dgm:pt>
    <dgm:pt modelId="{313340C7-6F21-496A-AE6C-BED9019F3172}" type="sibTrans" cxnId="{4E464BE8-B6A0-44AA-AA5D-16825B0591D9}">
      <dgm:prSet/>
      <dgm:spPr/>
      <dgm:t>
        <a:bodyPr/>
        <a:lstStyle/>
        <a:p>
          <a:endParaRPr lang="en-US"/>
        </a:p>
      </dgm:t>
    </dgm:pt>
    <dgm:pt modelId="{AEB88748-D58C-436A-95F8-483189BFE47E}" type="pres">
      <dgm:prSet presAssocID="{10F317CE-591D-408C-8BC4-7103C4E4DD6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6BCDBB0-7052-4754-B8D7-1C85CF8621BC}" type="pres">
      <dgm:prSet presAssocID="{3F368CE8-16C9-40CF-BC09-12DA2D87F970}" presName="root1" presStyleCnt="0"/>
      <dgm:spPr/>
    </dgm:pt>
    <dgm:pt modelId="{EB95C53D-394D-4007-AD07-477EFECF8842}" type="pres">
      <dgm:prSet presAssocID="{3F368CE8-16C9-40CF-BC09-12DA2D87F970}" presName="LevelOneTextNode" presStyleLbl="node0" presStyleIdx="0" presStyleCnt="1">
        <dgm:presLayoutVars>
          <dgm:chPref val="3"/>
        </dgm:presLayoutVars>
      </dgm:prSet>
      <dgm:spPr/>
    </dgm:pt>
    <dgm:pt modelId="{3756CFDC-4AAC-46CC-B545-0505E30AF3B0}" type="pres">
      <dgm:prSet presAssocID="{3F368CE8-16C9-40CF-BC09-12DA2D87F970}" presName="level2hierChild" presStyleCnt="0"/>
      <dgm:spPr/>
    </dgm:pt>
    <dgm:pt modelId="{76DD45C4-5A67-47B0-B412-1BAC2CA56079}" type="pres">
      <dgm:prSet presAssocID="{5FE0F6E7-C830-439E-A05F-BEF4788C5793}" presName="conn2-1" presStyleLbl="parChTrans1D2" presStyleIdx="0" presStyleCnt="3"/>
      <dgm:spPr/>
    </dgm:pt>
    <dgm:pt modelId="{8C253917-EE27-4C64-99C5-94D1A51D9B71}" type="pres">
      <dgm:prSet presAssocID="{5FE0F6E7-C830-439E-A05F-BEF4788C5793}" presName="connTx" presStyleLbl="parChTrans1D2" presStyleIdx="0" presStyleCnt="3"/>
      <dgm:spPr/>
    </dgm:pt>
    <dgm:pt modelId="{5CD66841-0AAC-4856-8233-154EB9E776A9}" type="pres">
      <dgm:prSet presAssocID="{C74FBA63-8AD1-482A-8AE3-2C86AFF493CF}" presName="root2" presStyleCnt="0"/>
      <dgm:spPr/>
    </dgm:pt>
    <dgm:pt modelId="{2EC279E0-6B1D-4D2D-90D8-AD81D3A7D8F3}" type="pres">
      <dgm:prSet presAssocID="{C74FBA63-8AD1-482A-8AE3-2C86AFF493CF}" presName="LevelTwoTextNode" presStyleLbl="node2" presStyleIdx="0" presStyleCnt="3" custScaleX="211980">
        <dgm:presLayoutVars>
          <dgm:chPref val="3"/>
        </dgm:presLayoutVars>
      </dgm:prSet>
      <dgm:spPr/>
    </dgm:pt>
    <dgm:pt modelId="{81ECCE9C-991F-4898-8695-4A7F98D275A7}" type="pres">
      <dgm:prSet presAssocID="{C74FBA63-8AD1-482A-8AE3-2C86AFF493CF}" presName="level3hierChild" presStyleCnt="0"/>
      <dgm:spPr/>
    </dgm:pt>
    <dgm:pt modelId="{3948E0C8-3B4A-4D10-9F3D-910733044054}" type="pres">
      <dgm:prSet presAssocID="{D9586C3A-E4D0-428F-985C-096F874E7DBE}" presName="conn2-1" presStyleLbl="parChTrans1D2" presStyleIdx="1" presStyleCnt="3"/>
      <dgm:spPr/>
    </dgm:pt>
    <dgm:pt modelId="{C46EB966-80BD-4C77-9794-CDC021CD5E3B}" type="pres">
      <dgm:prSet presAssocID="{D9586C3A-E4D0-428F-985C-096F874E7DBE}" presName="connTx" presStyleLbl="parChTrans1D2" presStyleIdx="1" presStyleCnt="3"/>
      <dgm:spPr/>
    </dgm:pt>
    <dgm:pt modelId="{36C2D6CB-B42B-4B7F-8BA0-CAC4879E61D7}" type="pres">
      <dgm:prSet presAssocID="{E1FBE2D0-AF59-447D-9491-1E7C87142296}" presName="root2" presStyleCnt="0"/>
      <dgm:spPr/>
    </dgm:pt>
    <dgm:pt modelId="{505926CD-9A89-4743-9345-8AA7F970E335}" type="pres">
      <dgm:prSet presAssocID="{E1FBE2D0-AF59-447D-9491-1E7C87142296}" presName="LevelTwoTextNode" presStyleLbl="node2" presStyleIdx="1" presStyleCnt="3">
        <dgm:presLayoutVars>
          <dgm:chPref val="3"/>
        </dgm:presLayoutVars>
      </dgm:prSet>
      <dgm:spPr/>
    </dgm:pt>
    <dgm:pt modelId="{EF0109C3-C1D4-4BB9-B14F-31293D5CD152}" type="pres">
      <dgm:prSet presAssocID="{E1FBE2D0-AF59-447D-9491-1E7C87142296}" presName="level3hierChild" presStyleCnt="0"/>
      <dgm:spPr/>
    </dgm:pt>
    <dgm:pt modelId="{D54E6229-BBCF-44E2-9714-93A10A1C01AF}" type="pres">
      <dgm:prSet presAssocID="{158CB6F8-6C2C-4C80-897A-6296B500B6FF}" presName="conn2-1" presStyleLbl="parChTrans1D2" presStyleIdx="2" presStyleCnt="3"/>
      <dgm:spPr/>
    </dgm:pt>
    <dgm:pt modelId="{81802773-B6AE-4FD4-94BA-F03FC79B612D}" type="pres">
      <dgm:prSet presAssocID="{158CB6F8-6C2C-4C80-897A-6296B500B6FF}" presName="connTx" presStyleLbl="parChTrans1D2" presStyleIdx="2" presStyleCnt="3"/>
      <dgm:spPr/>
    </dgm:pt>
    <dgm:pt modelId="{38195C14-AA6C-4FBA-A8F2-53C5AAB74F0E}" type="pres">
      <dgm:prSet presAssocID="{599B1C27-0BA5-4F29-A0D9-22E6B013F402}" presName="root2" presStyleCnt="0"/>
      <dgm:spPr/>
    </dgm:pt>
    <dgm:pt modelId="{29EF4CFD-591A-44A4-B3A6-EF6C047D7504}" type="pres">
      <dgm:prSet presAssocID="{599B1C27-0BA5-4F29-A0D9-22E6B013F402}" presName="LevelTwoTextNode" presStyleLbl="node2" presStyleIdx="2" presStyleCnt="3" custScaleX="236891">
        <dgm:presLayoutVars>
          <dgm:chPref val="3"/>
        </dgm:presLayoutVars>
      </dgm:prSet>
      <dgm:spPr/>
    </dgm:pt>
    <dgm:pt modelId="{9BF6368C-4A32-45E0-9B6A-887EAD61932F}" type="pres">
      <dgm:prSet presAssocID="{599B1C27-0BA5-4F29-A0D9-22E6B013F402}" presName="level3hierChild" presStyleCnt="0"/>
      <dgm:spPr/>
    </dgm:pt>
  </dgm:ptLst>
  <dgm:cxnLst>
    <dgm:cxn modelId="{9FADEB21-0098-492E-B90A-67EFB643FC58}" type="presOf" srcId="{D9586C3A-E4D0-428F-985C-096F874E7DBE}" destId="{3948E0C8-3B4A-4D10-9F3D-910733044054}" srcOrd="0" destOrd="0" presId="urn:microsoft.com/office/officeart/2008/layout/HorizontalMultiLevelHierarchy"/>
    <dgm:cxn modelId="{D300F223-59BE-4824-A6E1-DFFC809686A2}" type="presOf" srcId="{158CB6F8-6C2C-4C80-897A-6296B500B6FF}" destId="{81802773-B6AE-4FD4-94BA-F03FC79B612D}" srcOrd="1" destOrd="0" presId="urn:microsoft.com/office/officeart/2008/layout/HorizontalMultiLevelHierarchy"/>
    <dgm:cxn modelId="{E587124D-1A95-428A-BAC1-A63210080A95}" type="presOf" srcId="{3F368CE8-16C9-40CF-BC09-12DA2D87F970}" destId="{EB95C53D-394D-4007-AD07-477EFECF8842}" srcOrd="0" destOrd="0" presId="urn:microsoft.com/office/officeart/2008/layout/HorizontalMultiLevelHierarchy"/>
    <dgm:cxn modelId="{C5385E4D-7612-44C9-A933-96023CDD5872}" type="presOf" srcId="{10F317CE-591D-408C-8BC4-7103C4E4DD6D}" destId="{AEB88748-D58C-436A-95F8-483189BFE47E}" srcOrd="0" destOrd="0" presId="urn:microsoft.com/office/officeart/2008/layout/HorizontalMultiLevelHierarchy"/>
    <dgm:cxn modelId="{4515A577-E844-484C-AF45-582D26A26FCD}" srcId="{10F317CE-591D-408C-8BC4-7103C4E4DD6D}" destId="{3F368CE8-16C9-40CF-BC09-12DA2D87F970}" srcOrd="0" destOrd="0" parTransId="{787314D4-49DA-44C8-8541-6A50FAC6526D}" sibTransId="{57616FAA-6AE8-451D-9FCD-0D18201B4B95}"/>
    <dgm:cxn modelId="{AA8A237D-174F-4410-9934-BD327FB2BFAA}" type="presOf" srcId="{599B1C27-0BA5-4F29-A0D9-22E6B013F402}" destId="{29EF4CFD-591A-44A4-B3A6-EF6C047D7504}" srcOrd="0" destOrd="0" presId="urn:microsoft.com/office/officeart/2008/layout/HorizontalMultiLevelHierarchy"/>
    <dgm:cxn modelId="{716F2F94-8CFC-4B0F-A4EC-1C19381DADC3}" type="presOf" srcId="{D9586C3A-E4D0-428F-985C-096F874E7DBE}" destId="{C46EB966-80BD-4C77-9794-CDC021CD5E3B}" srcOrd="1" destOrd="0" presId="urn:microsoft.com/office/officeart/2008/layout/HorizontalMultiLevelHierarchy"/>
    <dgm:cxn modelId="{60C1B394-A3AA-4DF4-BE7D-3B609A315BF0}" type="presOf" srcId="{158CB6F8-6C2C-4C80-897A-6296B500B6FF}" destId="{D54E6229-BBCF-44E2-9714-93A10A1C01AF}" srcOrd="0" destOrd="0" presId="urn:microsoft.com/office/officeart/2008/layout/HorizontalMultiLevelHierarchy"/>
    <dgm:cxn modelId="{B8AC44BF-DC7D-4853-80A9-92B1FE353F82}" srcId="{3F368CE8-16C9-40CF-BC09-12DA2D87F970}" destId="{E1FBE2D0-AF59-447D-9491-1E7C87142296}" srcOrd="1" destOrd="0" parTransId="{D9586C3A-E4D0-428F-985C-096F874E7DBE}" sibTransId="{16A01E99-A238-468B-8441-EBFA6CF357B9}"/>
    <dgm:cxn modelId="{F3A7DCC9-41EB-4FF2-A9AD-0ACCC98C3A01}" srcId="{3F368CE8-16C9-40CF-BC09-12DA2D87F970}" destId="{C74FBA63-8AD1-482A-8AE3-2C86AFF493CF}" srcOrd="0" destOrd="0" parTransId="{5FE0F6E7-C830-439E-A05F-BEF4788C5793}" sibTransId="{E0B57337-2B15-44D2-9313-063DCDBE0DC5}"/>
    <dgm:cxn modelId="{D97104CB-2732-40DB-9A64-5769A3617DC1}" type="presOf" srcId="{5FE0F6E7-C830-439E-A05F-BEF4788C5793}" destId="{76DD45C4-5A67-47B0-B412-1BAC2CA56079}" srcOrd="0" destOrd="0" presId="urn:microsoft.com/office/officeart/2008/layout/HorizontalMultiLevelHierarchy"/>
    <dgm:cxn modelId="{CC0119CB-E936-4694-9FC6-130E6EB64933}" type="presOf" srcId="{5FE0F6E7-C830-439E-A05F-BEF4788C5793}" destId="{8C253917-EE27-4C64-99C5-94D1A51D9B71}" srcOrd="1" destOrd="0" presId="urn:microsoft.com/office/officeart/2008/layout/HorizontalMultiLevelHierarchy"/>
    <dgm:cxn modelId="{F80702CE-14A8-4D2E-9BB9-4F8E8E1B6089}" type="presOf" srcId="{C74FBA63-8AD1-482A-8AE3-2C86AFF493CF}" destId="{2EC279E0-6B1D-4D2D-90D8-AD81D3A7D8F3}" srcOrd="0" destOrd="0" presId="urn:microsoft.com/office/officeart/2008/layout/HorizontalMultiLevelHierarchy"/>
    <dgm:cxn modelId="{DB958FD5-AEB5-4669-B1CE-42E8A3AE8C72}" type="presOf" srcId="{E1FBE2D0-AF59-447D-9491-1E7C87142296}" destId="{505926CD-9A89-4743-9345-8AA7F970E335}" srcOrd="0" destOrd="0" presId="urn:microsoft.com/office/officeart/2008/layout/HorizontalMultiLevelHierarchy"/>
    <dgm:cxn modelId="{4E464BE8-B6A0-44AA-AA5D-16825B0591D9}" srcId="{3F368CE8-16C9-40CF-BC09-12DA2D87F970}" destId="{599B1C27-0BA5-4F29-A0D9-22E6B013F402}" srcOrd="2" destOrd="0" parTransId="{158CB6F8-6C2C-4C80-897A-6296B500B6FF}" sibTransId="{313340C7-6F21-496A-AE6C-BED9019F3172}"/>
    <dgm:cxn modelId="{F3C5B282-5791-495D-873A-97ACAA5EF54E}" type="presParOf" srcId="{AEB88748-D58C-436A-95F8-483189BFE47E}" destId="{C6BCDBB0-7052-4754-B8D7-1C85CF8621BC}" srcOrd="0" destOrd="0" presId="urn:microsoft.com/office/officeart/2008/layout/HorizontalMultiLevelHierarchy"/>
    <dgm:cxn modelId="{F09169F0-4D68-4B58-8E8F-72B76C4A659F}" type="presParOf" srcId="{C6BCDBB0-7052-4754-B8D7-1C85CF8621BC}" destId="{EB95C53D-394D-4007-AD07-477EFECF8842}" srcOrd="0" destOrd="0" presId="urn:microsoft.com/office/officeart/2008/layout/HorizontalMultiLevelHierarchy"/>
    <dgm:cxn modelId="{ECEAF7F3-ACFB-497A-8EE0-7FAE378321A7}" type="presParOf" srcId="{C6BCDBB0-7052-4754-B8D7-1C85CF8621BC}" destId="{3756CFDC-4AAC-46CC-B545-0505E30AF3B0}" srcOrd="1" destOrd="0" presId="urn:microsoft.com/office/officeart/2008/layout/HorizontalMultiLevelHierarchy"/>
    <dgm:cxn modelId="{276B389E-3E14-40AC-9826-EF9D534DDE8B}" type="presParOf" srcId="{3756CFDC-4AAC-46CC-B545-0505E30AF3B0}" destId="{76DD45C4-5A67-47B0-B412-1BAC2CA56079}" srcOrd="0" destOrd="0" presId="urn:microsoft.com/office/officeart/2008/layout/HorizontalMultiLevelHierarchy"/>
    <dgm:cxn modelId="{A40245DA-259F-4123-949A-BB37124BBD3B}" type="presParOf" srcId="{76DD45C4-5A67-47B0-B412-1BAC2CA56079}" destId="{8C253917-EE27-4C64-99C5-94D1A51D9B71}" srcOrd="0" destOrd="0" presId="urn:microsoft.com/office/officeart/2008/layout/HorizontalMultiLevelHierarchy"/>
    <dgm:cxn modelId="{517A8CD6-2F6A-4428-9552-D35FF28D4B4D}" type="presParOf" srcId="{3756CFDC-4AAC-46CC-B545-0505E30AF3B0}" destId="{5CD66841-0AAC-4856-8233-154EB9E776A9}" srcOrd="1" destOrd="0" presId="urn:microsoft.com/office/officeart/2008/layout/HorizontalMultiLevelHierarchy"/>
    <dgm:cxn modelId="{E30DF6CA-0030-4039-AE4E-5F562F38FEC0}" type="presParOf" srcId="{5CD66841-0AAC-4856-8233-154EB9E776A9}" destId="{2EC279E0-6B1D-4D2D-90D8-AD81D3A7D8F3}" srcOrd="0" destOrd="0" presId="urn:microsoft.com/office/officeart/2008/layout/HorizontalMultiLevelHierarchy"/>
    <dgm:cxn modelId="{BC276C26-04FF-4283-9293-F4B5DABA559F}" type="presParOf" srcId="{5CD66841-0AAC-4856-8233-154EB9E776A9}" destId="{81ECCE9C-991F-4898-8695-4A7F98D275A7}" srcOrd="1" destOrd="0" presId="urn:microsoft.com/office/officeart/2008/layout/HorizontalMultiLevelHierarchy"/>
    <dgm:cxn modelId="{6D2408E7-310F-4D7A-9FBC-329F674B26A2}" type="presParOf" srcId="{3756CFDC-4AAC-46CC-B545-0505E30AF3B0}" destId="{3948E0C8-3B4A-4D10-9F3D-910733044054}" srcOrd="2" destOrd="0" presId="urn:microsoft.com/office/officeart/2008/layout/HorizontalMultiLevelHierarchy"/>
    <dgm:cxn modelId="{32D28CF2-9FC4-4EC2-9EF5-037BB339DA5C}" type="presParOf" srcId="{3948E0C8-3B4A-4D10-9F3D-910733044054}" destId="{C46EB966-80BD-4C77-9794-CDC021CD5E3B}" srcOrd="0" destOrd="0" presId="urn:microsoft.com/office/officeart/2008/layout/HorizontalMultiLevelHierarchy"/>
    <dgm:cxn modelId="{FA14E535-BC55-4ABD-8939-DF35EE70D5A2}" type="presParOf" srcId="{3756CFDC-4AAC-46CC-B545-0505E30AF3B0}" destId="{36C2D6CB-B42B-4B7F-8BA0-CAC4879E61D7}" srcOrd="3" destOrd="0" presId="urn:microsoft.com/office/officeart/2008/layout/HorizontalMultiLevelHierarchy"/>
    <dgm:cxn modelId="{054D3B07-5597-4B26-A27E-F2C383EB8316}" type="presParOf" srcId="{36C2D6CB-B42B-4B7F-8BA0-CAC4879E61D7}" destId="{505926CD-9A89-4743-9345-8AA7F970E335}" srcOrd="0" destOrd="0" presId="urn:microsoft.com/office/officeart/2008/layout/HorizontalMultiLevelHierarchy"/>
    <dgm:cxn modelId="{8B10CF5B-898B-4A3B-AA52-9B5FD7CF5B2B}" type="presParOf" srcId="{36C2D6CB-B42B-4B7F-8BA0-CAC4879E61D7}" destId="{EF0109C3-C1D4-4BB9-B14F-31293D5CD152}" srcOrd="1" destOrd="0" presId="urn:microsoft.com/office/officeart/2008/layout/HorizontalMultiLevelHierarchy"/>
    <dgm:cxn modelId="{22A98AB3-8BC7-439E-953B-EFF31C82618D}" type="presParOf" srcId="{3756CFDC-4AAC-46CC-B545-0505E30AF3B0}" destId="{D54E6229-BBCF-44E2-9714-93A10A1C01AF}" srcOrd="4" destOrd="0" presId="urn:microsoft.com/office/officeart/2008/layout/HorizontalMultiLevelHierarchy"/>
    <dgm:cxn modelId="{AAAE120A-D621-4773-949C-F3BA96919305}" type="presParOf" srcId="{D54E6229-BBCF-44E2-9714-93A10A1C01AF}" destId="{81802773-B6AE-4FD4-94BA-F03FC79B612D}" srcOrd="0" destOrd="0" presId="urn:microsoft.com/office/officeart/2008/layout/HorizontalMultiLevelHierarchy"/>
    <dgm:cxn modelId="{1B69C9F8-D56F-4513-B23B-DABEA50C19F2}" type="presParOf" srcId="{3756CFDC-4AAC-46CC-B545-0505E30AF3B0}" destId="{38195C14-AA6C-4FBA-A8F2-53C5AAB74F0E}" srcOrd="5" destOrd="0" presId="urn:microsoft.com/office/officeart/2008/layout/HorizontalMultiLevelHierarchy"/>
    <dgm:cxn modelId="{E1D9CFE6-9956-4BE4-9367-51A8FE6E25FC}" type="presParOf" srcId="{38195C14-AA6C-4FBA-A8F2-53C5AAB74F0E}" destId="{29EF4CFD-591A-44A4-B3A6-EF6C047D7504}" srcOrd="0" destOrd="0" presId="urn:microsoft.com/office/officeart/2008/layout/HorizontalMultiLevelHierarchy"/>
    <dgm:cxn modelId="{72ED3FA3-B980-4047-9794-C0B44A346D7F}" type="presParOf" srcId="{38195C14-AA6C-4FBA-A8F2-53C5AAB74F0E}" destId="{9BF6368C-4A32-45E0-9B6A-887EAD61932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1BAE1A-376D-4811-9275-0F190FB0CC1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557065C4-1932-4E68-ABA2-57E6BF8A6379}">
      <dgm:prSet phldrT="[Text]"/>
      <dgm:spPr/>
      <dgm:t>
        <a:bodyPr/>
        <a:lstStyle/>
        <a:p>
          <a:r>
            <a:rPr lang="id-ID" b="1" dirty="0">
              <a:solidFill>
                <a:schemeClr val="tx1"/>
              </a:solidFill>
              <a:latin typeface="+mj-lt"/>
              <a:cs typeface="Times New Roman" pitchFamily="18" charset="0"/>
            </a:rPr>
            <a:t>potensi pelanggaran dengan melakukan tindakan, langkah-langkah &amp; upaya optimal mencegah secara dini terhadap potensi pelanggaran</a:t>
          </a:r>
          <a:r>
            <a:rPr lang="en-US" b="1" dirty="0">
              <a:solidFill>
                <a:schemeClr val="tx1"/>
              </a:solidFill>
              <a:latin typeface="+mj-lt"/>
              <a:cs typeface="Times New Roman" pitchFamily="18" charset="0"/>
            </a:rPr>
            <a:t>.</a:t>
          </a:r>
          <a:endParaRPr lang="id-ID" b="1" dirty="0">
            <a:solidFill>
              <a:schemeClr val="tx1"/>
            </a:solidFill>
          </a:endParaRPr>
        </a:p>
      </dgm:t>
    </dgm:pt>
    <dgm:pt modelId="{AD973095-01EC-47BF-B20F-0B1F24803F7E}" type="parTrans" cxnId="{9A285B0C-C838-45DA-B150-A6DBAD51999C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C28335E8-440A-45BF-9A60-D5C91A0FC262}" type="sibTrans" cxnId="{9A285B0C-C838-45DA-B150-A6DBAD51999C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F3830F2B-EA8F-42A9-B110-3EE77397CEC7}">
      <dgm:prSet phldrT="[Text]" custT="1"/>
      <dgm:spPr/>
      <dgm:t>
        <a:bodyPr/>
        <a:lstStyle/>
        <a:p>
          <a:r>
            <a:rPr lang="id-ID" sz="1800" b="1" dirty="0">
              <a:solidFill>
                <a:schemeClr val="tx1"/>
              </a:solidFill>
              <a:latin typeface="+mj-lt"/>
              <a:cs typeface="Times New Roman" pitchFamily="18" charset="0"/>
            </a:rPr>
            <a:t>dugaan pelanggaran dengan melakukan tindakan penanganan secara cepat &amp; tepat terhadap temuan dan/</a:t>
          </a:r>
          <a:r>
            <a:rPr lang="en-US" sz="1800" b="1" dirty="0">
              <a:solidFill>
                <a:schemeClr val="tx1"/>
              </a:solidFill>
              <a:latin typeface="+mj-lt"/>
              <a:cs typeface="Times New Roman" pitchFamily="18" charset="0"/>
            </a:rPr>
            <a:t> </a:t>
          </a:r>
          <a:r>
            <a:rPr lang="id-ID" sz="1800" b="1" dirty="0">
              <a:solidFill>
                <a:schemeClr val="tx1"/>
              </a:solidFill>
              <a:latin typeface="+mj-lt"/>
              <a:cs typeface="Times New Roman" pitchFamily="18" charset="0"/>
            </a:rPr>
            <a:t>atau laporan dugaan pelanggaran Pemilu. </a:t>
          </a:r>
          <a:endParaRPr lang="id-ID" sz="1800" b="1" dirty="0">
            <a:solidFill>
              <a:schemeClr val="tx1"/>
            </a:solidFill>
          </a:endParaRPr>
        </a:p>
      </dgm:t>
    </dgm:pt>
    <dgm:pt modelId="{0D29A7A7-3B55-443A-8A0A-B2EB678DB81A}" type="parTrans" cxnId="{2761DC93-ED44-4A82-BF67-88E2BD71AEAB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5326A586-F05E-41BE-A99C-FEF04730B88C}" type="sibTrans" cxnId="{2761DC93-ED44-4A82-BF67-88E2BD71AEAB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DAC552D4-285A-43B9-A9C0-A308EAB795FD}" type="pres">
      <dgm:prSet presAssocID="{011BAE1A-376D-4811-9275-0F190FB0CC12}" presName="Name0" presStyleCnt="0">
        <dgm:presLayoutVars>
          <dgm:chMax val="7"/>
          <dgm:chPref val="7"/>
          <dgm:dir/>
        </dgm:presLayoutVars>
      </dgm:prSet>
      <dgm:spPr/>
    </dgm:pt>
    <dgm:pt modelId="{CD97AE09-CF29-4ED1-A0F1-3B3D5F0FC824}" type="pres">
      <dgm:prSet presAssocID="{011BAE1A-376D-4811-9275-0F190FB0CC12}" presName="Name1" presStyleCnt="0"/>
      <dgm:spPr/>
    </dgm:pt>
    <dgm:pt modelId="{5DE598D8-0C02-453C-9308-904805DBA8BD}" type="pres">
      <dgm:prSet presAssocID="{011BAE1A-376D-4811-9275-0F190FB0CC12}" presName="cycle" presStyleCnt="0"/>
      <dgm:spPr/>
    </dgm:pt>
    <dgm:pt modelId="{C0614B15-9320-4340-B05F-1F9859A72ED9}" type="pres">
      <dgm:prSet presAssocID="{011BAE1A-376D-4811-9275-0F190FB0CC12}" presName="srcNode" presStyleLbl="node1" presStyleIdx="0" presStyleCnt="2"/>
      <dgm:spPr/>
    </dgm:pt>
    <dgm:pt modelId="{D941A3EA-D59D-4E3D-B740-9DFF21F8346C}" type="pres">
      <dgm:prSet presAssocID="{011BAE1A-376D-4811-9275-0F190FB0CC12}" presName="conn" presStyleLbl="parChTrans1D2" presStyleIdx="0" presStyleCnt="1"/>
      <dgm:spPr/>
    </dgm:pt>
    <dgm:pt modelId="{ADFA009C-7129-4C43-A96F-3692CDF6BDA2}" type="pres">
      <dgm:prSet presAssocID="{011BAE1A-376D-4811-9275-0F190FB0CC12}" presName="extraNode" presStyleLbl="node1" presStyleIdx="0" presStyleCnt="2"/>
      <dgm:spPr/>
    </dgm:pt>
    <dgm:pt modelId="{A62D8382-A255-43EE-AE2A-646F78AAE1EF}" type="pres">
      <dgm:prSet presAssocID="{011BAE1A-376D-4811-9275-0F190FB0CC12}" presName="dstNode" presStyleLbl="node1" presStyleIdx="0" presStyleCnt="2"/>
      <dgm:spPr/>
    </dgm:pt>
    <dgm:pt modelId="{98EE578A-1D11-4ED3-A9D3-E501DABA3C13}" type="pres">
      <dgm:prSet presAssocID="{557065C4-1932-4E68-ABA2-57E6BF8A6379}" presName="text_1" presStyleLbl="node1" presStyleIdx="0" presStyleCnt="2">
        <dgm:presLayoutVars>
          <dgm:bulletEnabled val="1"/>
        </dgm:presLayoutVars>
      </dgm:prSet>
      <dgm:spPr/>
    </dgm:pt>
    <dgm:pt modelId="{96B5FD30-5EC4-4804-A511-CAB94EF1A224}" type="pres">
      <dgm:prSet presAssocID="{557065C4-1932-4E68-ABA2-57E6BF8A6379}" presName="accent_1" presStyleCnt="0"/>
      <dgm:spPr/>
    </dgm:pt>
    <dgm:pt modelId="{4E735A93-7E64-4C24-B5E4-548ED9D2FB2E}" type="pres">
      <dgm:prSet presAssocID="{557065C4-1932-4E68-ABA2-57E6BF8A6379}" presName="accentRepeatNode" presStyleLbl="solidFgAcc1" presStyleIdx="0" presStyleCnt="2"/>
      <dgm:spPr/>
    </dgm:pt>
    <dgm:pt modelId="{F45F8F52-2A70-40F3-AE63-ADC856E1624F}" type="pres">
      <dgm:prSet presAssocID="{F3830F2B-EA8F-42A9-B110-3EE77397CEC7}" presName="text_2" presStyleLbl="node1" presStyleIdx="1" presStyleCnt="2">
        <dgm:presLayoutVars>
          <dgm:bulletEnabled val="1"/>
        </dgm:presLayoutVars>
      </dgm:prSet>
      <dgm:spPr/>
    </dgm:pt>
    <dgm:pt modelId="{E5562079-5F22-4835-B1A5-1465EE9D30DD}" type="pres">
      <dgm:prSet presAssocID="{F3830F2B-EA8F-42A9-B110-3EE77397CEC7}" presName="accent_2" presStyleCnt="0"/>
      <dgm:spPr/>
    </dgm:pt>
    <dgm:pt modelId="{364FA887-2233-4442-96BB-EA8A82A7677A}" type="pres">
      <dgm:prSet presAssocID="{F3830F2B-EA8F-42A9-B110-3EE77397CEC7}" presName="accentRepeatNode" presStyleLbl="solidFgAcc1" presStyleIdx="1" presStyleCnt="2" custLinFactNeighborX="-1046" custLinFactNeighborY="-250"/>
      <dgm:spPr/>
    </dgm:pt>
  </dgm:ptLst>
  <dgm:cxnLst>
    <dgm:cxn modelId="{9A285B0C-C838-45DA-B150-A6DBAD51999C}" srcId="{011BAE1A-376D-4811-9275-0F190FB0CC12}" destId="{557065C4-1932-4E68-ABA2-57E6BF8A6379}" srcOrd="0" destOrd="0" parTransId="{AD973095-01EC-47BF-B20F-0B1F24803F7E}" sibTransId="{C28335E8-440A-45BF-9A60-D5C91A0FC262}"/>
    <dgm:cxn modelId="{640EF065-90F4-4CC4-81FC-A63A66BB5186}" type="presOf" srcId="{C28335E8-440A-45BF-9A60-D5C91A0FC262}" destId="{D941A3EA-D59D-4E3D-B740-9DFF21F8346C}" srcOrd="0" destOrd="0" presId="urn:microsoft.com/office/officeart/2008/layout/VerticalCurvedList"/>
    <dgm:cxn modelId="{36AAE35A-5C76-4630-8903-B714AF8FF1B2}" type="presOf" srcId="{F3830F2B-EA8F-42A9-B110-3EE77397CEC7}" destId="{F45F8F52-2A70-40F3-AE63-ADC856E1624F}" srcOrd="0" destOrd="0" presId="urn:microsoft.com/office/officeart/2008/layout/VerticalCurvedList"/>
    <dgm:cxn modelId="{2761DC93-ED44-4A82-BF67-88E2BD71AEAB}" srcId="{011BAE1A-376D-4811-9275-0F190FB0CC12}" destId="{F3830F2B-EA8F-42A9-B110-3EE77397CEC7}" srcOrd="1" destOrd="0" parTransId="{0D29A7A7-3B55-443A-8A0A-B2EB678DB81A}" sibTransId="{5326A586-F05E-41BE-A99C-FEF04730B88C}"/>
    <dgm:cxn modelId="{8C2B65B9-8A2A-46E9-974C-DA666B690624}" type="presOf" srcId="{011BAE1A-376D-4811-9275-0F190FB0CC12}" destId="{DAC552D4-285A-43B9-A9C0-A308EAB795FD}" srcOrd="0" destOrd="0" presId="urn:microsoft.com/office/officeart/2008/layout/VerticalCurvedList"/>
    <dgm:cxn modelId="{0736C5B9-F5FE-414F-9D39-36A0C2B9294F}" type="presOf" srcId="{557065C4-1932-4E68-ABA2-57E6BF8A6379}" destId="{98EE578A-1D11-4ED3-A9D3-E501DABA3C13}" srcOrd="0" destOrd="0" presId="urn:microsoft.com/office/officeart/2008/layout/VerticalCurvedList"/>
    <dgm:cxn modelId="{5B568B90-413A-473E-AC47-1CDD32C0C27C}" type="presParOf" srcId="{DAC552D4-285A-43B9-A9C0-A308EAB795FD}" destId="{CD97AE09-CF29-4ED1-A0F1-3B3D5F0FC824}" srcOrd="0" destOrd="0" presId="urn:microsoft.com/office/officeart/2008/layout/VerticalCurvedList"/>
    <dgm:cxn modelId="{8E75CBD2-7726-45F0-BC08-10AC91B6B2F6}" type="presParOf" srcId="{CD97AE09-CF29-4ED1-A0F1-3B3D5F0FC824}" destId="{5DE598D8-0C02-453C-9308-904805DBA8BD}" srcOrd="0" destOrd="0" presId="urn:microsoft.com/office/officeart/2008/layout/VerticalCurvedList"/>
    <dgm:cxn modelId="{17D3C546-7BD2-4295-BA41-37EA00D8FF37}" type="presParOf" srcId="{5DE598D8-0C02-453C-9308-904805DBA8BD}" destId="{C0614B15-9320-4340-B05F-1F9859A72ED9}" srcOrd="0" destOrd="0" presId="urn:microsoft.com/office/officeart/2008/layout/VerticalCurvedList"/>
    <dgm:cxn modelId="{36B58DC2-F63D-4E62-9D84-1A691E10B000}" type="presParOf" srcId="{5DE598D8-0C02-453C-9308-904805DBA8BD}" destId="{D941A3EA-D59D-4E3D-B740-9DFF21F8346C}" srcOrd="1" destOrd="0" presId="urn:microsoft.com/office/officeart/2008/layout/VerticalCurvedList"/>
    <dgm:cxn modelId="{33B5E108-04B2-4737-AC28-1D49D3FD2504}" type="presParOf" srcId="{5DE598D8-0C02-453C-9308-904805DBA8BD}" destId="{ADFA009C-7129-4C43-A96F-3692CDF6BDA2}" srcOrd="2" destOrd="0" presId="urn:microsoft.com/office/officeart/2008/layout/VerticalCurvedList"/>
    <dgm:cxn modelId="{4EA9CBAE-D6E3-4D04-8147-9BE4E3247531}" type="presParOf" srcId="{5DE598D8-0C02-453C-9308-904805DBA8BD}" destId="{A62D8382-A255-43EE-AE2A-646F78AAE1EF}" srcOrd="3" destOrd="0" presId="urn:microsoft.com/office/officeart/2008/layout/VerticalCurvedList"/>
    <dgm:cxn modelId="{5876E6A2-41BB-4EC5-BB3B-F68DF749C8C0}" type="presParOf" srcId="{CD97AE09-CF29-4ED1-A0F1-3B3D5F0FC824}" destId="{98EE578A-1D11-4ED3-A9D3-E501DABA3C13}" srcOrd="1" destOrd="0" presId="urn:microsoft.com/office/officeart/2008/layout/VerticalCurvedList"/>
    <dgm:cxn modelId="{44FBAE1A-1822-4856-92C3-742B32AED99F}" type="presParOf" srcId="{CD97AE09-CF29-4ED1-A0F1-3B3D5F0FC824}" destId="{96B5FD30-5EC4-4804-A511-CAB94EF1A224}" srcOrd="2" destOrd="0" presId="urn:microsoft.com/office/officeart/2008/layout/VerticalCurvedList"/>
    <dgm:cxn modelId="{EF8AFC5E-0AA1-4B1E-A1D9-7E4D1B12F9F2}" type="presParOf" srcId="{96B5FD30-5EC4-4804-A511-CAB94EF1A224}" destId="{4E735A93-7E64-4C24-B5E4-548ED9D2FB2E}" srcOrd="0" destOrd="0" presId="urn:microsoft.com/office/officeart/2008/layout/VerticalCurvedList"/>
    <dgm:cxn modelId="{3E1D3F3E-7388-42EB-84D3-5854E8DD8566}" type="presParOf" srcId="{CD97AE09-CF29-4ED1-A0F1-3B3D5F0FC824}" destId="{F45F8F52-2A70-40F3-AE63-ADC856E1624F}" srcOrd="3" destOrd="0" presId="urn:microsoft.com/office/officeart/2008/layout/VerticalCurvedList"/>
    <dgm:cxn modelId="{0E01D1DC-FC29-489F-B5FE-077B213ADF8B}" type="presParOf" srcId="{CD97AE09-CF29-4ED1-A0F1-3B3D5F0FC824}" destId="{E5562079-5F22-4835-B1A5-1465EE9D30DD}" srcOrd="4" destOrd="0" presId="urn:microsoft.com/office/officeart/2008/layout/VerticalCurvedList"/>
    <dgm:cxn modelId="{64E98C4D-A9AD-4B19-ACF0-1FD1886040E3}" type="presParOf" srcId="{E5562079-5F22-4835-B1A5-1465EE9D30DD}" destId="{364FA887-2233-4442-96BB-EA8A82A7677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B44DBE-4111-4194-8B12-5DE1EB4E1DBD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018985-52AB-4E88-A23F-C25FEE3606F3}">
      <dgm:prSet phldrT="[Text]"/>
      <dgm:spPr/>
      <dgm:t>
        <a:bodyPr/>
        <a:lstStyle/>
        <a:p>
          <a:r>
            <a:rPr lang="en-US" dirty="0"/>
            <a:t>PENCEGAHAN</a:t>
          </a:r>
        </a:p>
      </dgm:t>
    </dgm:pt>
    <dgm:pt modelId="{A986FE10-2F16-4808-A2F8-7655A0F9C2F0}" type="parTrans" cxnId="{8A9D45F6-3471-4568-8B48-BAEBB66FEA42}">
      <dgm:prSet/>
      <dgm:spPr/>
      <dgm:t>
        <a:bodyPr/>
        <a:lstStyle/>
        <a:p>
          <a:endParaRPr lang="en-US"/>
        </a:p>
      </dgm:t>
    </dgm:pt>
    <dgm:pt modelId="{C94A602D-6940-4DC5-8E9A-7F4F04C9D5C4}" type="sibTrans" cxnId="{8A9D45F6-3471-4568-8B48-BAEBB66FEA42}">
      <dgm:prSet/>
      <dgm:spPr/>
      <dgm:t>
        <a:bodyPr/>
        <a:lstStyle/>
        <a:p>
          <a:endParaRPr lang="en-US"/>
        </a:p>
      </dgm:t>
    </dgm:pt>
    <dgm:pt modelId="{0B455D73-5789-4A5D-AB53-27651ADBC592}">
      <dgm:prSet phldrT="[Text]"/>
      <dgm:spPr/>
      <dgm:t>
        <a:bodyPr/>
        <a:lstStyle/>
        <a:p>
          <a:r>
            <a:rPr lang="en-US" dirty="0" err="1"/>
            <a:t>Pemetaan</a:t>
          </a:r>
          <a:r>
            <a:rPr lang="en-US" dirty="0"/>
            <a:t> </a:t>
          </a:r>
          <a:r>
            <a:rPr lang="en-US" dirty="0" err="1"/>
            <a:t>Potensi</a:t>
          </a:r>
          <a:r>
            <a:rPr lang="en-US" dirty="0"/>
            <a:t> </a:t>
          </a:r>
          <a:r>
            <a:rPr lang="en-US" dirty="0" err="1"/>
            <a:t>Pelanggaran</a:t>
          </a:r>
          <a:endParaRPr lang="en-US" dirty="0"/>
        </a:p>
      </dgm:t>
    </dgm:pt>
    <dgm:pt modelId="{5D96D420-FB2F-433C-9B2C-2DAFF3415B1D}" type="parTrans" cxnId="{0A2E3324-EF78-4001-AFBB-F5F64D9F7A21}">
      <dgm:prSet/>
      <dgm:spPr/>
      <dgm:t>
        <a:bodyPr/>
        <a:lstStyle/>
        <a:p>
          <a:endParaRPr lang="en-US"/>
        </a:p>
      </dgm:t>
    </dgm:pt>
    <dgm:pt modelId="{A9F147B9-65DE-4596-A4E7-755B19D62155}" type="sibTrans" cxnId="{0A2E3324-EF78-4001-AFBB-F5F64D9F7A21}">
      <dgm:prSet/>
      <dgm:spPr/>
      <dgm:t>
        <a:bodyPr/>
        <a:lstStyle/>
        <a:p>
          <a:endParaRPr lang="en-US"/>
        </a:p>
      </dgm:t>
    </dgm:pt>
    <dgm:pt modelId="{6BF4BE07-BE39-42BC-A47C-709FE58A8FF4}">
      <dgm:prSet phldrT="[Text]"/>
      <dgm:spPr/>
      <dgm:t>
        <a:bodyPr/>
        <a:lstStyle/>
        <a:p>
          <a:r>
            <a:rPr lang="en-US" dirty="0" err="1"/>
            <a:t>Peningkatan</a:t>
          </a:r>
          <a:r>
            <a:rPr lang="en-US" dirty="0"/>
            <a:t> </a:t>
          </a:r>
          <a:r>
            <a:rPr lang="en-US" dirty="0" err="1"/>
            <a:t>partisipasi</a:t>
          </a:r>
          <a:r>
            <a:rPr lang="en-US" dirty="0"/>
            <a:t> </a:t>
          </a:r>
          <a:r>
            <a:rPr lang="en-US" dirty="0" err="1"/>
            <a:t>masyarakat</a:t>
          </a:r>
          <a:r>
            <a:rPr lang="en-US" dirty="0"/>
            <a:t>.</a:t>
          </a:r>
        </a:p>
      </dgm:t>
    </dgm:pt>
    <dgm:pt modelId="{9EAA7799-C7B0-456C-B4EE-95DCD68CF23B}" type="parTrans" cxnId="{E6312EBC-EF22-402C-BE2D-651816AB8BC6}">
      <dgm:prSet/>
      <dgm:spPr/>
      <dgm:t>
        <a:bodyPr/>
        <a:lstStyle/>
        <a:p>
          <a:endParaRPr lang="en-US"/>
        </a:p>
      </dgm:t>
    </dgm:pt>
    <dgm:pt modelId="{402B1EE2-94F1-488C-8D39-3BDCE94F20DD}" type="sibTrans" cxnId="{E6312EBC-EF22-402C-BE2D-651816AB8BC6}">
      <dgm:prSet/>
      <dgm:spPr/>
      <dgm:t>
        <a:bodyPr/>
        <a:lstStyle/>
        <a:p>
          <a:endParaRPr lang="en-US"/>
        </a:p>
      </dgm:t>
    </dgm:pt>
    <dgm:pt modelId="{C17EAB0C-4688-4CA1-92B4-A364AC63FDBE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PENGAWASAN PERSIAPAN DAN TAHAPAN</a:t>
          </a:r>
        </a:p>
      </dgm:t>
    </dgm:pt>
    <dgm:pt modelId="{D0A4E3BE-16A5-46C4-B082-ADC70A41FF27}" type="parTrans" cxnId="{D311F09D-DC06-477E-9548-7975294DAC95}">
      <dgm:prSet/>
      <dgm:spPr/>
      <dgm:t>
        <a:bodyPr/>
        <a:lstStyle/>
        <a:p>
          <a:endParaRPr lang="en-US"/>
        </a:p>
      </dgm:t>
    </dgm:pt>
    <dgm:pt modelId="{28ED5A7C-8044-44B1-8184-3FE24A7599DF}" type="sibTrans" cxnId="{D311F09D-DC06-477E-9548-7975294DAC95}">
      <dgm:prSet/>
      <dgm:spPr/>
      <dgm:t>
        <a:bodyPr/>
        <a:lstStyle/>
        <a:p>
          <a:endParaRPr lang="en-US"/>
        </a:p>
      </dgm:t>
    </dgm:pt>
    <dgm:pt modelId="{3CCF3412-58B0-458D-83ED-D161CCBBA065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err="1"/>
            <a:t>Perencanaan</a:t>
          </a:r>
          <a:r>
            <a:rPr lang="en-US" dirty="0"/>
            <a:t> </a:t>
          </a:r>
          <a:r>
            <a:rPr lang="en-US" dirty="0" err="1"/>
            <a:t>jadwal</a:t>
          </a:r>
          <a:r>
            <a:rPr lang="en-US" dirty="0"/>
            <a:t>, </a:t>
          </a:r>
          <a:r>
            <a:rPr lang="en-US" dirty="0" err="1"/>
            <a:t>sosialisasi</a:t>
          </a:r>
          <a:r>
            <a:rPr lang="en-US" dirty="0"/>
            <a:t>, </a:t>
          </a:r>
          <a:r>
            <a:rPr lang="en-US" dirty="0" err="1"/>
            <a:t>pendaftaran</a:t>
          </a:r>
          <a:r>
            <a:rPr lang="en-US" dirty="0"/>
            <a:t> </a:t>
          </a:r>
          <a:r>
            <a:rPr lang="en-US" dirty="0" err="1"/>
            <a:t>pemilih</a:t>
          </a:r>
          <a:r>
            <a:rPr lang="en-US" dirty="0"/>
            <a:t>, </a:t>
          </a:r>
          <a:r>
            <a:rPr lang="en-US" dirty="0" err="1"/>
            <a:t>penetapan</a:t>
          </a:r>
          <a:r>
            <a:rPr lang="en-US" dirty="0"/>
            <a:t> </a:t>
          </a:r>
          <a:r>
            <a:rPr lang="en-US" dirty="0" err="1"/>
            <a:t>calon</a:t>
          </a:r>
          <a:r>
            <a:rPr lang="en-US" dirty="0"/>
            <a:t>, </a:t>
          </a:r>
          <a:r>
            <a:rPr lang="en-US" dirty="0" err="1"/>
            <a:t>kampanye</a:t>
          </a:r>
          <a:r>
            <a:rPr lang="en-US" dirty="0"/>
            <a:t> dana </a:t>
          </a:r>
          <a:r>
            <a:rPr lang="en-US" dirty="0" err="1"/>
            <a:t>kampanye</a:t>
          </a:r>
          <a:r>
            <a:rPr lang="en-US" dirty="0"/>
            <a:t>, </a:t>
          </a:r>
          <a:r>
            <a:rPr lang="en-US" dirty="0" err="1"/>
            <a:t>logistik</a:t>
          </a:r>
          <a:r>
            <a:rPr lang="en-US" dirty="0"/>
            <a:t>, </a:t>
          </a:r>
          <a:r>
            <a:rPr lang="en-US" dirty="0" err="1"/>
            <a:t>pemungutan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rekapitulasi</a:t>
          </a:r>
          <a:endParaRPr lang="en-US" dirty="0"/>
        </a:p>
      </dgm:t>
    </dgm:pt>
    <dgm:pt modelId="{E29A820F-893D-412B-A2FB-2459D8A1ACC8}" type="parTrans" cxnId="{24A8B085-46A7-4EF6-BAB0-5D9E78BCDB42}">
      <dgm:prSet/>
      <dgm:spPr/>
      <dgm:t>
        <a:bodyPr/>
        <a:lstStyle/>
        <a:p>
          <a:endParaRPr lang="en-US"/>
        </a:p>
      </dgm:t>
    </dgm:pt>
    <dgm:pt modelId="{92399E2E-EB5E-4ECE-A11C-DB3F063CDA18}" type="sibTrans" cxnId="{24A8B085-46A7-4EF6-BAB0-5D9E78BCDB42}">
      <dgm:prSet/>
      <dgm:spPr/>
      <dgm:t>
        <a:bodyPr/>
        <a:lstStyle/>
        <a:p>
          <a:endParaRPr lang="en-US"/>
        </a:p>
      </dgm:t>
    </dgm:pt>
    <dgm:pt modelId="{5D46C321-0054-44ED-B8B3-97FFDF21F86D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/>
            <a:t>PENINDAKAN DAN PENYELESAIAN SENGKETA</a:t>
          </a:r>
        </a:p>
      </dgm:t>
    </dgm:pt>
    <dgm:pt modelId="{6819F9F6-9462-4BF7-AACA-45B7637344FD}" type="parTrans" cxnId="{FE9A9D74-9D6F-45C7-9F8E-3E3170096035}">
      <dgm:prSet/>
      <dgm:spPr/>
      <dgm:t>
        <a:bodyPr/>
        <a:lstStyle/>
        <a:p>
          <a:endParaRPr lang="en-US"/>
        </a:p>
      </dgm:t>
    </dgm:pt>
    <dgm:pt modelId="{669600D5-0D18-454F-9BEF-2CBA1E137E6E}" type="sibTrans" cxnId="{FE9A9D74-9D6F-45C7-9F8E-3E3170096035}">
      <dgm:prSet/>
      <dgm:spPr/>
      <dgm:t>
        <a:bodyPr/>
        <a:lstStyle/>
        <a:p>
          <a:endParaRPr lang="en-US"/>
        </a:p>
      </dgm:t>
    </dgm:pt>
    <dgm:pt modelId="{DEBA8886-7BED-4F40-956A-83D6457CFCAC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err="1"/>
            <a:t>Menerima</a:t>
          </a:r>
          <a:r>
            <a:rPr lang="en-US" dirty="0"/>
            <a:t>, </a:t>
          </a:r>
          <a:r>
            <a:rPr lang="en-US" dirty="0" err="1"/>
            <a:t>memeriksa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mengkaji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memutusa</a:t>
          </a:r>
          <a:r>
            <a:rPr lang="en-US" dirty="0"/>
            <a:t> </a:t>
          </a:r>
          <a:r>
            <a:rPr lang="en-US" dirty="0" err="1"/>
            <a:t>dugaan</a:t>
          </a:r>
          <a:r>
            <a:rPr lang="en-US" dirty="0"/>
            <a:t> </a:t>
          </a:r>
          <a:r>
            <a:rPr lang="en-US" dirty="0" err="1"/>
            <a:t>pelanggaran</a:t>
          </a:r>
          <a:r>
            <a:rPr lang="en-US" dirty="0"/>
            <a:t>.</a:t>
          </a:r>
        </a:p>
      </dgm:t>
    </dgm:pt>
    <dgm:pt modelId="{E012080F-CBEC-4C6F-B2B1-97CC0357F9A9}" type="parTrans" cxnId="{D52360A7-4DEB-4277-B4BD-BD6E1FED95A7}">
      <dgm:prSet/>
      <dgm:spPr/>
      <dgm:t>
        <a:bodyPr/>
        <a:lstStyle/>
        <a:p>
          <a:endParaRPr lang="en-US"/>
        </a:p>
      </dgm:t>
    </dgm:pt>
    <dgm:pt modelId="{158A089C-FAC8-4B7E-AE0E-4EEF7AAA232E}" type="sibTrans" cxnId="{D52360A7-4DEB-4277-B4BD-BD6E1FED95A7}">
      <dgm:prSet/>
      <dgm:spPr/>
      <dgm:t>
        <a:bodyPr/>
        <a:lstStyle/>
        <a:p>
          <a:endParaRPr lang="en-US"/>
        </a:p>
      </dgm:t>
    </dgm:pt>
    <dgm:pt modelId="{C86CDC05-8CAD-4B76-975A-3152481F5F36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err="1"/>
            <a:t>Menerima</a:t>
          </a:r>
          <a:r>
            <a:rPr lang="en-US" dirty="0"/>
            <a:t>, </a:t>
          </a:r>
          <a:r>
            <a:rPr lang="en-US" dirty="0" err="1"/>
            <a:t>menverifikasi</a:t>
          </a:r>
          <a:r>
            <a:rPr lang="en-US" dirty="0"/>
            <a:t>, </a:t>
          </a:r>
          <a:r>
            <a:rPr lang="en-US" dirty="0" err="1"/>
            <a:t>mediasi</a:t>
          </a:r>
          <a:r>
            <a:rPr lang="en-US" dirty="0"/>
            <a:t>, </a:t>
          </a:r>
          <a:r>
            <a:rPr lang="en-US" dirty="0" err="1"/>
            <a:t>adjudikasi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memutus</a:t>
          </a:r>
          <a:r>
            <a:rPr lang="en-US" dirty="0"/>
            <a:t> </a:t>
          </a:r>
          <a:r>
            <a:rPr lang="en-US" dirty="0" err="1"/>
            <a:t>sengketa</a:t>
          </a:r>
          <a:r>
            <a:rPr lang="en-US" dirty="0"/>
            <a:t> </a:t>
          </a:r>
          <a:r>
            <a:rPr lang="en-US" dirty="0" err="1"/>
            <a:t>Pemilu</a:t>
          </a:r>
          <a:endParaRPr lang="en-US" dirty="0"/>
        </a:p>
      </dgm:t>
    </dgm:pt>
    <dgm:pt modelId="{209C44B0-B7DF-4F58-A47D-CE4D3AC6B939}" type="parTrans" cxnId="{950C9D2B-AB45-452B-8B8C-D60AC33F9E8C}">
      <dgm:prSet/>
      <dgm:spPr/>
      <dgm:t>
        <a:bodyPr/>
        <a:lstStyle/>
        <a:p>
          <a:endParaRPr lang="en-US"/>
        </a:p>
      </dgm:t>
    </dgm:pt>
    <dgm:pt modelId="{DC08A6C2-ADF3-4609-8429-00D414353CEA}" type="sibTrans" cxnId="{950C9D2B-AB45-452B-8B8C-D60AC33F9E8C}">
      <dgm:prSet/>
      <dgm:spPr/>
      <dgm:t>
        <a:bodyPr/>
        <a:lstStyle/>
        <a:p>
          <a:endParaRPr lang="en-US"/>
        </a:p>
      </dgm:t>
    </dgm:pt>
    <dgm:pt modelId="{C366A391-844A-4FDE-B261-4E2C2F1B89A9}">
      <dgm:prSet phldrT="[Text]"/>
      <dgm:spPr/>
      <dgm:t>
        <a:bodyPr/>
        <a:lstStyle/>
        <a:p>
          <a:r>
            <a:rPr lang="en-US" dirty="0" err="1"/>
            <a:t>Koordinasi</a:t>
          </a:r>
          <a:r>
            <a:rPr lang="en-US" dirty="0"/>
            <a:t> para </a:t>
          </a:r>
          <a:r>
            <a:rPr lang="en-US" dirty="0" err="1"/>
            <a:t>pihak</a:t>
          </a:r>
          <a:r>
            <a:rPr lang="en-US" dirty="0"/>
            <a:t>.</a:t>
          </a:r>
        </a:p>
      </dgm:t>
    </dgm:pt>
    <dgm:pt modelId="{5F4BB555-2BD3-4983-8546-6CD00C8F67E2}" type="parTrans" cxnId="{74BC92E3-7368-47F5-A5EB-170B1A81170F}">
      <dgm:prSet/>
      <dgm:spPr/>
      <dgm:t>
        <a:bodyPr/>
        <a:lstStyle/>
        <a:p>
          <a:endParaRPr lang="en-US"/>
        </a:p>
      </dgm:t>
    </dgm:pt>
    <dgm:pt modelId="{A1D21E00-4FB0-4D93-9676-81756392FAAC}" type="sibTrans" cxnId="{74BC92E3-7368-47F5-A5EB-170B1A81170F}">
      <dgm:prSet/>
      <dgm:spPr/>
      <dgm:t>
        <a:bodyPr/>
        <a:lstStyle/>
        <a:p>
          <a:endParaRPr lang="en-US"/>
        </a:p>
      </dgm:t>
    </dgm:pt>
    <dgm:pt modelId="{C318165F-BDBF-435B-8ABD-9E757627975F}">
      <dgm:prSet phldrT="[Text]"/>
      <dgm:spPr/>
      <dgm:t>
        <a:bodyPr/>
        <a:lstStyle/>
        <a:p>
          <a:endParaRPr lang="en-US" dirty="0"/>
        </a:p>
      </dgm:t>
    </dgm:pt>
    <dgm:pt modelId="{2134D778-564D-435E-B690-019143BE5023}" type="parTrans" cxnId="{0B84B84E-113B-44B8-A283-84190D7C8DF3}">
      <dgm:prSet/>
      <dgm:spPr/>
      <dgm:t>
        <a:bodyPr/>
        <a:lstStyle/>
        <a:p>
          <a:endParaRPr lang="en-US"/>
        </a:p>
      </dgm:t>
    </dgm:pt>
    <dgm:pt modelId="{6FA25702-8EC6-4B32-B073-C43451A95F14}" type="sibTrans" cxnId="{0B84B84E-113B-44B8-A283-84190D7C8DF3}">
      <dgm:prSet/>
      <dgm:spPr/>
      <dgm:t>
        <a:bodyPr/>
        <a:lstStyle/>
        <a:p>
          <a:endParaRPr lang="en-US"/>
        </a:p>
      </dgm:t>
    </dgm:pt>
    <dgm:pt modelId="{0635FB3D-D136-4804-8C25-902757AA2436}" type="pres">
      <dgm:prSet presAssocID="{16B44DBE-4111-4194-8B12-5DE1EB4E1DBD}" presName="Name0" presStyleCnt="0">
        <dgm:presLayoutVars>
          <dgm:dir/>
          <dgm:resizeHandles val="exact"/>
        </dgm:presLayoutVars>
      </dgm:prSet>
      <dgm:spPr/>
    </dgm:pt>
    <dgm:pt modelId="{1D8532FB-368D-47A9-B998-86BF96EAE769}" type="pres">
      <dgm:prSet presAssocID="{C5018985-52AB-4E88-A23F-C25FEE3606F3}" presName="node" presStyleLbl="node1" presStyleIdx="0" presStyleCnt="3">
        <dgm:presLayoutVars>
          <dgm:bulletEnabled val="1"/>
        </dgm:presLayoutVars>
      </dgm:prSet>
      <dgm:spPr/>
    </dgm:pt>
    <dgm:pt modelId="{8D9ACE84-88AE-4BA5-B91D-853A3DC8EE4A}" type="pres">
      <dgm:prSet presAssocID="{C94A602D-6940-4DC5-8E9A-7F4F04C9D5C4}" presName="sibTrans" presStyleCnt="0"/>
      <dgm:spPr/>
    </dgm:pt>
    <dgm:pt modelId="{6E691463-5242-45D3-BD65-62037DCA819B}" type="pres">
      <dgm:prSet presAssocID="{C17EAB0C-4688-4CA1-92B4-A364AC63FDBE}" presName="node" presStyleLbl="node1" presStyleIdx="1" presStyleCnt="3">
        <dgm:presLayoutVars>
          <dgm:bulletEnabled val="1"/>
        </dgm:presLayoutVars>
      </dgm:prSet>
      <dgm:spPr/>
    </dgm:pt>
    <dgm:pt modelId="{483172E2-61A4-465D-AA11-5C8E699CDCC2}" type="pres">
      <dgm:prSet presAssocID="{28ED5A7C-8044-44B1-8184-3FE24A7599DF}" presName="sibTrans" presStyleCnt="0"/>
      <dgm:spPr/>
    </dgm:pt>
    <dgm:pt modelId="{DDF2823F-7D12-4251-8FD8-3E979AFE37A2}" type="pres">
      <dgm:prSet presAssocID="{5D46C321-0054-44ED-B8B3-97FFDF21F86D}" presName="node" presStyleLbl="node1" presStyleIdx="2" presStyleCnt="3">
        <dgm:presLayoutVars>
          <dgm:bulletEnabled val="1"/>
        </dgm:presLayoutVars>
      </dgm:prSet>
      <dgm:spPr/>
    </dgm:pt>
  </dgm:ptLst>
  <dgm:cxnLst>
    <dgm:cxn modelId="{1D06190C-93FB-4714-A644-4312DDE37B32}" type="presOf" srcId="{6BF4BE07-BE39-42BC-A47C-709FE58A8FF4}" destId="{1D8532FB-368D-47A9-B998-86BF96EAE769}" srcOrd="0" destOrd="2" presId="urn:microsoft.com/office/officeart/2005/8/layout/hList6"/>
    <dgm:cxn modelId="{975CE210-D0CA-4AC7-B71B-D220EE52F578}" type="presOf" srcId="{C318165F-BDBF-435B-8ABD-9E757627975F}" destId="{1D8532FB-368D-47A9-B998-86BF96EAE769}" srcOrd="0" destOrd="4" presId="urn:microsoft.com/office/officeart/2005/8/layout/hList6"/>
    <dgm:cxn modelId="{0A2E3324-EF78-4001-AFBB-F5F64D9F7A21}" srcId="{C5018985-52AB-4E88-A23F-C25FEE3606F3}" destId="{0B455D73-5789-4A5D-AB53-27651ADBC592}" srcOrd="0" destOrd="0" parTransId="{5D96D420-FB2F-433C-9B2C-2DAFF3415B1D}" sibTransId="{A9F147B9-65DE-4596-A4E7-755B19D62155}"/>
    <dgm:cxn modelId="{950C9D2B-AB45-452B-8B8C-D60AC33F9E8C}" srcId="{5D46C321-0054-44ED-B8B3-97FFDF21F86D}" destId="{C86CDC05-8CAD-4B76-975A-3152481F5F36}" srcOrd="1" destOrd="0" parTransId="{209C44B0-B7DF-4F58-A47D-CE4D3AC6B939}" sibTransId="{DC08A6C2-ADF3-4609-8429-00D414353CEA}"/>
    <dgm:cxn modelId="{CF29F735-751E-457B-A926-68A8FFF76068}" type="presOf" srcId="{0B455D73-5789-4A5D-AB53-27651ADBC592}" destId="{1D8532FB-368D-47A9-B998-86BF96EAE769}" srcOrd="0" destOrd="1" presId="urn:microsoft.com/office/officeart/2005/8/layout/hList6"/>
    <dgm:cxn modelId="{E9DF8746-9C98-4886-94B5-5557B5057568}" type="presOf" srcId="{3CCF3412-58B0-458D-83ED-D161CCBBA065}" destId="{6E691463-5242-45D3-BD65-62037DCA819B}" srcOrd="0" destOrd="1" presId="urn:microsoft.com/office/officeart/2005/8/layout/hList6"/>
    <dgm:cxn modelId="{0B84B84E-113B-44B8-A283-84190D7C8DF3}" srcId="{C5018985-52AB-4E88-A23F-C25FEE3606F3}" destId="{C318165F-BDBF-435B-8ABD-9E757627975F}" srcOrd="3" destOrd="0" parTransId="{2134D778-564D-435E-B690-019143BE5023}" sibTransId="{6FA25702-8EC6-4B32-B073-C43451A95F14}"/>
    <dgm:cxn modelId="{FE9A9D74-9D6F-45C7-9F8E-3E3170096035}" srcId="{16B44DBE-4111-4194-8B12-5DE1EB4E1DBD}" destId="{5D46C321-0054-44ED-B8B3-97FFDF21F86D}" srcOrd="2" destOrd="0" parTransId="{6819F9F6-9462-4BF7-AACA-45B7637344FD}" sibTransId="{669600D5-0D18-454F-9BEF-2CBA1E137E6E}"/>
    <dgm:cxn modelId="{E62C2B7A-42AF-449E-A0C6-F14BACA8F4A9}" type="presOf" srcId="{C5018985-52AB-4E88-A23F-C25FEE3606F3}" destId="{1D8532FB-368D-47A9-B998-86BF96EAE769}" srcOrd="0" destOrd="0" presId="urn:microsoft.com/office/officeart/2005/8/layout/hList6"/>
    <dgm:cxn modelId="{24A8B085-46A7-4EF6-BAB0-5D9E78BCDB42}" srcId="{C17EAB0C-4688-4CA1-92B4-A364AC63FDBE}" destId="{3CCF3412-58B0-458D-83ED-D161CCBBA065}" srcOrd="0" destOrd="0" parTransId="{E29A820F-893D-412B-A2FB-2459D8A1ACC8}" sibTransId="{92399E2E-EB5E-4ECE-A11C-DB3F063CDA18}"/>
    <dgm:cxn modelId="{D311F09D-DC06-477E-9548-7975294DAC95}" srcId="{16B44DBE-4111-4194-8B12-5DE1EB4E1DBD}" destId="{C17EAB0C-4688-4CA1-92B4-A364AC63FDBE}" srcOrd="1" destOrd="0" parTransId="{D0A4E3BE-16A5-46C4-B082-ADC70A41FF27}" sibTransId="{28ED5A7C-8044-44B1-8184-3FE24A7599DF}"/>
    <dgm:cxn modelId="{3A199DA4-27CF-4FF4-9F67-EEEB6058B555}" type="presOf" srcId="{5D46C321-0054-44ED-B8B3-97FFDF21F86D}" destId="{DDF2823F-7D12-4251-8FD8-3E979AFE37A2}" srcOrd="0" destOrd="0" presId="urn:microsoft.com/office/officeart/2005/8/layout/hList6"/>
    <dgm:cxn modelId="{D52360A7-4DEB-4277-B4BD-BD6E1FED95A7}" srcId="{5D46C321-0054-44ED-B8B3-97FFDF21F86D}" destId="{DEBA8886-7BED-4F40-956A-83D6457CFCAC}" srcOrd="0" destOrd="0" parTransId="{E012080F-CBEC-4C6F-B2B1-97CC0357F9A9}" sibTransId="{158A089C-FAC8-4B7E-AE0E-4EEF7AAA232E}"/>
    <dgm:cxn modelId="{C80219B6-E932-4083-A68D-AE677660AED6}" type="presOf" srcId="{C86CDC05-8CAD-4B76-975A-3152481F5F36}" destId="{DDF2823F-7D12-4251-8FD8-3E979AFE37A2}" srcOrd="0" destOrd="2" presId="urn:microsoft.com/office/officeart/2005/8/layout/hList6"/>
    <dgm:cxn modelId="{E6312EBC-EF22-402C-BE2D-651816AB8BC6}" srcId="{C5018985-52AB-4E88-A23F-C25FEE3606F3}" destId="{6BF4BE07-BE39-42BC-A47C-709FE58A8FF4}" srcOrd="1" destOrd="0" parTransId="{9EAA7799-C7B0-456C-B4EE-95DCD68CF23B}" sibTransId="{402B1EE2-94F1-488C-8D39-3BDCE94F20DD}"/>
    <dgm:cxn modelId="{A0C65BC6-A896-46FD-A35E-97F2851B6E46}" type="presOf" srcId="{DEBA8886-7BED-4F40-956A-83D6457CFCAC}" destId="{DDF2823F-7D12-4251-8FD8-3E979AFE37A2}" srcOrd="0" destOrd="1" presId="urn:microsoft.com/office/officeart/2005/8/layout/hList6"/>
    <dgm:cxn modelId="{284DB6CD-6C9C-45F2-A7CB-AEB23005292B}" type="presOf" srcId="{C17EAB0C-4688-4CA1-92B4-A364AC63FDBE}" destId="{6E691463-5242-45D3-BD65-62037DCA819B}" srcOrd="0" destOrd="0" presId="urn:microsoft.com/office/officeart/2005/8/layout/hList6"/>
    <dgm:cxn modelId="{B8EB2BD7-FFA4-4A69-BF32-143D4ACDBCE7}" type="presOf" srcId="{16B44DBE-4111-4194-8B12-5DE1EB4E1DBD}" destId="{0635FB3D-D136-4804-8C25-902757AA2436}" srcOrd="0" destOrd="0" presId="urn:microsoft.com/office/officeart/2005/8/layout/hList6"/>
    <dgm:cxn modelId="{436046E0-BE34-4130-BAAE-7B732E68EA55}" type="presOf" srcId="{C366A391-844A-4FDE-B261-4E2C2F1B89A9}" destId="{1D8532FB-368D-47A9-B998-86BF96EAE769}" srcOrd="0" destOrd="3" presId="urn:microsoft.com/office/officeart/2005/8/layout/hList6"/>
    <dgm:cxn modelId="{74BC92E3-7368-47F5-A5EB-170B1A81170F}" srcId="{C5018985-52AB-4E88-A23F-C25FEE3606F3}" destId="{C366A391-844A-4FDE-B261-4E2C2F1B89A9}" srcOrd="2" destOrd="0" parTransId="{5F4BB555-2BD3-4983-8546-6CD00C8F67E2}" sibTransId="{A1D21E00-4FB0-4D93-9676-81756392FAAC}"/>
    <dgm:cxn modelId="{8A9D45F6-3471-4568-8B48-BAEBB66FEA42}" srcId="{16B44DBE-4111-4194-8B12-5DE1EB4E1DBD}" destId="{C5018985-52AB-4E88-A23F-C25FEE3606F3}" srcOrd="0" destOrd="0" parTransId="{A986FE10-2F16-4808-A2F8-7655A0F9C2F0}" sibTransId="{C94A602D-6940-4DC5-8E9A-7F4F04C9D5C4}"/>
    <dgm:cxn modelId="{78F0D910-60DA-4A84-9D61-B70EDF88AFDF}" type="presParOf" srcId="{0635FB3D-D136-4804-8C25-902757AA2436}" destId="{1D8532FB-368D-47A9-B998-86BF96EAE769}" srcOrd="0" destOrd="0" presId="urn:microsoft.com/office/officeart/2005/8/layout/hList6"/>
    <dgm:cxn modelId="{C6C218CC-6833-4CB7-88A2-DA7B827C3EBF}" type="presParOf" srcId="{0635FB3D-D136-4804-8C25-902757AA2436}" destId="{8D9ACE84-88AE-4BA5-B91D-853A3DC8EE4A}" srcOrd="1" destOrd="0" presId="urn:microsoft.com/office/officeart/2005/8/layout/hList6"/>
    <dgm:cxn modelId="{A919F904-98DE-4969-8D2D-32E69992BDC5}" type="presParOf" srcId="{0635FB3D-D136-4804-8C25-902757AA2436}" destId="{6E691463-5242-45D3-BD65-62037DCA819B}" srcOrd="2" destOrd="0" presId="urn:microsoft.com/office/officeart/2005/8/layout/hList6"/>
    <dgm:cxn modelId="{16EA7766-87BE-4372-91CA-47E95BE6975A}" type="presParOf" srcId="{0635FB3D-D136-4804-8C25-902757AA2436}" destId="{483172E2-61A4-465D-AA11-5C8E699CDCC2}" srcOrd="3" destOrd="0" presId="urn:microsoft.com/office/officeart/2005/8/layout/hList6"/>
    <dgm:cxn modelId="{3DA517AF-A5C6-4A60-9A4E-E17CC394D096}" type="presParOf" srcId="{0635FB3D-D136-4804-8C25-902757AA2436}" destId="{DDF2823F-7D12-4251-8FD8-3E979AFE37A2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A18BEB-D21B-4BBA-93F7-2F0E08A93902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7E0BB20-C145-4F7A-928C-9063AF1DC653}">
      <dgm:prSet phldrT="[Text]"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PENGAWASAN BERBASIS IT (GOWASLU)</a:t>
          </a:r>
        </a:p>
      </dgm:t>
    </dgm:pt>
    <dgm:pt modelId="{7093B484-42C5-4DD3-9058-ABD8E4F919C3}" type="parTrans" cxnId="{4B511B2C-0250-4831-9819-C335A4831F83}">
      <dgm:prSet/>
      <dgm:spPr/>
      <dgm:t>
        <a:bodyPr/>
        <a:lstStyle/>
        <a:p>
          <a:endParaRPr lang="en-US"/>
        </a:p>
      </dgm:t>
    </dgm:pt>
    <dgm:pt modelId="{146C26D8-3206-43EA-94C1-80B96C246F87}" type="sibTrans" cxnId="{4B511B2C-0250-4831-9819-C335A4831F83}">
      <dgm:prSet/>
      <dgm:spPr/>
      <dgm:t>
        <a:bodyPr/>
        <a:lstStyle/>
        <a:p>
          <a:endParaRPr lang="en-US"/>
        </a:p>
      </dgm:t>
    </dgm:pt>
    <dgm:pt modelId="{BEF60965-3729-4A4E-903A-AC76FF828A66}">
      <dgm:prSet phldrT="[Text]"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POJOK PENGAWASAN</a:t>
          </a:r>
        </a:p>
      </dgm:t>
    </dgm:pt>
    <dgm:pt modelId="{9DEA7DCB-1F28-43B3-AE2C-316A22B26C5F}" type="parTrans" cxnId="{301903FF-C320-42B5-B178-DD97EA27B957}">
      <dgm:prSet/>
      <dgm:spPr/>
      <dgm:t>
        <a:bodyPr/>
        <a:lstStyle/>
        <a:p>
          <a:endParaRPr lang="en-US"/>
        </a:p>
      </dgm:t>
    </dgm:pt>
    <dgm:pt modelId="{90A90EC3-0C61-47FD-A01F-8D95883ECDCD}" type="sibTrans" cxnId="{301903FF-C320-42B5-B178-DD97EA27B957}">
      <dgm:prSet/>
      <dgm:spPr/>
      <dgm:t>
        <a:bodyPr/>
        <a:lstStyle/>
        <a:p>
          <a:endParaRPr lang="en-US"/>
        </a:p>
      </dgm:t>
    </dgm:pt>
    <dgm:pt modelId="{34112C20-60A0-466A-87CD-A16A2070FB8A}">
      <dgm:prSet phldrT="[Text]"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FORUM WARGA</a:t>
          </a:r>
        </a:p>
      </dgm:t>
    </dgm:pt>
    <dgm:pt modelId="{BD023342-8E51-4CE1-8A7C-34D6249946EB}" type="parTrans" cxnId="{2B0DCEE4-67AE-46C9-8FAB-373B14577E50}">
      <dgm:prSet/>
      <dgm:spPr/>
      <dgm:t>
        <a:bodyPr/>
        <a:lstStyle/>
        <a:p>
          <a:endParaRPr lang="en-US"/>
        </a:p>
      </dgm:t>
    </dgm:pt>
    <dgm:pt modelId="{CE9014C1-1453-423B-AA32-E4AECDCA7640}" type="sibTrans" cxnId="{2B0DCEE4-67AE-46C9-8FAB-373B14577E50}">
      <dgm:prSet/>
      <dgm:spPr/>
      <dgm:t>
        <a:bodyPr/>
        <a:lstStyle/>
        <a:p>
          <a:endParaRPr lang="en-US"/>
        </a:p>
      </dgm:t>
    </dgm:pt>
    <dgm:pt modelId="{A648DD9E-A613-44B5-BDD7-96B9252B583A}">
      <dgm:prSet phldrT="[Text]"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SAKA ADHYASTA PEMILU</a:t>
          </a:r>
        </a:p>
      </dgm:t>
    </dgm:pt>
    <dgm:pt modelId="{C163BF4D-2EA0-48CB-A165-5F89B8A58BF6}" type="parTrans" cxnId="{EA228519-E8E4-451B-A750-AAFF8D5915E7}">
      <dgm:prSet/>
      <dgm:spPr/>
      <dgm:t>
        <a:bodyPr/>
        <a:lstStyle/>
        <a:p>
          <a:endParaRPr lang="en-US"/>
        </a:p>
      </dgm:t>
    </dgm:pt>
    <dgm:pt modelId="{66ECDB73-D84F-4FE3-AE46-C0CE0D8E00D3}" type="sibTrans" cxnId="{EA228519-E8E4-451B-A750-AAFF8D5915E7}">
      <dgm:prSet/>
      <dgm:spPr/>
      <dgm:t>
        <a:bodyPr/>
        <a:lstStyle/>
        <a:p>
          <a:endParaRPr lang="en-US"/>
        </a:p>
      </dgm:t>
    </dgm:pt>
    <dgm:pt modelId="{C1601CB1-12E7-40DF-A673-29B7DACE599E}">
      <dgm:prSet phldrT="[Text]"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PENGABDIAN MASYARAKAT</a:t>
          </a:r>
        </a:p>
      </dgm:t>
    </dgm:pt>
    <dgm:pt modelId="{FF9A6068-92DD-4854-96A8-69FCE51A53FB}" type="parTrans" cxnId="{EED238FC-3196-4BC1-A352-8E85D57DAC9B}">
      <dgm:prSet/>
      <dgm:spPr/>
      <dgm:t>
        <a:bodyPr/>
        <a:lstStyle/>
        <a:p>
          <a:endParaRPr lang="en-US"/>
        </a:p>
      </dgm:t>
    </dgm:pt>
    <dgm:pt modelId="{E7CA7684-A288-4FD8-8ACD-D692716622D7}" type="sibTrans" cxnId="{EED238FC-3196-4BC1-A352-8E85D57DAC9B}">
      <dgm:prSet/>
      <dgm:spPr/>
      <dgm:t>
        <a:bodyPr/>
        <a:lstStyle/>
        <a:p>
          <a:endParaRPr lang="en-US"/>
        </a:p>
      </dgm:t>
    </dgm:pt>
    <dgm:pt modelId="{9DB041A8-1343-4A94-B2D0-D06718633B35}">
      <dgm:prSet/>
      <dgm:spPr/>
      <dgm:t>
        <a:bodyPr/>
        <a:lstStyle/>
        <a:p>
          <a:r>
            <a:rPr lang="en-US" b="1" dirty="0">
              <a:solidFill>
                <a:schemeClr val="bg1"/>
              </a:solidFill>
            </a:rPr>
            <a:t>GERAKAN PENGAWASAN PARTISIPATIF PEMILU</a:t>
          </a:r>
        </a:p>
      </dgm:t>
    </dgm:pt>
    <dgm:pt modelId="{5357C50A-1CF3-4105-B79F-9B494A91ED67}" type="parTrans" cxnId="{10EF38CB-B130-4F2B-B6C2-625E00A6F210}">
      <dgm:prSet/>
      <dgm:spPr/>
      <dgm:t>
        <a:bodyPr/>
        <a:lstStyle/>
        <a:p>
          <a:endParaRPr lang="en-US"/>
        </a:p>
      </dgm:t>
    </dgm:pt>
    <dgm:pt modelId="{AAA2B4EA-60B6-4CAA-844C-FA54188541E4}" type="sibTrans" cxnId="{10EF38CB-B130-4F2B-B6C2-625E00A6F210}">
      <dgm:prSet/>
      <dgm:spPr/>
      <dgm:t>
        <a:bodyPr/>
        <a:lstStyle/>
        <a:p>
          <a:endParaRPr lang="en-US"/>
        </a:p>
      </dgm:t>
    </dgm:pt>
    <dgm:pt modelId="{A72F1767-268D-4372-88B4-001B4CE2E519}" type="pres">
      <dgm:prSet presAssocID="{0AA18BEB-D21B-4BBA-93F7-2F0E08A93902}" presName="diagram" presStyleCnt="0">
        <dgm:presLayoutVars>
          <dgm:dir/>
          <dgm:resizeHandles val="exact"/>
        </dgm:presLayoutVars>
      </dgm:prSet>
      <dgm:spPr/>
    </dgm:pt>
    <dgm:pt modelId="{E33823EE-BA3F-4EF9-A7B1-B019BBDDF556}" type="pres">
      <dgm:prSet presAssocID="{A7E0BB20-C145-4F7A-928C-9063AF1DC653}" presName="node" presStyleLbl="node1" presStyleIdx="0" presStyleCnt="6">
        <dgm:presLayoutVars>
          <dgm:bulletEnabled val="1"/>
        </dgm:presLayoutVars>
      </dgm:prSet>
      <dgm:spPr/>
    </dgm:pt>
    <dgm:pt modelId="{5EDAD4ED-52B8-47E6-966D-A7ED1135AA1A}" type="pres">
      <dgm:prSet presAssocID="{146C26D8-3206-43EA-94C1-80B96C246F87}" presName="sibTrans" presStyleCnt="0"/>
      <dgm:spPr/>
    </dgm:pt>
    <dgm:pt modelId="{702D7F42-1DB8-42DC-9F36-B2CC52A04B0A}" type="pres">
      <dgm:prSet presAssocID="{BEF60965-3729-4A4E-903A-AC76FF828A66}" presName="node" presStyleLbl="node1" presStyleIdx="1" presStyleCnt="6">
        <dgm:presLayoutVars>
          <dgm:bulletEnabled val="1"/>
        </dgm:presLayoutVars>
      </dgm:prSet>
      <dgm:spPr/>
    </dgm:pt>
    <dgm:pt modelId="{AA46A177-C3D6-49D5-94EF-0991D38D7FC7}" type="pres">
      <dgm:prSet presAssocID="{90A90EC3-0C61-47FD-A01F-8D95883ECDCD}" presName="sibTrans" presStyleCnt="0"/>
      <dgm:spPr/>
    </dgm:pt>
    <dgm:pt modelId="{0C934A4D-DCD4-47E6-B2AC-F0AD4A8B3398}" type="pres">
      <dgm:prSet presAssocID="{34112C20-60A0-466A-87CD-A16A2070FB8A}" presName="node" presStyleLbl="node1" presStyleIdx="2" presStyleCnt="6" custLinFactNeighborX="18" custLinFactNeighborY="2042">
        <dgm:presLayoutVars>
          <dgm:bulletEnabled val="1"/>
        </dgm:presLayoutVars>
      </dgm:prSet>
      <dgm:spPr/>
    </dgm:pt>
    <dgm:pt modelId="{B3D199FC-AB8B-40B2-9295-36311610BD79}" type="pres">
      <dgm:prSet presAssocID="{CE9014C1-1453-423B-AA32-E4AECDCA7640}" presName="sibTrans" presStyleCnt="0"/>
      <dgm:spPr/>
    </dgm:pt>
    <dgm:pt modelId="{97159DD9-4D76-421E-B89A-231769221B78}" type="pres">
      <dgm:prSet presAssocID="{A648DD9E-A613-44B5-BDD7-96B9252B583A}" presName="node" presStyleLbl="node1" presStyleIdx="3" presStyleCnt="6">
        <dgm:presLayoutVars>
          <dgm:bulletEnabled val="1"/>
        </dgm:presLayoutVars>
      </dgm:prSet>
      <dgm:spPr/>
    </dgm:pt>
    <dgm:pt modelId="{6EEA7AF8-3E83-4D20-965F-DDF45FB1521F}" type="pres">
      <dgm:prSet presAssocID="{66ECDB73-D84F-4FE3-AE46-C0CE0D8E00D3}" presName="sibTrans" presStyleCnt="0"/>
      <dgm:spPr/>
    </dgm:pt>
    <dgm:pt modelId="{3FE24F1F-D01D-4FB5-AF0E-42F0598A98DB}" type="pres">
      <dgm:prSet presAssocID="{C1601CB1-12E7-40DF-A673-29B7DACE599E}" presName="node" presStyleLbl="node1" presStyleIdx="4" presStyleCnt="6">
        <dgm:presLayoutVars>
          <dgm:bulletEnabled val="1"/>
        </dgm:presLayoutVars>
      </dgm:prSet>
      <dgm:spPr/>
    </dgm:pt>
    <dgm:pt modelId="{7C0EC9E3-AF0F-453A-888C-3612DD066D70}" type="pres">
      <dgm:prSet presAssocID="{E7CA7684-A288-4FD8-8ACD-D692716622D7}" presName="sibTrans" presStyleCnt="0"/>
      <dgm:spPr/>
    </dgm:pt>
    <dgm:pt modelId="{0516E3CF-AF63-4063-AF0C-A83BC613E00F}" type="pres">
      <dgm:prSet presAssocID="{9DB041A8-1343-4A94-B2D0-D06718633B35}" presName="node" presStyleLbl="node1" presStyleIdx="5" presStyleCnt="6">
        <dgm:presLayoutVars>
          <dgm:bulletEnabled val="1"/>
        </dgm:presLayoutVars>
      </dgm:prSet>
      <dgm:spPr/>
    </dgm:pt>
  </dgm:ptLst>
  <dgm:cxnLst>
    <dgm:cxn modelId="{D3FC5C0F-9B5A-4CFE-AB6A-78AE52D9DCF7}" type="presOf" srcId="{0AA18BEB-D21B-4BBA-93F7-2F0E08A93902}" destId="{A72F1767-268D-4372-88B4-001B4CE2E519}" srcOrd="0" destOrd="0" presId="urn:microsoft.com/office/officeart/2005/8/layout/default"/>
    <dgm:cxn modelId="{EA228519-E8E4-451B-A750-AAFF8D5915E7}" srcId="{0AA18BEB-D21B-4BBA-93F7-2F0E08A93902}" destId="{A648DD9E-A613-44B5-BDD7-96B9252B583A}" srcOrd="3" destOrd="0" parTransId="{C163BF4D-2EA0-48CB-A165-5F89B8A58BF6}" sibTransId="{66ECDB73-D84F-4FE3-AE46-C0CE0D8E00D3}"/>
    <dgm:cxn modelId="{CB048C1F-A7F6-427B-8BF8-67F6B1DCC7F7}" type="presOf" srcId="{A7E0BB20-C145-4F7A-928C-9063AF1DC653}" destId="{E33823EE-BA3F-4EF9-A7B1-B019BBDDF556}" srcOrd="0" destOrd="0" presId="urn:microsoft.com/office/officeart/2005/8/layout/default"/>
    <dgm:cxn modelId="{2C44C31F-ADA4-4511-BC19-208C22A1158E}" type="presOf" srcId="{C1601CB1-12E7-40DF-A673-29B7DACE599E}" destId="{3FE24F1F-D01D-4FB5-AF0E-42F0598A98DB}" srcOrd="0" destOrd="0" presId="urn:microsoft.com/office/officeart/2005/8/layout/default"/>
    <dgm:cxn modelId="{4B511B2C-0250-4831-9819-C335A4831F83}" srcId="{0AA18BEB-D21B-4BBA-93F7-2F0E08A93902}" destId="{A7E0BB20-C145-4F7A-928C-9063AF1DC653}" srcOrd="0" destOrd="0" parTransId="{7093B484-42C5-4DD3-9058-ABD8E4F919C3}" sibTransId="{146C26D8-3206-43EA-94C1-80B96C246F87}"/>
    <dgm:cxn modelId="{20369968-36F5-403C-BCD8-DBFBC0DE20DB}" type="presOf" srcId="{BEF60965-3729-4A4E-903A-AC76FF828A66}" destId="{702D7F42-1DB8-42DC-9F36-B2CC52A04B0A}" srcOrd="0" destOrd="0" presId="urn:microsoft.com/office/officeart/2005/8/layout/default"/>
    <dgm:cxn modelId="{37BB248A-1B6D-40A7-A8C5-E7EA49C9F948}" type="presOf" srcId="{34112C20-60A0-466A-87CD-A16A2070FB8A}" destId="{0C934A4D-DCD4-47E6-B2AC-F0AD4A8B3398}" srcOrd="0" destOrd="0" presId="urn:microsoft.com/office/officeart/2005/8/layout/default"/>
    <dgm:cxn modelId="{41FDFABB-7B57-4543-87DE-8D84FF5F5E67}" type="presOf" srcId="{9DB041A8-1343-4A94-B2D0-D06718633B35}" destId="{0516E3CF-AF63-4063-AF0C-A83BC613E00F}" srcOrd="0" destOrd="0" presId="urn:microsoft.com/office/officeart/2005/8/layout/default"/>
    <dgm:cxn modelId="{10EF38CB-B130-4F2B-B6C2-625E00A6F210}" srcId="{0AA18BEB-D21B-4BBA-93F7-2F0E08A93902}" destId="{9DB041A8-1343-4A94-B2D0-D06718633B35}" srcOrd="5" destOrd="0" parTransId="{5357C50A-1CF3-4105-B79F-9B494A91ED67}" sibTransId="{AAA2B4EA-60B6-4CAA-844C-FA54188541E4}"/>
    <dgm:cxn modelId="{FE371ACE-11B1-4528-941A-576AA525DC3C}" type="presOf" srcId="{A648DD9E-A613-44B5-BDD7-96B9252B583A}" destId="{97159DD9-4D76-421E-B89A-231769221B78}" srcOrd="0" destOrd="0" presId="urn:microsoft.com/office/officeart/2005/8/layout/default"/>
    <dgm:cxn modelId="{2B0DCEE4-67AE-46C9-8FAB-373B14577E50}" srcId="{0AA18BEB-D21B-4BBA-93F7-2F0E08A93902}" destId="{34112C20-60A0-466A-87CD-A16A2070FB8A}" srcOrd="2" destOrd="0" parTransId="{BD023342-8E51-4CE1-8A7C-34D6249946EB}" sibTransId="{CE9014C1-1453-423B-AA32-E4AECDCA7640}"/>
    <dgm:cxn modelId="{EED238FC-3196-4BC1-A352-8E85D57DAC9B}" srcId="{0AA18BEB-D21B-4BBA-93F7-2F0E08A93902}" destId="{C1601CB1-12E7-40DF-A673-29B7DACE599E}" srcOrd="4" destOrd="0" parTransId="{FF9A6068-92DD-4854-96A8-69FCE51A53FB}" sibTransId="{E7CA7684-A288-4FD8-8ACD-D692716622D7}"/>
    <dgm:cxn modelId="{301903FF-C320-42B5-B178-DD97EA27B957}" srcId="{0AA18BEB-D21B-4BBA-93F7-2F0E08A93902}" destId="{BEF60965-3729-4A4E-903A-AC76FF828A66}" srcOrd="1" destOrd="0" parTransId="{9DEA7DCB-1F28-43B3-AE2C-316A22B26C5F}" sibTransId="{90A90EC3-0C61-47FD-A01F-8D95883ECDCD}"/>
    <dgm:cxn modelId="{DFCD0808-DC66-42BF-8274-B30F9E866F76}" type="presParOf" srcId="{A72F1767-268D-4372-88B4-001B4CE2E519}" destId="{E33823EE-BA3F-4EF9-A7B1-B019BBDDF556}" srcOrd="0" destOrd="0" presId="urn:microsoft.com/office/officeart/2005/8/layout/default"/>
    <dgm:cxn modelId="{C6FE3E74-2741-49B0-8EC2-15AB1D05F840}" type="presParOf" srcId="{A72F1767-268D-4372-88B4-001B4CE2E519}" destId="{5EDAD4ED-52B8-47E6-966D-A7ED1135AA1A}" srcOrd="1" destOrd="0" presId="urn:microsoft.com/office/officeart/2005/8/layout/default"/>
    <dgm:cxn modelId="{EC5DD72E-FA78-4E77-BF6E-A055B506D24C}" type="presParOf" srcId="{A72F1767-268D-4372-88B4-001B4CE2E519}" destId="{702D7F42-1DB8-42DC-9F36-B2CC52A04B0A}" srcOrd="2" destOrd="0" presId="urn:microsoft.com/office/officeart/2005/8/layout/default"/>
    <dgm:cxn modelId="{D7FF2AD1-70D2-4967-99D0-2A2AEECCA924}" type="presParOf" srcId="{A72F1767-268D-4372-88B4-001B4CE2E519}" destId="{AA46A177-C3D6-49D5-94EF-0991D38D7FC7}" srcOrd="3" destOrd="0" presId="urn:microsoft.com/office/officeart/2005/8/layout/default"/>
    <dgm:cxn modelId="{868A98D4-E212-4A84-829F-BD435C2DD2C1}" type="presParOf" srcId="{A72F1767-268D-4372-88B4-001B4CE2E519}" destId="{0C934A4D-DCD4-47E6-B2AC-F0AD4A8B3398}" srcOrd="4" destOrd="0" presId="urn:microsoft.com/office/officeart/2005/8/layout/default"/>
    <dgm:cxn modelId="{25A84FFF-CC63-4AA2-80E8-DCF1FE28DCAA}" type="presParOf" srcId="{A72F1767-268D-4372-88B4-001B4CE2E519}" destId="{B3D199FC-AB8B-40B2-9295-36311610BD79}" srcOrd="5" destOrd="0" presId="urn:microsoft.com/office/officeart/2005/8/layout/default"/>
    <dgm:cxn modelId="{637837F8-E62B-4F24-A0DF-ED559EB00B77}" type="presParOf" srcId="{A72F1767-268D-4372-88B4-001B4CE2E519}" destId="{97159DD9-4D76-421E-B89A-231769221B78}" srcOrd="6" destOrd="0" presId="urn:microsoft.com/office/officeart/2005/8/layout/default"/>
    <dgm:cxn modelId="{C756BCD6-56B4-493F-8DCF-DADA155D10A3}" type="presParOf" srcId="{A72F1767-268D-4372-88B4-001B4CE2E519}" destId="{6EEA7AF8-3E83-4D20-965F-DDF45FB1521F}" srcOrd="7" destOrd="0" presId="urn:microsoft.com/office/officeart/2005/8/layout/default"/>
    <dgm:cxn modelId="{B3964FA0-0C44-4998-9422-B58D7307FA88}" type="presParOf" srcId="{A72F1767-268D-4372-88B4-001B4CE2E519}" destId="{3FE24F1F-D01D-4FB5-AF0E-42F0598A98DB}" srcOrd="8" destOrd="0" presId="urn:microsoft.com/office/officeart/2005/8/layout/default"/>
    <dgm:cxn modelId="{87D9BCC4-DA35-43AA-8D87-1427D66D9206}" type="presParOf" srcId="{A72F1767-268D-4372-88B4-001B4CE2E519}" destId="{7C0EC9E3-AF0F-453A-888C-3612DD066D70}" srcOrd="9" destOrd="0" presId="urn:microsoft.com/office/officeart/2005/8/layout/default"/>
    <dgm:cxn modelId="{5E6104F3-C935-480F-9BC2-E09E17DD2DAF}" type="presParOf" srcId="{A72F1767-268D-4372-88B4-001B4CE2E519}" destId="{0516E3CF-AF63-4063-AF0C-A83BC613E00F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4E6229-BBCF-44E2-9714-93A10A1C01AF}">
      <dsp:nvSpPr>
        <dsp:cNvPr id="0" name=""/>
        <dsp:cNvSpPr/>
      </dsp:nvSpPr>
      <dsp:spPr>
        <a:xfrm>
          <a:off x="1192900" y="1706761"/>
          <a:ext cx="425461" cy="8107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2730" y="0"/>
              </a:lnTo>
              <a:lnTo>
                <a:pt x="212730" y="810711"/>
              </a:lnTo>
              <a:lnTo>
                <a:pt x="425461" y="81071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382741" y="2089227"/>
        <a:ext cx="45778" cy="45778"/>
      </dsp:txXfrm>
    </dsp:sp>
    <dsp:sp modelId="{3948E0C8-3B4A-4D10-9F3D-910733044054}">
      <dsp:nvSpPr>
        <dsp:cNvPr id="0" name=""/>
        <dsp:cNvSpPr/>
      </dsp:nvSpPr>
      <dsp:spPr>
        <a:xfrm>
          <a:off x="1192900" y="1661040"/>
          <a:ext cx="4254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5461" y="457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394994" y="1696124"/>
        <a:ext cx="21273" cy="21273"/>
      </dsp:txXfrm>
    </dsp:sp>
    <dsp:sp modelId="{76DD45C4-5A67-47B0-B412-1BAC2CA56079}">
      <dsp:nvSpPr>
        <dsp:cNvPr id="0" name=""/>
        <dsp:cNvSpPr/>
      </dsp:nvSpPr>
      <dsp:spPr>
        <a:xfrm>
          <a:off x="1192900" y="896049"/>
          <a:ext cx="425461" cy="810711"/>
        </a:xfrm>
        <a:custGeom>
          <a:avLst/>
          <a:gdLst/>
          <a:ahLst/>
          <a:cxnLst/>
          <a:rect l="0" t="0" r="0" b="0"/>
          <a:pathLst>
            <a:path>
              <a:moveTo>
                <a:pt x="0" y="810711"/>
              </a:moveTo>
              <a:lnTo>
                <a:pt x="212730" y="810711"/>
              </a:lnTo>
              <a:lnTo>
                <a:pt x="212730" y="0"/>
              </a:lnTo>
              <a:lnTo>
                <a:pt x="425461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382741" y="1278515"/>
        <a:ext cx="45778" cy="45778"/>
      </dsp:txXfrm>
    </dsp:sp>
    <dsp:sp modelId="{EB95C53D-394D-4007-AD07-477EFECF8842}">
      <dsp:nvSpPr>
        <dsp:cNvPr id="0" name=""/>
        <dsp:cNvSpPr/>
      </dsp:nvSpPr>
      <dsp:spPr>
        <a:xfrm rot="16200000">
          <a:off x="-838145" y="1382476"/>
          <a:ext cx="3413522" cy="648569"/>
        </a:xfrm>
        <a:prstGeom prst="rect">
          <a:avLst/>
        </a:prstGeom>
        <a:solidFill>
          <a:srgbClr val="FF0000"/>
        </a:solidFill>
        <a:ln w="15875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4000" kern="1200" dirty="0"/>
            <a:t>Fungsi Bawaslu</a:t>
          </a:r>
          <a:endParaRPr lang="en-US" sz="4000" kern="1200" dirty="0"/>
        </a:p>
      </dsp:txBody>
      <dsp:txXfrm>
        <a:off x="-838145" y="1382476"/>
        <a:ext cx="3413522" cy="648569"/>
      </dsp:txXfrm>
    </dsp:sp>
    <dsp:sp modelId="{2EC279E0-6B1D-4D2D-90D8-AD81D3A7D8F3}">
      <dsp:nvSpPr>
        <dsp:cNvPr id="0" name=""/>
        <dsp:cNvSpPr/>
      </dsp:nvSpPr>
      <dsp:spPr>
        <a:xfrm>
          <a:off x="1618361" y="571764"/>
          <a:ext cx="4509465" cy="648569"/>
        </a:xfrm>
        <a:prstGeom prst="rect">
          <a:avLst/>
        </a:prstGeom>
        <a:solidFill>
          <a:schemeClr val="accent4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700" kern="1200" dirty="0"/>
            <a:t>Pengawasan/Pencegahan</a:t>
          </a:r>
          <a:endParaRPr lang="en-US" sz="2700" kern="1200" dirty="0"/>
        </a:p>
      </dsp:txBody>
      <dsp:txXfrm>
        <a:off x="1618361" y="571764"/>
        <a:ext cx="4509465" cy="648569"/>
      </dsp:txXfrm>
    </dsp:sp>
    <dsp:sp modelId="{505926CD-9A89-4743-9345-8AA7F970E335}">
      <dsp:nvSpPr>
        <dsp:cNvPr id="0" name=""/>
        <dsp:cNvSpPr/>
      </dsp:nvSpPr>
      <dsp:spPr>
        <a:xfrm>
          <a:off x="1618361" y="1382476"/>
          <a:ext cx="2127306" cy="648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700" kern="1200" dirty="0"/>
            <a:t>Penindakan</a:t>
          </a:r>
          <a:endParaRPr lang="en-US" sz="2700" kern="1200" dirty="0"/>
        </a:p>
      </dsp:txBody>
      <dsp:txXfrm>
        <a:off x="1618361" y="1382476"/>
        <a:ext cx="2127306" cy="648569"/>
      </dsp:txXfrm>
    </dsp:sp>
    <dsp:sp modelId="{29EF4CFD-591A-44A4-B3A6-EF6C047D7504}">
      <dsp:nvSpPr>
        <dsp:cNvPr id="0" name=""/>
        <dsp:cNvSpPr/>
      </dsp:nvSpPr>
      <dsp:spPr>
        <a:xfrm>
          <a:off x="1618361" y="2193187"/>
          <a:ext cx="5039398" cy="648569"/>
        </a:xfrm>
        <a:prstGeom prst="rect">
          <a:avLst/>
        </a:prstGeom>
        <a:solidFill>
          <a:schemeClr val="bg2">
            <a:lumMod val="2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600" kern="1200" dirty="0"/>
            <a:t>Memutus Sengketa Proses</a:t>
          </a:r>
          <a:endParaRPr lang="en-US" sz="2600" kern="1200" dirty="0"/>
        </a:p>
      </dsp:txBody>
      <dsp:txXfrm>
        <a:off x="1618361" y="2193187"/>
        <a:ext cx="5039398" cy="6485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41A3EA-D59D-4E3D-B740-9DFF21F8346C}">
      <dsp:nvSpPr>
        <dsp:cNvPr id="0" name=""/>
        <dsp:cNvSpPr/>
      </dsp:nvSpPr>
      <dsp:spPr>
        <a:xfrm>
          <a:off x="-5286986" y="-815876"/>
          <a:ext cx="6343824" cy="6343824"/>
        </a:xfrm>
        <a:prstGeom prst="blockArc">
          <a:avLst>
            <a:gd name="adj1" fmla="val 18900000"/>
            <a:gd name="adj2" fmla="val 2700000"/>
            <a:gd name="adj3" fmla="val 340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EE578A-1D11-4ED3-A9D3-E501DABA3C13}">
      <dsp:nvSpPr>
        <dsp:cNvPr id="0" name=""/>
        <dsp:cNvSpPr/>
      </dsp:nvSpPr>
      <dsp:spPr>
        <a:xfrm>
          <a:off x="866196" y="673166"/>
          <a:ext cx="6741795" cy="13461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8502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200" b="1" kern="1200" dirty="0">
              <a:solidFill>
                <a:schemeClr val="tx1"/>
              </a:solidFill>
              <a:latin typeface="+mj-lt"/>
              <a:cs typeface="Times New Roman" pitchFamily="18" charset="0"/>
            </a:rPr>
            <a:t>potensi pelanggaran dengan melakukan tindakan, langkah-langkah &amp; upaya optimal mencegah secara dini terhadap potensi pelanggaran</a:t>
          </a:r>
          <a:r>
            <a:rPr lang="en-US" sz="2200" b="1" kern="1200" dirty="0">
              <a:solidFill>
                <a:schemeClr val="tx1"/>
              </a:solidFill>
              <a:latin typeface="+mj-lt"/>
              <a:cs typeface="Times New Roman" pitchFamily="18" charset="0"/>
            </a:rPr>
            <a:t>.</a:t>
          </a:r>
          <a:endParaRPr lang="id-ID" sz="2200" b="1" kern="1200" dirty="0">
            <a:solidFill>
              <a:schemeClr val="tx1"/>
            </a:solidFill>
          </a:endParaRPr>
        </a:p>
      </dsp:txBody>
      <dsp:txXfrm>
        <a:off x="866196" y="673166"/>
        <a:ext cx="6741795" cy="1346144"/>
      </dsp:txXfrm>
    </dsp:sp>
    <dsp:sp modelId="{4E735A93-7E64-4C24-B5E4-548ED9D2FB2E}">
      <dsp:nvSpPr>
        <dsp:cNvPr id="0" name=""/>
        <dsp:cNvSpPr/>
      </dsp:nvSpPr>
      <dsp:spPr>
        <a:xfrm>
          <a:off x="24856" y="504898"/>
          <a:ext cx="1682680" cy="16826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5F8F52-2A70-40F3-AE63-ADC856E1624F}">
      <dsp:nvSpPr>
        <dsp:cNvPr id="0" name=""/>
        <dsp:cNvSpPr/>
      </dsp:nvSpPr>
      <dsp:spPr>
        <a:xfrm>
          <a:off x="866196" y="2692760"/>
          <a:ext cx="6741795" cy="13461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8502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>
              <a:solidFill>
                <a:schemeClr val="tx1"/>
              </a:solidFill>
              <a:latin typeface="+mj-lt"/>
              <a:cs typeface="Times New Roman" pitchFamily="18" charset="0"/>
            </a:rPr>
            <a:t>dugaan pelanggaran dengan melakukan tindakan penanganan secara cepat &amp; tepat terhadap temuan dan/</a:t>
          </a:r>
          <a:r>
            <a:rPr lang="en-US" sz="1800" b="1" kern="1200" dirty="0">
              <a:solidFill>
                <a:schemeClr val="tx1"/>
              </a:solidFill>
              <a:latin typeface="+mj-lt"/>
              <a:cs typeface="Times New Roman" pitchFamily="18" charset="0"/>
            </a:rPr>
            <a:t> </a:t>
          </a:r>
          <a:r>
            <a:rPr lang="id-ID" sz="1800" b="1" kern="1200" dirty="0">
              <a:solidFill>
                <a:schemeClr val="tx1"/>
              </a:solidFill>
              <a:latin typeface="+mj-lt"/>
              <a:cs typeface="Times New Roman" pitchFamily="18" charset="0"/>
            </a:rPr>
            <a:t>atau laporan dugaan pelanggaran Pemilu. 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866196" y="2692760"/>
        <a:ext cx="6741795" cy="1346144"/>
      </dsp:txXfrm>
    </dsp:sp>
    <dsp:sp modelId="{364FA887-2233-4442-96BB-EA8A82A7677A}">
      <dsp:nvSpPr>
        <dsp:cNvPr id="0" name=""/>
        <dsp:cNvSpPr/>
      </dsp:nvSpPr>
      <dsp:spPr>
        <a:xfrm>
          <a:off x="7255" y="2520285"/>
          <a:ext cx="1682680" cy="16826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8532FB-368D-47A9-B998-86BF96EAE769}">
      <dsp:nvSpPr>
        <dsp:cNvPr id="0" name=""/>
        <dsp:cNvSpPr/>
      </dsp:nvSpPr>
      <dsp:spPr>
        <a:xfrm rot="16200000">
          <a:off x="-735459" y="736492"/>
          <a:ext cx="4157471" cy="2684486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3406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PENCEGAHAN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 err="1"/>
            <a:t>Pemetaan</a:t>
          </a:r>
          <a:r>
            <a:rPr lang="en-US" sz="1500" kern="1200" dirty="0"/>
            <a:t> </a:t>
          </a:r>
          <a:r>
            <a:rPr lang="en-US" sz="1500" kern="1200" dirty="0" err="1"/>
            <a:t>Potensi</a:t>
          </a:r>
          <a:r>
            <a:rPr lang="en-US" sz="1500" kern="1200" dirty="0"/>
            <a:t> </a:t>
          </a:r>
          <a:r>
            <a:rPr lang="en-US" sz="1500" kern="1200" dirty="0" err="1"/>
            <a:t>Pelanggaran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 err="1"/>
            <a:t>Peningkatan</a:t>
          </a:r>
          <a:r>
            <a:rPr lang="en-US" sz="1500" kern="1200" dirty="0"/>
            <a:t> </a:t>
          </a:r>
          <a:r>
            <a:rPr lang="en-US" sz="1500" kern="1200" dirty="0" err="1"/>
            <a:t>partisipasi</a:t>
          </a:r>
          <a:r>
            <a:rPr lang="en-US" sz="1500" kern="1200" dirty="0"/>
            <a:t> </a:t>
          </a:r>
          <a:r>
            <a:rPr lang="en-US" sz="1500" kern="1200" dirty="0" err="1"/>
            <a:t>masyarakat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 err="1"/>
            <a:t>Koordinasi</a:t>
          </a:r>
          <a:r>
            <a:rPr lang="en-US" sz="1500" kern="1200" dirty="0"/>
            <a:t> para </a:t>
          </a:r>
          <a:r>
            <a:rPr lang="en-US" sz="1500" kern="1200" dirty="0" err="1"/>
            <a:t>pihak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/>
        </a:p>
      </dsp:txBody>
      <dsp:txXfrm rot="5400000">
        <a:off x="1034" y="831493"/>
        <a:ext cx="2684486" cy="2494483"/>
      </dsp:txXfrm>
    </dsp:sp>
    <dsp:sp modelId="{6E691463-5242-45D3-BD65-62037DCA819B}">
      <dsp:nvSpPr>
        <dsp:cNvPr id="0" name=""/>
        <dsp:cNvSpPr/>
      </dsp:nvSpPr>
      <dsp:spPr>
        <a:xfrm rot="16200000">
          <a:off x="2150363" y="736492"/>
          <a:ext cx="4157471" cy="2684486"/>
        </a:xfrm>
        <a:prstGeom prst="flowChartManualOperation">
          <a:avLst/>
        </a:prstGeom>
        <a:solidFill>
          <a:srgbClr val="00B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3406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PENGAWASAN PERSIAPAN DAN TAHAPAN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 err="1"/>
            <a:t>Perencanaan</a:t>
          </a:r>
          <a:r>
            <a:rPr lang="en-US" sz="1500" kern="1200" dirty="0"/>
            <a:t> </a:t>
          </a:r>
          <a:r>
            <a:rPr lang="en-US" sz="1500" kern="1200" dirty="0" err="1"/>
            <a:t>jadwal</a:t>
          </a:r>
          <a:r>
            <a:rPr lang="en-US" sz="1500" kern="1200" dirty="0"/>
            <a:t>, </a:t>
          </a:r>
          <a:r>
            <a:rPr lang="en-US" sz="1500" kern="1200" dirty="0" err="1"/>
            <a:t>sosialisasi</a:t>
          </a:r>
          <a:r>
            <a:rPr lang="en-US" sz="1500" kern="1200" dirty="0"/>
            <a:t>, </a:t>
          </a:r>
          <a:r>
            <a:rPr lang="en-US" sz="1500" kern="1200" dirty="0" err="1"/>
            <a:t>pendaftaran</a:t>
          </a:r>
          <a:r>
            <a:rPr lang="en-US" sz="1500" kern="1200" dirty="0"/>
            <a:t> </a:t>
          </a:r>
          <a:r>
            <a:rPr lang="en-US" sz="1500" kern="1200" dirty="0" err="1"/>
            <a:t>pemilih</a:t>
          </a:r>
          <a:r>
            <a:rPr lang="en-US" sz="1500" kern="1200" dirty="0"/>
            <a:t>, </a:t>
          </a:r>
          <a:r>
            <a:rPr lang="en-US" sz="1500" kern="1200" dirty="0" err="1"/>
            <a:t>penetapan</a:t>
          </a:r>
          <a:r>
            <a:rPr lang="en-US" sz="1500" kern="1200" dirty="0"/>
            <a:t> </a:t>
          </a:r>
          <a:r>
            <a:rPr lang="en-US" sz="1500" kern="1200" dirty="0" err="1"/>
            <a:t>calon</a:t>
          </a:r>
          <a:r>
            <a:rPr lang="en-US" sz="1500" kern="1200" dirty="0"/>
            <a:t>, </a:t>
          </a:r>
          <a:r>
            <a:rPr lang="en-US" sz="1500" kern="1200" dirty="0" err="1"/>
            <a:t>kampanye</a:t>
          </a:r>
          <a:r>
            <a:rPr lang="en-US" sz="1500" kern="1200" dirty="0"/>
            <a:t> dana </a:t>
          </a:r>
          <a:r>
            <a:rPr lang="en-US" sz="1500" kern="1200" dirty="0" err="1"/>
            <a:t>kampanye</a:t>
          </a:r>
          <a:r>
            <a:rPr lang="en-US" sz="1500" kern="1200" dirty="0"/>
            <a:t>, </a:t>
          </a:r>
          <a:r>
            <a:rPr lang="en-US" sz="1500" kern="1200" dirty="0" err="1"/>
            <a:t>logistik</a:t>
          </a:r>
          <a:r>
            <a:rPr lang="en-US" sz="1500" kern="1200" dirty="0"/>
            <a:t>, </a:t>
          </a:r>
          <a:r>
            <a:rPr lang="en-US" sz="1500" kern="1200" dirty="0" err="1"/>
            <a:t>pemungutan</a:t>
          </a:r>
          <a:r>
            <a:rPr lang="en-US" sz="1500" kern="1200" dirty="0"/>
            <a:t> </a:t>
          </a:r>
          <a:r>
            <a:rPr lang="en-US" sz="1500" kern="1200" dirty="0" err="1"/>
            <a:t>dan</a:t>
          </a:r>
          <a:r>
            <a:rPr lang="en-US" sz="1500" kern="1200" dirty="0"/>
            <a:t> </a:t>
          </a:r>
          <a:r>
            <a:rPr lang="en-US" sz="1500" kern="1200" dirty="0" err="1"/>
            <a:t>rekapitulasi</a:t>
          </a:r>
          <a:endParaRPr lang="en-US" sz="1500" kern="1200" dirty="0"/>
        </a:p>
      </dsp:txBody>
      <dsp:txXfrm rot="5400000">
        <a:off x="2886856" y="831493"/>
        <a:ext cx="2684486" cy="2494483"/>
      </dsp:txXfrm>
    </dsp:sp>
    <dsp:sp modelId="{DDF2823F-7D12-4251-8FD8-3E979AFE37A2}">
      <dsp:nvSpPr>
        <dsp:cNvPr id="0" name=""/>
        <dsp:cNvSpPr/>
      </dsp:nvSpPr>
      <dsp:spPr>
        <a:xfrm rot="16200000">
          <a:off x="5036187" y="736492"/>
          <a:ext cx="4157471" cy="2684486"/>
        </a:xfrm>
        <a:prstGeom prst="flowChartManualOperation">
          <a:avLst/>
        </a:prstGeom>
        <a:solidFill>
          <a:schemeClr val="accent5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3406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PENINDAKAN DAN PENYELESAIAN SENGKETA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 err="1"/>
            <a:t>Menerima</a:t>
          </a:r>
          <a:r>
            <a:rPr lang="en-US" sz="1500" kern="1200" dirty="0"/>
            <a:t>, </a:t>
          </a:r>
          <a:r>
            <a:rPr lang="en-US" sz="1500" kern="1200" dirty="0" err="1"/>
            <a:t>memeriksa</a:t>
          </a:r>
          <a:r>
            <a:rPr lang="en-US" sz="1500" kern="1200" dirty="0"/>
            <a:t> </a:t>
          </a:r>
          <a:r>
            <a:rPr lang="en-US" sz="1500" kern="1200" dirty="0" err="1"/>
            <a:t>dan</a:t>
          </a:r>
          <a:r>
            <a:rPr lang="en-US" sz="1500" kern="1200" dirty="0"/>
            <a:t> </a:t>
          </a:r>
          <a:r>
            <a:rPr lang="en-US" sz="1500" kern="1200" dirty="0" err="1"/>
            <a:t>mengkaji</a:t>
          </a:r>
          <a:r>
            <a:rPr lang="en-US" sz="1500" kern="1200" dirty="0"/>
            <a:t> </a:t>
          </a:r>
          <a:r>
            <a:rPr lang="en-US" sz="1500" kern="1200" dirty="0" err="1"/>
            <a:t>dan</a:t>
          </a:r>
          <a:r>
            <a:rPr lang="en-US" sz="1500" kern="1200" dirty="0"/>
            <a:t> </a:t>
          </a:r>
          <a:r>
            <a:rPr lang="en-US" sz="1500" kern="1200" dirty="0" err="1"/>
            <a:t>memutusa</a:t>
          </a:r>
          <a:r>
            <a:rPr lang="en-US" sz="1500" kern="1200" dirty="0"/>
            <a:t> </a:t>
          </a:r>
          <a:r>
            <a:rPr lang="en-US" sz="1500" kern="1200" dirty="0" err="1"/>
            <a:t>dugaan</a:t>
          </a:r>
          <a:r>
            <a:rPr lang="en-US" sz="1500" kern="1200" dirty="0"/>
            <a:t> </a:t>
          </a:r>
          <a:r>
            <a:rPr lang="en-US" sz="1500" kern="1200" dirty="0" err="1"/>
            <a:t>pelanggaran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 err="1"/>
            <a:t>Menerima</a:t>
          </a:r>
          <a:r>
            <a:rPr lang="en-US" sz="1500" kern="1200" dirty="0"/>
            <a:t>, </a:t>
          </a:r>
          <a:r>
            <a:rPr lang="en-US" sz="1500" kern="1200" dirty="0" err="1"/>
            <a:t>menverifikasi</a:t>
          </a:r>
          <a:r>
            <a:rPr lang="en-US" sz="1500" kern="1200" dirty="0"/>
            <a:t>, </a:t>
          </a:r>
          <a:r>
            <a:rPr lang="en-US" sz="1500" kern="1200" dirty="0" err="1"/>
            <a:t>mediasi</a:t>
          </a:r>
          <a:r>
            <a:rPr lang="en-US" sz="1500" kern="1200" dirty="0"/>
            <a:t>, </a:t>
          </a:r>
          <a:r>
            <a:rPr lang="en-US" sz="1500" kern="1200" dirty="0" err="1"/>
            <a:t>adjudikasi</a:t>
          </a:r>
          <a:r>
            <a:rPr lang="en-US" sz="1500" kern="1200" dirty="0"/>
            <a:t> </a:t>
          </a:r>
          <a:r>
            <a:rPr lang="en-US" sz="1500" kern="1200" dirty="0" err="1"/>
            <a:t>dan</a:t>
          </a:r>
          <a:r>
            <a:rPr lang="en-US" sz="1500" kern="1200" dirty="0"/>
            <a:t> </a:t>
          </a:r>
          <a:r>
            <a:rPr lang="en-US" sz="1500" kern="1200" dirty="0" err="1"/>
            <a:t>memutus</a:t>
          </a:r>
          <a:r>
            <a:rPr lang="en-US" sz="1500" kern="1200" dirty="0"/>
            <a:t> </a:t>
          </a:r>
          <a:r>
            <a:rPr lang="en-US" sz="1500" kern="1200" dirty="0" err="1"/>
            <a:t>sengketa</a:t>
          </a:r>
          <a:r>
            <a:rPr lang="en-US" sz="1500" kern="1200" dirty="0"/>
            <a:t> </a:t>
          </a:r>
          <a:r>
            <a:rPr lang="en-US" sz="1500" kern="1200" dirty="0" err="1"/>
            <a:t>Pemilu</a:t>
          </a:r>
          <a:endParaRPr lang="en-US" sz="1500" kern="1200" dirty="0"/>
        </a:p>
      </dsp:txBody>
      <dsp:txXfrm rot="5400000">
        <a:off x="5772680" y="831493"/>
        <a:ext cx="2684486" cy="24944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3823EE-BA3F-4EF9-A7B1-B019BBDDF556}">
      <dsp:nvSpPr>
        <dsp:cNvPr id="0" name=""/>
        <dsp:cNvSpPr/>
      </dsp:nvSpPr>
      <dsp:spPr>
        <a:xfrm>
          <a:off x="303069" y="1306"/>
          <a:ext cx="2014726" cy="120883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chemeClr val="bg1"/>
              </a:solidFill>
            </a:rPr>
            <a:t>PENGAWASAN BERBASIS IT (GOWASLU)</a:t>
          </a:r>
        </a:p>
      </dsp:txBody>
      <dsp:txXfrm>
        <a:off x="303069" y="1306"/>
        <a:ext cx="2014726" cy="1208835"/>
      </dsp:txXfrm>
    </dsp:sp>
    <dsp:sp modelId="{702D7F42-1DB8-42DC-9F36-B2CC52A04B0A}">
      <dsp:nvSpPr>
        <dsp:cNvPr id="0" name=""/>
        <dsp:cNvSpPr/>
      </dsp:nvSpPr>
      <dsp:spPr>
        <a:xfrm>
          <a:off x="2519268" y="1306"/>
          <a:ext cx="2014726" cy="120883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chemeClr val="bg1"/>
              </a:solidFill>
            </a:rPr>
            <a:t>POJOK PENGAWASAN</a:t>
          </a:r>
        </a:p>
      </dsp:txBody>
      <dsp:txXfrm>
        <a:off x="2519268" y="1306"/>
        <a:ext cx="2014726" cy="1208835"/>
      </dsp:txXfrm>
    </dsp:sp>
    <dsp:sp modelId="{0C934A4D-DCD4-47E6-B2AC-F0AD4A8B3398}">
      <dsp:nvSpPr>
        <dsp:cNvPr id="0" name=""/>
        <dsp:cNvSpPr/>
      </dsp:nvSpPr>
      <dsp:spPr>
        <a:xfrm>
          <a:off x="4735829" y="25990"/>
          <a:ext cx="2014726" cy="120883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chemeClr val="bg1"/>
              </a:solidFill>
            </a:rPr>
            <a:t>FORUM WARGA</a:t>
          </a:r>
        </a:p>
      </dsp:txBody>
      <dsp:txXfrm>
        <a:off x="4735829" y="25990"/>
        <a:ext cx="2014726" cy="1208835"/>
      </dsp:txXfrm>
    </dsp:sp>
    <dsp:sp modelId="{97159DD9-4D76-421E-B89A-231769221B78}">
      <dsp:nvSpPr>
        <dsp:cNvPr id="0" name=""/>
        <dsp:cNvSpPr/>
      </dsp:nvSpPr>
      <dsp:spPr>
        <a:xfrm>
          <a:off x="303069" y="1411614"/>
          <a:ext cx="2014726" cy="120883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chemeClr val="bg1"/>
              </a:solidFill>
            </a:rPr>
            <a:t>SAKA ADHYASTA PEMILU</a:t>
          </a:r>
        </a:p>
      </dsp:txBody>
      <dsp:txXfrm>
        <a:off x="303069" y="1411614"/>
        <a:ext cx="2014726" cy="1208835"/>
      </dsp:txXfrm>
    </dsp:sp>
    <dsp:sp modelId="{3FE24F1F-D01D-4FB5-AF0E-42F0598A98DB}">
      <dsp:nvSpPr>
        <dsp:cNvPr id="0" name=""/>
        <dsp:cNvSpPr/>
      </dsp:nvSpPr>
      <dsp:spPr>
        <a:xfrm>
          <a:off x="2519268" y="1411614"/>
          <a:ext cx="2014726" cy="120883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chemeClr val="bg1"/>
              </a:solidFill>
            </a:rPr>
            <a:t>PENGABDIAN MASYARAKAT</a:t>
          </a:r>
        </a:p>
      </dsp:txBody>
      <dsp:txXfrm>
        <a:off x="2519268" y="1411614"/>
        <a:ext cx="2014726" cy="1208835"/>
      </dsp:txXfrm>
    </dsp:sp>
    <dsp:sp modelId="{0516E3CF-AF63-4063-AF0C-A83BC613E00F}">
      <dsp:nvSpPr>
        <dsp:cNvPr id="0" name=""/>
        <dsp:cNvSpPr/>
      </dsp:nvSpPr>
      <dsp:spPr>
        <a:xfrm>
          <a:off x="4735467" y="1411614"/>
          <a:ext cx="2014726" cy="120883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chemeClr val="bg1"/>
              </a:solidFill>
            </a:rPr>
            <a:t>GERAKAN PENGAWASAN PARTISIPATIF PEMILU</a:t>
          </a:r>
        </a:p>
      </dsp:txBody>
      <dsp:txXfrm>
        <a:off x="4735467" y="1411614"/>
        <a:ext cx="2014726" cy="12088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5EE95EC-5089-4926-8EB6-685E3874D106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BB9EE83-2257-46BD-BEE6-6A1AA67750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e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em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2174558"/>
            <a:ext cx="7924800" cy="255454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anchor="ctr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US" sz="4000" dirty="0">
              <a:ln w="50800"/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  <a:cs typeface="Aharoni" pitchFamily="2" charset="-79"/>
            </a:endParaRPr>
          </a:p>
          <a:p>
            <a:pPr algn="ctr"/>
            <a:r>
              <a:rPr lang="en-US" sz="4000" dirty="0">
                <a:ln w="5080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  <a:cs typeface="Aharoni" pitchFamily="2" charset="-79"/>
              </a:rPr>
              <a:t>PENGUATAN PARTISIPASI MASYARAKAT DALAM PEMILU 2019</a:t>
            </a:r>
            <a:endParaRPr lang="en-US" sz="2000" dirty="0">
              <a:ln w="50800"/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95600" y="4953000"/>
            <a:ext cx="35814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1" dirty="0" err="1"/>
              <a:t>Oleh</a:t>
            </a:r>
            <a:r>
              <a:rPr lang="en-US" sz="1400" b="1" dirty="0"/>
              <a:t> : </a:t>
            </a:r>
          </a:p>
          <a:p>
            <a:pPr algn="ctr"/>
            <a:r>
              <a:rPr lang="en-US" sz="2000" b="1" dirty="0"/>
              <a:t>MOCHAMMAD AFIFUDDIN</a:t>
            </a:r>
          </a:p>
          <a:p>
            <a:pPr algn="ctr"/>
            <a:r>
              <a:rPr lang="en-US" sz="2000" b="1" dirty="0" err="1"/>
              <a:t>Anggota</a:t>
            </a:r>
            <a:r>
              <a:rPr lang="en-US" sz="2000" b="1" dirty="0"/>
              <a:t> </a:t>
            </a:r>
            <a:r>
              <a:rPr lang="en-US" sz="2000" b="1" dirty="0" err="1"/>
              <a:t>Bawaslu</a:t>
            </a:r>
            <a:r>
              <a:rPr lang="en-US" sz="2000" b="1" dirty="0"/>
              <a:t> RI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B991B0-94B4-4E62-B720-8A7AEC78F0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00" y="304800"/>
            <a:ext cx="3276600" cy="23170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7441840"/>
              </p:ext>
            </p:extLst>
          </p:nvPr>
        </p:nvGraphicFramePr>
        <p:xfrm>
          <a:off x="533400" y="2438400"/>
          <a:ext cx="7202091" cy="3413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B305050-18CD-404F-A108-16B4C9B9C53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62" y="457200"/>
            <a:ext cx="1819901" cy="49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499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A35035F-B70D-4070-862F-50C33A80B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PASAL 94 : </a:t>
            </a:r>
            <a:r>
              <a:rPr lang="id-ID" dirty="0"/>
              <a:t>Dalam melakukan pencegahan pelanggaran Pemilu dan pencegahan sengketa proses Pemilu</a:t>
            </a:r>
            <a:r>
              <a:rPr lang="en-US" dirty="0"/>
              <a:t>, </a:t>
            </a:r>
            <a:r>
              <a:rPr lang="en-US" dirty="0" err="1"/>
              <a:t>diantara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id-ID" dirty="0"/>
              <a:t>Bawaslu</a:t>
            </a:r>
            <a:r>
              <a:rPr lang="en-US" dirty="0"/>
              <a:t> :</a:t>
            </a:r>
          </a:p>
          <a:p>
            <a:pPr marL="0" indent="0">
              <a:buNone/>
            </a:pPr>
            <a:r>
              <a:rPr lang="id-ID" dirty="0"/>
              <a:t>d. meningkatkan partisipasi masyarakat dalam pengawasan Pemilu.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PASAL 97 : </a:t>
            </a:r>
            <a:r>
              <a:rPr lang="id-ID" dirty="0"/>
              <a:t>Dalam melak</a:t>
            </a:r>
            <a:r>
              <a:rPr lang="en-US" dirty="0"/>
              <a:t>u</a:t>
            </a:r>
            <a:r>
              <a:rPr lang="id-ID" dirty="0"/>
              <a:t>kan pencegahan pelanggaran pemilu dan pencegahan sengketa proses Pemilu</a:t>
            </a:r>
            <a:r>
              <a:rPr lang="en-US" dirty="0"/>
              <a:t>, </a:t>
            </a:r>
            <a:r>
              <a:rPr lang="en-US" dirty="0" err="1"/>
              <a:t>Bawaslu</a:t>
            </a:r>
            <a:r>
              <a:rPr lang="en-US" dirty="0"/>
              <a:t> </a:t>
            </a:r>
            <a:r>
              <a:rPr lang="en-US" dirty="0" err="1"/>
              <a:t>melaksanakan</a:t>
            </a:r>
            <a:r>
              <a:rPr lang="en-US" dirty="0"/>
              <a:t> :</a:t>
            </a:r>
          </a:p>
          <a:p>
            <a:pPr marL="0" indent="0">
              <a:buNone/>
            </a:pPr>
            <a:r>
              <a:rPr lang="id-ID" dirty="0"/>
              <a:t>d. meningkatkan partisipasi masyarakat dalam pengawasan Pemilu di wilayah provinsi. </a:t>
            </a:r>
          </a:p>
          <a:p>
            <a:endParaRPr lang="id-ID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3E1C58A-F3F4-47A5-9893-53CF58AD7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KETENTUAN PENGUATAN PARTISIPASI MASYARAKAT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97294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AD3F02D6-B17B-40D0-8F97-0DEAC96A2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9535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b="1" dirty="0" err="1"/>
              <a:t>Strategi</a:t>
            </a:r>
            <a:r>
              <a:rPr lang="en-US" b="1" dirty="0"/>
              <a:t> </a:t>
            </a:r>
            <a:r>
              <a:rPr lang="en-US" b="1" dirty="0" err="1"/>
              <a:t>Pengawasan</a:t>
            </a:r>
            <a:r>
              <a:rPr lang="en-US" b="1" dirty="0"/>
              <a:t> </a:t>
            </a:r>
            <a:r>
              <a:rPr lang="en-US" b="1" dirty="0" err="1"/>
              <a:t>Pemilu</a:t>
            </a:r>
            <a:endParaRPr lang="en-US" b="1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B2793D8-282C-4E1C-91AF-69D2BFB92B08}"/>
              </a:ext>
            </a:extLst>
          </p:cNvPr>
          <p:cNvGraphicFramePr/>
          <p:nvPr/>
        </p:nvGraphicFramePr>
        <p:xfrm>
          <a:off x="611560" y="1844824"/>
          <a:ext cx="7632848" cy="4712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292" name="TextBox 3">
            <a:extLst>
              <a:ext uri="{FF2B5EF4-FFF2-40B4-BE49-F238E27FC236}">
                <a16:creationId xmlns:a16="http://schemas.microsoft.com/office/drawing/2014/main" id="{229B632A-C643-4190-85F5-6FC986C15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3025775"/>
            <a:ext cx="1676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id-ID" sz="2000" b="1"/>
              <a:t>PENCEGAHAN</a:t>
            </a:r>
            <a:endParaRPr lang="id-ID" altLang="id-ID" sz="2000" b="1"/>
          </a:p>
        </p:txBody>
      </p:sp>
      <p:sp>
        <p:nvSpPr>
          <p:cNvPr id="12293" name="TextBox 5">
            <a:extLst>
              <a:ext uri="{FF2B5EF4-FFF2-40B4-BE49-F238E27FC236}">
                <a16:creationId xmlns:a16="http://schemas.microsoft.com/office/drawing/2014/main" id="{AB37B643-633E-40D8-8980-141A4A1B5C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941888"/>
            <a:ext cx="1628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id-ID" sz="2000" b="1"/>
              <a:t>PENINDAKAN</a:t>
            </a:r>
            <a:endParaRPr lang="id-ID" altLang="id-ID" sz="2000" b="1"/>
          </a:p>
        </p:txBody>
      </p:sp>
    </p:spTree>
    <p:extLst>
      <p:ext uri="{BB962C8B-B14F-4D97-AF65-F5344CB8AC3E}">
        <p14:creationId xmlns:p14="http://schemas.microsoft.com/office/powerpoint/2010/main" val="3476078867"/>
      </p:ext>
    </p:extLst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F2F48-46EF-4855-A242-7F13A3F01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#BAWASLUMENGAWASI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A9BBC39-7541-41E0-9DDA-E200E64C7F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3685874"/>
              </p:ext>
            </p:extLst>
          </p:nvPr>
        </p:nvGraphicFramePr>
        <p:xfrm>
          <a:off x="457200" y="2362200"/>
          <a:ext cx="8458199" cy="4157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3813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Strategi Partisipatif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98AA161-D2F7-48EB-88EA-E4D761211F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8888935"/>
              </p:ext>
            </p:extLst>
          </p:nvPr>
        </p:nvGraphicFramePr>
        <p:xfrm>
          <a:off x="993877" y="3094532"/>
          <a:ext cx="7053263" cy="26217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4FE74CC-8788-4BEF-B080-37DD5A965EE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079143"/>
            <a:ext cx="1819901" cy="49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91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94775" y="2967335"/>
            <a:ext cx="45544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TERIMA KASIH</a:t>
            </a:r>
          </a:p>
        </p:txBody>
      </p:sp>
      <p:sp>
        <p:nvSpPr>
          <p:cNvPr id="5" name="Rectangle 4"/>
          <p:cNvSpPr/>
          <p:nvPr/>
        </p:nvSpPr>
        <p:spPr>
          <a:xfrm>
            <a:off x="1981200" y="2438400"/>
            <a:ext cx="45544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TERIMA KASIH</a:t>
            </a:r>
          </a:p>
        </p:txBody>
      </p:sp>
      <p:sp>
        <p:nvSpPr>
          <p:cNvPr id="6" name="Rectangle 5"/>
          <p:cNvSpPr/>
          <p:nvPr/>
        </p:nvSpPr>
        <p:spPr>
          <a:xfrm>
            <a:off x="2599575" y="3505200"/>
            <a:ext cx="45544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solidFill>
                  <a:srgbClr val="FFCC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TERIMA KASIH</a:t>
            </a:r>
          </a:p>
        </p:txBody>
      </p:sp>
    </p:spTree>
    <p:extLst>
      <p:ext uri="{BB962C8B-B14F-4D97-AF65-F5344CB8AC3E}">
        <p14:creationId xmlns:p14="http://schemas.microsoft.com/office/powerpoint/2010/main" val="19286955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1095</TotalTime>
  <Words>216</Words>
  <Application>Microsoft Office PowerPoint</Application>
  <PresentationFormat>On-screen Show 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Aharoni</vt:lpstr>
      <vt:lpstr>Arial Black</vt:lpstr>
      <vt:lpstr>Calibri</vt:lpstr>
      <vt:lpstr>Candara</vt:lpstr>
      <vt:lpstr>Symbol</vt:lpstr>
      <vt:lpstr>Times New Roman</vt:lpstr>
      <vt:lpstr>Waveform</vt:lpstr>
      <vt:lpstr>PowerPoint Presentation</vt:lpstr>
      <vt:lpstr>PowerPoint Presentation</vt:lpstr>
      <vt:lpstr>KETENTUAN PENGUATAN PARTISIPASI MASYARAKAT</vt:lpstr>
      <vt:lpstr>Strategi Pengawasan Pemilu</vt:lpstr>
      <vt:lpstr>#BAWASLUMENGAWASI</vt:lpstr>
      <vt:lpstr>Strategi Partisipatif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Uttha</dc:creator>
  <cp:lastModifiedBy>HP</cp:lastModifiedBy>
  <cp:revision>124</cp:revision>
  <dcterms:created xsi:type="dcterms:W3CDTF">2017-07-10T10:22:38Z</dcterms:created>
  <dcterms:modified xsi:type="dcterms:W3CDTF">2017-11-19T20:45:21Z</dcterms:modified>
</cp:coreProperties>
</file>