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slideMasters/slideMaster2.xml" ContentType="application/vnd.openxmlformats-officedocument.presentationml.slideMaster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Masters/slideMaster3.xml" ContentType="application/vnd.openxmlformats-officedocument.presentationml.slideMaster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Masters/slideMaster4.xml" ContentType="application/vnd.openxmlformats-officedocument.presentationml.slideMaster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Masters/slideMaster5.xml" ContentType="application/vnd.openxmlformats-officedocument.presentationml.slideMaster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Masters/slideMaster6.xml" ContentType="application/vnd.openxmlformats-officedocument.presentationml.slideMaster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Masters/slideMaster7.xml" ContentType="application/vnd.openxmlformats-officedocument.presentationml.slideMaster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Masters/slideMaster8.xml" ContentType="application/vnd.openxmlformats-officedocument.presentationml.slideMaster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Masters/slideMaster9.xml" ContentType="application/vnd.openxmlformats-officedocument.presentationml.slideMaster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Masters/slideMaster10.xml" ContentType="application/vnd.openxmlformats-officedocument.presentationml.slideMaster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Masters/slideMaster11.xml" ContentType="application/vnd.openxmlformats-officedocument.presentationml.slideMaster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Masters/slideMaster12.xml" ContentType="application/vnd.openxmlformats-officedocument.presentationml.slideMaster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Masters/slideMaster13.xml" ContentType="application/vnd.openxmlformats-officedocument.presentationml.slideMaster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Masters/slideMaster14.xml" ContentType="application/vnd.openxmlformats-officedocument.presentationml.slideMaster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Masters/slideMaster15.xml" ContentType="application/vnd.openxmlformats-officedocument.presentationml.slideMaster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Masters/slideMaster16.xml" ContentType="application/vnd.openxmlformats-officedocument.presentationml.slideMaster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Masters/slideMaster17.xml" ContentType="application/vnd.openxmlformats-officedocument.presentationml.slideMaster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Masters/slideMaster18.xml" ContentType="application/vnd.openxmlformats-officedocument.presentationml.slideMaster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Masters/slideMaster19.xml" ContentType="application/vnd.openxmlformats-officedocument.presentationml.slideMaster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slideMasters/slideMaster20.xml" ContentType="application/vnd.openxmlformats-officedocument.presentationml.slideMaster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0.xml" ContentType="application/vnd.openxmlformats-officedocument.theme+xml"/>
  <Override PartName="/ppt/slideMasters/slideMaster21.xml" ContentType="application/vnd.openxmlformats-officedocument.presentationml.slideMaster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21.xml" ContentType="application/vnd.openxmlformats-officedocument.theme+xml"/>
  <Override PartName="/ppt/slideMasters/slideMaster22.xml" ContentType="application/vnd.openxmlformats-officedocument.presentationml.slideMaster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22.xml" ContentType="application/vnd.openxmlformats-officedocument.theme+xml"/>
  <Override PartName="/ppt/slideMasters/slideMaster23.xml" ContentType="application/vnd.openxmlformats-officedocument.presentationml.slideMaster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3.xml" ContentType="application/vnd.openxmlformats-officedocument.theme+xml"/>
  <Override PartName="/ppt/notesMasters/notesMaster1.xml" ContentType="application/vnd.openxmlformats-officedocument.presentationml.notesMaster+xml"/>
  <Override PartName="/ppt/theme/theme24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25.xml" ContentType="application/vnd.openxmlformats-officedocument.theme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firstSlideNum="1" rtl="0" saveSubsetFonts="0" serverZoom="0" showSpecialPlsOnTitleSld="1">
  <p:sldMasterIdLst>
    <p:sldMasterId id="2147483711" r:id="rId1"/>
    <p:sldMasterId id="2147483712" r:id="rId2"/>
    <p:sldMasterId id="2147483713" r:id="rId3"/>
    <p:sldMasterId id="2147483714" r:id="rId4"/>
    <p:sldMasterId id="2147483715" r:id="rId5"/>
    <p:sldMasterId id="2147483716" r:id="rId6"/>
    <p:sldMasterId id="2147483717" r:id="rId7"/>
    <p:sldMasterId id="2147483718" r:id="rId8"/>
    <p:sldMasterId id="2147483719" r:id="rId9"/>
    <p:sldMasterId id="2147483720" r:id="rId10"/>
    <p:sldMasterId id="2147483721" r:id="rId11"/>
    <p:sldMasterId id="2147483722" r:id="rId12"/>
    <p:sldMasterId id="2147483723" r:id="rId13"/>
    <p:sldMasterId id="2147483724" r:id="rId14"/>
    <p:sldMasterId id="2147483725" r:id="rId15"/>
    <p:sldMasterId id="2147483726" r:id="rId16"/>
    <p:sldMasterId id="2147483727" r:id="rId17"/>
    <p:sldMasterId id="2147483728" r:id="rId18"/>
    <p:sldMasterId id="2147483729" r:id="rId19"/>
    <p:sldMasterId id="2147483730" r:id="rId20"/>
    <p:sldMasterId id="2147483731" r:id="rId21"/>
    <p:sldMasterId id="2147483732" r:id="rId22"/>
    <p:sldMasterId id="2147483733" r:id="rId23"/>
  </p:sldMasterIdLst>
  <p:notesMasterIdLst>
    <p:notesMasterId r:id="rId24"/>
  </p:notesMasterIdLst>
  <p:sldIdLst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</p:sldIdLst>
  <p:sldSz type="custom" cy="6858000" cx="12192000"/>
  <p:notesSz cx="6858000" cy="9144000"/>
  <p:defaultTextStyle>
    <a:lvl1pPr algn="l" fontAlgn="base" indent="0" latinLnBrk="1" marL="0">
      <a:lnSpc>
        <a:spcPct val="100000"/>
      </a:lnSpc>
      <a:spcBef>
        <a:spcPct val="0"/>
      </a:spcBef>
      <a:spcAft>
        <a:spcPct val="0"/>
      </a:spcAft>
      <a:buFontTx/>
      <a:buNone/>
      <a:defRPr baseline="0" b="0" sz="1800" i="0" u="none">
        <a:solidFill>
          <a:srgbClr val="000000"/>
        </a:solidFill>
        <a:latin typeface="Calibri" pitchFamily="34" charset="0"/>
        <a:sym typeface="Calibri" pitchFamily="34" charset="0"/>
      </a:defRPr>
    </a:lvl1pPr>
    <a:lvl2pPr algn="l" fontAlgn="base" indent="0" latinLnBrk="1" marL="457200">
      <a:lnSpc>
        <a:spcPct val="100000"/>
      </a:lnSpc>
      <a:spcBef>
        <a:spcPct val="0"/>
      </a:spcBef>
      <a:spcAft>
        <a:spcPct val="0"/>
      </a:spcAft>
      <a:buFontTx/>
      <a:buNone/>
      <a:defRPr baseline="0" b="0" sz="1800" i="0" u="none">
        <a:solidFill>
          <a:srgbClr val="000000"/>
        </a:solidFill>
        <a:latin typeface="Calibri" pitchFamily="34" charset="0"/>
        <a:sym typeface="Calibri" pitchFamily="34" charset="0"/>
      </a:defRPr>
    </a:lvl2pPr>
    <a:lvl3pPr algn="l" fontAlgn="base" indent="0" latinLnBrk="1" marL="914400">
      <a:lnSpc>
        <a:spcPct val="100000"/>
      </a:lnSpc>
      <a:spcBef>
        <a:spcPct val="0"/>
      </a:spcBef>
      <a:spcAft>
        <a:spcPct val="0"/>
      </a:spcAft>
      <a:buFontTx/>
      <a:buNone/>
      <a:defRPr baseline="0" b="0" sz="1800" i="0" u="none">
        <a:solidFill>
          <a:srgbClr val="000000"/>
        </a:solidFill>
        <a:latin typeface="Calibri" pitchFamily="34" charset="0"/>
        <a:sym typeface="Calibri" pitchFamily="34" charset="0"/>
      </a:defRPr>
    </a:lvl3pPr>
    <a:lvl4pPr algn="l" fontAlgn="base" indent="0" latinLnBrk="1" marL="1371600">
      <a:lnSpc>
        <a:spcPct val="100000"/>
      </a:lnSpc>
      <a:spcBef>
        <a:spcPct val="0"/>
      </a:spcBef>
      <a:spcAft>
        <a:spcPct val="0"/>
      </a:spcAft>
      <a:buFontTx/>
      <a:buNone/>
      <a:defRPr baseline="0" b="0" sz="1800" i="0" u="none">
        <a:solidFill>
          <a:srgbClr val="000000"/>
        </a:solidFill>
        <a:latin typeface="Calibri" pitchFamily="34" charset="0"/>
        <a:sym typeface="Calibri" pitchFamily="34" charset="0"/>
      </a:defRPr>
    </a:lvl4pPr>
    <a:lvl5pPr algn="l" fontAlgn="base" indent="0" latinLnBrk="1" marL="1828800">
      <a:lnSpc>
        <a:spcPct val="100000"/>
      </a:lnSpc>
      <a:spcBef>
        <a:spcPct val="0"/>
      </a:spcBef>
      <a:spcAft>
        <a:spcPct val="0"/>
      </a:spcAft>
      <a:buFontTx/>
      <a:buNone/>
      <a:defRPr baseline="0" b="0" sz="1800" i="0" u="none">
        <a:solidFill>
          <a:srgbClr val="000000"/>
        </a:solidFill>
        <a:latin typeface="Calibri" pitchFamily="34" charset="0"/>
        <a:sym typeface="Calibri" pitchFamily="34" charset="0"/>
      </a:defRPr>
    </a:lvl5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ThumbnailView">
  <p:normalViewPr showOutlineIcons="1" snapVertSplitter="0" vertBarState="restored" horzBarState="maximized" preferSingleView="0">
    <p:restoredLeft sz="15000" autoAdjust="0"/>
    <p:restoredTop sz="94660" autoAdjust="0"/>
  </p:normalViewPr>
  <p:slideViewPr>
    <p:cSldViewPr showGuides="0" snapToGrid="0" snapToObjects="0">
      <p:cViewPr>
        <p:scale>
          <a:sx n="75" d="100"/>
          <a:sy n="75" d="100"/>
        </p:scale>
        <p:origin x="0" y="0"/>
      </p:cViewPr>
    </p:cSldViewPr>
  </p:slideViewPr>
  <p:gridSpacing cx="0" cy="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Master" Target="slideMasters/slideMaster7.xml"/><Relationship Id="rId8" Type="http://schemas.openxmlformats.org/officeDocument/2006/relationships/slideMaster" Target="slideMasters/slideMaster8.xml"/><Relationship Id="rId9" Type="http://schemas.openxmlformats.org/officeDocument/2006/relationships/slideMaster" Target="slideMasters/slideMaster9.xml"/><Relationship Id="rId10" Type="http://schemas.openxmlformats.org/officeDocument/2006/relationships/slideMaster" Target="slideMasters/slideMaster10.xml"/><Relationship Id="rId11" Type="http://schemas.openxmlformats.org/officeDocument/2006/relationships/slideMaster" Target="slideMasters/slideMaster11.xml"/><Relationship Id="rId12" Type="http://schemas.openxmlformats.org/officeDocument/2006/relationships/slideMaster" Target="slideMasters/slideMaster12.xml"/><Relationship Id="rId13" Type="http://schemas.openxmlformats.org/officeDocument/2006/relationships/slideMaster" Target="slideMasters/slideMaster13.xml"/><Relationship Id="rId14" Type="http://schemas.openxmlformats.org/officeDocument/2006/relationships/slideMaster" Target="slideMasters/slideMaster14.xml"/><Relationship Id="rId15" Type="http://schemas.openxmlformats.org/officeDocument/2006/relationships/slideMaster" Target="slideMasters/slideMaster15.xml"/><Relationship Id="rId16" Type="http://schemas.openxmlformats.org/officeDocument/2006/relationships/slideMaster" Target="slideMasters/slideMaster16.xml"/><Relationship Id="rId17" Type="http://schemas.openxmlformats.org/officeDocument/2006/relationships/slideMaster" Target="slideMasters/slideMaster17.xml"/><Relationship Id="rId18" Type="http://schemas.openxmlformats.org/officeDocument/2006/relationships/slideMaster" Target="slideMasters/slideMaster18.xml"/><Relationship Id="rId19" Type="http://schemas.openxmlformats.org/officeDocument/2006/relationships/slideMaster" Target="slideMasters/slideMaster19.xml"/><Relationship Id="rId20" Type="http://schemas.openxmlformats.org/officeDocument/2006/relationships/slideMaster" Target="slideMasters/slideMaster20.xml"/><Relationship Id="rId21" Type="http://schemas.openxmlformats.org/officeDocument/2006/relationships/slideMaster" Target="slideMasters/slideMaster21.xml"/><Relationship Id="rId22" Type="http://schemas.openxmlformats.org/officeDocument/2006/relationships/slideMaster" Target="slideMasters/slideMaster22.xml"/><Relationship Id="rId23" Type="http://schemas.openxmlformats.org/officeDocument/2006/relationships/slideMaster" Target="slideMasters/slideMaster23.xml"/><Relationship Id="rId24" Type="http://schemas.openxmlformats.org/officeDocument/2006/relationships/notesMaster" Target="notesMasters/notesMaster1.xml"/><Relationship Id="rId25" Type="http://schemas.openxmlformats.org/officeDocument/2006/relationships/slide" Target="slides/slide1.xml"/><Relationship Id="rId26" Type="http://schemas.openxmlformats.org/officeDocument/2006/relationships/slide" Target="slides/slide2.xml"/><Relationship Id="rId27" Type="http://schemas.openxmlformats.org/officeDocument/2006/relationships/slide" Target="slides/slide3.xml"/><Relationship Id="rId28" Type="http://schemas.openxmlformats.org/officeDocument/2006/relationships/slide" Target="slides/slide4.xml"/><Relationship Id="rId29" Type="http://schemas.openxmlformats.org/officeDocument/2006/relationships/slide" Target="slides/slide5.xml"/><Relationship Id="rId30" Type="http://schemas.openxmlformats.org/officeDocument/2006/relationships/slide" Target="slides/slide6.xml"/><Relationship Id="rId31" Type="http://schemas.openxmlformats.org/officeDocument/2006/relationships/slide" Target="slides/slide7.xml"/><Relationship Id="rId32" Type="http://schemas.openxmlformats.org/officeDocument/2006/relationships/slide" Target="slides/slide8.xml"/><Relationship Id="rId33" Type="http://schemas.openxmlformats.org/officeDocument/2006/relationships/slide" Target="slides/slide9.xml"/><Relationship Id="rId34" Type="http://schemas.openxmlformats.org/officeDocument/2006/relationships/slide" Target="slides/slide10.xml"/><Relationship Id="rId35" Type="http://schemas.openxmlformats.org/officeDocument/2006/relationships/slide" Target="slides/slide11.xml"/><Relationship Id="rId36" Type="http://schemas.openxmlformats.org/officeDocument/2006/relationships/slide" Target="slides/slide12.xml"/><Relationship Id="rId37" Type="http://schemas.openxmlformats.org/officeDocument/2006/relationships/slide" Target="slides/slide13.xml"/><Relationship Id="rId38" Type="http://schemas.openxmlformats.org/officeDocument/2006/relationships/tableStyles" Target="tableStyles.xml"/><Relationship Id="rId39" Type="http://schemas.openxmlformats.org/officeDocument/2006/relationships/presProps" Target="presProps.xml"/><Relationship Id="rId40" Type="http://schemas.openxmlformats.org/officeDocument/2006/relationships/viewProps" Target="viewProps.xml"/><Relationship Id="rId41" Type="http://schemas.openxmlformats.org/officeDocument/2006/relationships/theme" Target="theme/theme25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84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9367" name="Header Placeholder 1"/>
          <p:cNvSpPr/>
          <p:nvPr>
            <p:ph type="hdr" sz="quarter" idx="0"/>
          </p:nvPr>
        </p:nvSpPr>
        <p:spPr>
          <a:xfrm rot="0">
            <a:off x="0" y="0"/>
            <a:ext cx="2971800" cy="45878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endParaRPr altLang="en-US" sz="1200" lang="en-US"/>
          </a:p>
        </p:txBody>
      </p:sp>
      <p:sp>
        <p:nvSpPr>
          <p:cNvPr id="1049368" name="Date Placeholder 2"/>
          <p:cNvSpPr/>
          <p:nvPr>
            <p:ph type="dt" sz="full" idx="1"/>
          </p:nvPr>
        </p:nvSpPr>
        <p:spPr>
          <a:xfrm rot="0">
            <a:off x="3884612" y="0"/>
            <a:ext cx="2971800" cy="45878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algn="r" lvl="0"/>
            <a:fld id="{566ABCEB-ACFC-4714-9973-3DA970169C29}" type="datetime1">
              <a:rPr altLang="en-US" sz="1200" lang="en-US"/>
              <a:pPr algn="r" lvl="0"/>
            </a:fld>
            <a:endParaRPr altLang="en-US" sz="1200" lang="en-US"/>
          </a:p>
        </p:txBody>
      </p:sp>
      <p:sp>
        <p:nvSpPr>
          <p:cNvPr id="1049369" name="Slide Image Placeholder 3"/>
          <p:cNvSpPr/>
          <p:nvPr>
            <p:ph type="sldImg" sz="full" idx="2"/>
          </p:nvPr>
        </p:nvSpPr>
        <p:spPr>
          <a:xfrm rot="0">
            <a:off x="685800" y="1143000"/>
            <a:ext cx="5486400" cy="3086100"/>
          </a:xfrm>
          <a:prstGeom prst="rect"/>
          <a:noFill/>
          <a:ln w="12700" cap="flat" cmpd="sng">
            <a:solidFill>
              <a:srgbClr val="000000">
                <a:alpha val="100000"/>
              </a:srgbClr>
            </a:solidFill>
            <a:prstDash val="solid"/>
            <a:round/>
          </a:ln>
        </p:spPr>
        <p:txBody>
          <a:bodyPr anchor="ctr" bIns="45720" lIns="91440" rIns="91440" tIns="45720" vert="horz"/>
          <a:p/>
        </p:txBody>
      </p:sp>
      <p:sp>
        <p:nvSpPr>
          <p:cNvPr id="1049370" name="Notes Placeholder 4"/>
          <p:cNvSpPr/>
          <p:nvPr>
            <p:ph type="body" sz="quarter" idx="3"/>
          </p:nvPr>
        </p:nvSpPr>
        <p:spPr>
          <a:xfrm rot="0">
            <a:off x="685800" y="4400550"/>
            <a:ext cx="5486400" cy="3600450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9371" name="Footer Placeholder 5"/>
          <p:cNvSpPr/>
          <p:nvPr>
            <p:ph type="ftr" sz="quarter" idx="4"/>
          </p:nvPr>
        </p:nvSpPr>
        <p:spPr>
          <a:xfrm rot="0">
            <a:off x="0" y="8685212"/>
            <a:ext cx="2971800" cy="458787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p>
            <a:pPr lvl="0"/>
            <a:endParaRPr altLang="en-US" sz="1200" lang="en-US"/>
          </a:p>
        </p:txBody>
      </p:sp>
      <p:sp>
        <p:nvSpPr>
          <p:cNvPr id="1049372" name="Slide Number Placeholder 6"/>
          <p:cNvSpPr/>
          <p:nvPr>
            <p:ph type="sldNum" sz="quarter" idx="5"/>
          </p:nvPr>
        </p:nvSpPr>
        <p:spPr>
          <a:xfrm rot="0">
            <a:off x="3884612" y="8685212"/>
            <a:ext cx="2971800" cy="458787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p>
            <a:pPr algn="r" lvl="0"/>
            <a:fld id="{566ABCEB-ACFC-4714-9973-3DA970169C29}" type="slidenum">
              <a:rPr altLang="en-US" sz="1200" lang="en-US"/>
              <a:pPr algn="r" lvl="0"/>
            </a:fld>
            <a:endParaRPr altLang="en-US" sz="1200" lang="en-US"/>
          </a:p>
        </p:txBody>
      </p:sp>
    </p:spTree>
  </p:cSld>
  <p:clrMap accent1="dk1" accent2="dk1" accent3="dk1" accent4="dk1" accent5="dk1" accent6="dk1" bg1="dk1" bg2="dk1" tx1="dk1" tx2="dk1" hlink="dk1" folHlink="dk1"/>
  <p:notesStyle>
    <a:lvl1pPr algn="l" fontAlgn="base" indent="0" latinLnBrk="1" marL="0">
      <a:lnSpc>
        <a:spcPct val="100000"/>
      </a:lnSpc>
      <a:spcBef>
        <a:spcPct val="30000"/>
      </a:spcBef>
      <a:spcAft>
        <a:spcPct val="0"/>
      </a:spcAft>
      <a:buFontTx/>
      <a:buNone/>
      <a:defRPr baseline="0" b="0" sz="1200" i="0" u="none">
        <a:solidFill>
          <a:srgbClr val="000000"/>
        </a:solidFill>
        <a:latin typeface="Calibri" pitchFamily="34" charset="0"/>
        <a:sym typeface="Calibri" pitchFamily="34" charset="0"/>
      </a:defRPr>
    </a:lvl1pPr>
    <a:lvl2pPr algn="l" fontAlgn="base" indent="0" latinLnBrk="1" marL="457200">
      <a:lnSpc>
        <a:spcPct val="100000"/>
      </a:lnSpc>
      <a:spcBef>
        <a:spcPct val="30000"/>
      </a:spcBef>
      <a:spcAft>
        <a:spcPct val="0"/>
      </a:spcAft>
      <a:buFontTx/>
      <a:buNone/>
      <a:defRPr baseline="0" b="0" sz="1200" i="0" u="none">
        <a:solidFill>
          <a:srgbClr val="000000"/>
        </a:solidFill>
        <a:latin typeface="Calibri" pitchFamily="34" charset="0"/>
        <a:sym typeface="Calibri" pitchFamily="34" charset="0"/>
      </a:defRPr>
    </a:lvl2pPr>
    <a:lvl3pPr algn="l" fontAlgn="base" indent="0" latinLnBrk="1" marL="914400">
      <a:lnSpc>
        <a:spcPct val="100000"/>
      </a:lnSpc>
      <a:spcBef>
        <a:spcPct val="30000"/>
      </a:spcBef>
      <a:spcAft>
        <a:spcPct val="0"/>
      </a:spcAft>
      <a:buFontTx/>
      <a:buNone/>
      <a:defRPr baseline="0" b="0" sz="1200" i="0" u="none">
        <a:solidFill>
          <a:srgbClr val="000000"/>
        </a:solidFill>
        <a:latin typeface="Calibri" pitchFamily="34" charset="0"/>
        <a:sym typeface="Calibri" pitchFamily="34" charset="0"/>
      </a:defRPr>
    </a:lvl3pPr>
    <a:lvl4pPr algn="l" fontAlgn="base" indent="0" latinLnBrk="1" marL="1371600">
      <a:lnSpc>
        <a:spcPct val="100000"/>
      </a:lnSpc>
      <a:spcBef>
        <a:spcPct val="30000"/>
      </a:spcBef>
      <a:spcAft>
        <a:spcPct val="0"/>
      </a:spcAft>
      <a:buFontTx/>
      <a:buNone/>
      <a:defRPr baseline="0" b="0" sz="1200" i="0" u="none">
        <a:solidFill>
          <a:srgbClr val="000000"/>
        </a:solidFill>
        <a:latin typeface="Calibri" pitchFamily="34" charset="0"/>
        <a:sym typeface="Calibri" pitchFamily="34" charset="0"/>
      </a:defRPr>
    </a:lvl4pPr>
    <a:lvl5pPr algn="l" fontAlgn="base" indent="0" latinLnBrk="1" marL="1828800">
      <a:lnSpc>
        <a:spcPct val="100000"/>
      </a:lnSpc>
      <a:spcBef>
        <a:spcPct val="30000"/>
      </a:spcBef>
      <a:spcAft>
        <a:spcPct val="0"/>
      </a:spcAft>
      <a:buFontTx/>
      <a:buNone/>
      <a:defRPr baseline="0" b="0" sz="1200" i="0" u="none">
        <a:solidFill>
          <a:srgbClr val="000000"/>
        </a:solidFill>
        <a:latin typeface="Calibri" pitchFamily="34" charset="0"/>
        <a:sym typeface="Calibri" pitchFamily="34" charset="0"/>
      </a:defRPr>
    </a:lvl5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11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3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84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868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8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8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5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86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8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8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8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1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7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88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8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8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8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1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9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90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91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8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8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8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1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9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9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9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96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8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8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8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1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7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8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8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8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1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8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8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1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8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99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700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8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8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8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1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1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02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70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68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8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8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1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4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05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8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8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8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1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6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07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8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8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8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56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4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4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857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8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7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57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44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45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7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8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7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57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46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47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57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8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7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57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4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49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350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7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8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7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57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51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52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353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354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355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7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8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7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57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56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57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8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7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8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7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57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57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58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359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7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8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7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57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60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61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362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57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8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7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58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6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64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7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8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7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58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65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66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7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8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7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1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4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15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871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71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71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6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17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1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71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71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1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8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19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71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71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71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1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0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21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22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1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71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71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1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3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24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725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26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727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1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71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71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1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1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71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71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1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71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71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1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9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30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731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1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71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71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1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33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734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71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71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71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1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5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36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1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71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71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1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7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38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1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71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71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1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9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40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864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5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4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42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4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5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4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1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3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44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4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5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4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1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5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46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47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4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5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4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16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8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49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750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5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752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4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5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4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16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4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5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4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10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5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4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16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4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55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756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4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5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4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17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7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58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759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64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5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4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17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0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61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4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5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4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17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6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4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5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4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19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9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8625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27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26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20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4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95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25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27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26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20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6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97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25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27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26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20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99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00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25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27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26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20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1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02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803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04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805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25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27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26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20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6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25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27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26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8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5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27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26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20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7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08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809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25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27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26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20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0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11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812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625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27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26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21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14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25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27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26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2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5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16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25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27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26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2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7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18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859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9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9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21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9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20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9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9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9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21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1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22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59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9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9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21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24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25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9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9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9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21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6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27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828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2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830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9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9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9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21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59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9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9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9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9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2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33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834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9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9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9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2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5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36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837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59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9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9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2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39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9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9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9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2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0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41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9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9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9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2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3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54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885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5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5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2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5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56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5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5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5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2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7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58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85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5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5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2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9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60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61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5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5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5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2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6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6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86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6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866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5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5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5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2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67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5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5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5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2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5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5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2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68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69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870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5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5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5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2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71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72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87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85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5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5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2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74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75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5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5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5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2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76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77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5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5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5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2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89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90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888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8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8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2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9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92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8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8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8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2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93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94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88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8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8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2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95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96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97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8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8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8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2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98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99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900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0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902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8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8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8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2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0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88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8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8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2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8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8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8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26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04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05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906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8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8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8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26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07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08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909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88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8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8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27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10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11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8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8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8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27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1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1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88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8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8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27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14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15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863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3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3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27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16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17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3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3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3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27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18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19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3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3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3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27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20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21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22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3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3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3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27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23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24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925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26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927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3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3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3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27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2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3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3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3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9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3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3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28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29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30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931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3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3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3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28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3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33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934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63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3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3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28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35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36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3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3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3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28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37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38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3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3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3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28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54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55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895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5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5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29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56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57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5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5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5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29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58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59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95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5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5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29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60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61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62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5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5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5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29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63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64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965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66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967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5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5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5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29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6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5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5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5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30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5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5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5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30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69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70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971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5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5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5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30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7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73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974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95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5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5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30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75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76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5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5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5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30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77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78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5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5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5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3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4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85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898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8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8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31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6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87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8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8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8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31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8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89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98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8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8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31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90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91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92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8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8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8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3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93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94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995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96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997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8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8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8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3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9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98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8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8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3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8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8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3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99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00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001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8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8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8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3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0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03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004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98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8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8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3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05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06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8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8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8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3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07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08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98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8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8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3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15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16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9012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14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13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3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17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18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12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14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13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3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19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20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012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14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13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3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2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22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23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12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14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13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3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24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25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026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27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028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12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14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13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3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29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12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14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13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3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12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14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13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3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30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31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032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12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14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13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3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33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3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035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9012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14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13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3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36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37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12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14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13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3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38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39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12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14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13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3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47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48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904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4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4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3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49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50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4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4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4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3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51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52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04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4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4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3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5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54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55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4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4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4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36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56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57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058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5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060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4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4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4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36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6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4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4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4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37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4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4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4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37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6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63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064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4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4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4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37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65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66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067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904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4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4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37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6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69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4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4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4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37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70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71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4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4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4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38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80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81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9077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79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78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38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8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8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77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79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78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38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84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85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077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79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78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38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86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87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88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77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79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78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39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89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90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091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9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093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77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79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78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39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94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77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79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78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39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77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79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78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39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95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96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097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77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79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78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39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98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099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100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9077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79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78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40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0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02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77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79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78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40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03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04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077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79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78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40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1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1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9109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11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10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40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14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15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09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11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10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40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16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17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109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11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10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41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1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19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20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09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11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10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4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21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22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123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24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125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09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11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10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41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26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09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11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10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41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09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11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10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4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27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28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129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09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11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10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4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30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31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132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9109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11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10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4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3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34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09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11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10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4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35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36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09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11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10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4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69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70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916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6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6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4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7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72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6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6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6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4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73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74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16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6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6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4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75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76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77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6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6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6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4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78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79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180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8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182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6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6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6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4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8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6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6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6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4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6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6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6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4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84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85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186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6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6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6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4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87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88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189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916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6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6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4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90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91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6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6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6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4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9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9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6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6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6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4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01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02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91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46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0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04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46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05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06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1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47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07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08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09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47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10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11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212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13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214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47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15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47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47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16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17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218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48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19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20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221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91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48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2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2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48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24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25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48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31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32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922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3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2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49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3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34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2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3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2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49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35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36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22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3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2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49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37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38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39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2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3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2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49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40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41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242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43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244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2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3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2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49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45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2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3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2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50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2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3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2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50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46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47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248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2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3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2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50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49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50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251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922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3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2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50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5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5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2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3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2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50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54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55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2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3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2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51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63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64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926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6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6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5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65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66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6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6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6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51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67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68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26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6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6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51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69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70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71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6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6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6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5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7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7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27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7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276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6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6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6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5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77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6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6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6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5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6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6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6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5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78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79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280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6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6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6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5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81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82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28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926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6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6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5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84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85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6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6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6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5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86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87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6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6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6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17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7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68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8766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8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9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70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66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18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1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72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766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18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74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75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66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18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6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77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778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7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780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66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18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66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19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6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19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83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784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66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19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5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86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787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766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19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89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66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19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0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791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766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5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9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9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9291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5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94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95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91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5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96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97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291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5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9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99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300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91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5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01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02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303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304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305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91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5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06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291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5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91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5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07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08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309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91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5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10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11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312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9291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5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1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14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91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5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15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16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291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5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17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18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8675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5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19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20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75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5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21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22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75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5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2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24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325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75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5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26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27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328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32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330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75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5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3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675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11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5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5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3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33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334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75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5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35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36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337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675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56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3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39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75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56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40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341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675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4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37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38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altLang="en-US" lang="zh-CN"/>
          </a:p>
        </p:txBody>
      </p:sp>
      <p:sp>
        <p:nvSpPr>
          <p:cNvPr id="10485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US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US">
              <a:solidFill>
                <a:srgbClr val="898989"/>
              </a:solidFill>
            </a:endParaRPr>
          </a:p>
        </p:txBody>
      </p:sp>
      <p:sp>
        <p:nvSpPr>
          <p:cNvPr id="10486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US" u="none">
                <a:solidFill>
                  <a:srgbClr val="898989"/>
                </a:solidFill>
                <a:latin typeface="Calibri Light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  <p:sp>
        <p:nvSpPr>
          <p:cNvPr id="10485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4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39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40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US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US">
              <a:solidFill>
                <a:srgbClr val="898989"/>
              </a:solidFill>
            </a:endParaRPr>
          </a:p>
        </p:txBody>
      </p:sp>
      <p:sp>
        <p:nvSpPr>
          <p:cNvPr id="10486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US" u="none">
                <a:solidFill>
                  <a:srgbClr val="898989"/>
                </a:solidFill>
                <a:latin typeface="Calibri Light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  <p:sp>
        <p:nvSpPr>
          <p:cNvPr id="10485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4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41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42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5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US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US">
              <a:solidFill>
                <a:srgbClr val="898989"/>
              </a:solidFill>
            </a:endParaRPr>
          </a:p>
        </p:txBody>
      </p:sp>
      <p:sp>
        <p:nvSpPr>
          <p:cNvPr id="10486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US" u="none">
                <a:solidFill>
                  <a:srgbClr val="898989"/>
                </a:solidFill>
                <a:latin typeface="Calibri Light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  <p:sp>
        <p:nvSpPr>
          <p:cNvPr id="10485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4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4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44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45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US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US">
              <a:solidFill>
                <a:srgbClr val="898989"/>
              </a:solidFill>
            </a:endParaRPr>
          </a:p>
        </p:txBody>
      </p:sp>
      <p:sp>
        <p:nvSpPr>
          <p:cNvPr id="10486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US" u="none">
                <a:solidFill>
                  <a:srgbClr val="898989"/>
                </a:solidFill>
                <a:latin typeface="Calibri Light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  <p:sp>
        <p:nvSpPr>
          <p:cNvPr id="10485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4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46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47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148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914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150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US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US">
              <a:solidFill>
                <a:srgbClr val="898989"/>
              </a:solidFill>
            </a:endParaRPr>
          </a:p>
        </p:txBody>
      </p:sp>
      <p:sp>
        <p:nvSpPr>
          <p:cNvPr id="10486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US" u="none">
                <a:solidFill>
                  <a:srgbClr val="898989"/>
                </a:solidFill>
                <a:latin typeface="Calibri Light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  <p:sp>
        <p:nvSpPr>
          <p:cNvPr id="10485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4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5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85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US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US">
              <a:solidFill>
                <a:srgbClr val="898989"/>
              </a:solidFill>
            </a:endParaRPr>
          </a:p>
        </p:txBody>
      </p:sp>
      <p:sp>
        <p:nvSpPr>
          <p:cNvPr id="10486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US" u="none">
                <a:solidFill>
                  <a:srgbClr val="898989"/>
                </a:solidFill>
                <a:latin typeface="Calibri Light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  <p:sp>
        <p:nvSpPr>
          <p:cNvPr id="10485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US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US">
              <a:solidFill>
                <a:srgbClr val="898989"/>
              </a:solidFill>
            </a:endParaRPr>
          </a:p>
        </p:txBody>
      </p:sp>
      <p:sp>
        <p:nvSpPr>
          <p:cNvPr id="10486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US" u="none">
                <a:solidFill>
                  <a:srgbClr val="898989"/>
                </a:solidFill>
                <a:latin typeface="Calibri Light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  <p:sp>
        <p:nvSpPr>
          <p:cNvPr id="10485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4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5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53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154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US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US">
              <a:solidFill>
                <a:srgbClr val="898989"/>
              </a:solidFill>
            </a:endParaRPr>
          </a:p>
        </p:txBody>
      </p:sp>
      <p:sp>
        <p:nvSpPr>
          <p:cNvPr id="10486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US" u="none">
                <a:solidFill>
                  <a:srgbClr val="898989"/>
                </a:solidFill>
                <a:latin typeface="Calibri Light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  <p:sp>
        <p:nvSpPr>
          <p:cNvPr id="10485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4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55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56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9157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5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US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US">
              <a:solidFill>
                <a:srgbClr val="898989"/>
              </a:solidFill>
            </a:endParaRPr>
          </a:p>
        </p:txBody>
      </p:sp>
      <p:sp>
        <p:nvSpPr>
          <p:cNvPr id="10486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US" u="none">
                <a:solidFill>
                  <a:srgbClr val="898989"/>
                </a:solidFill>
                <a:latin typeface="Calibri Light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  <p:sp>
        <p:nvSpPr>
          <p:cNvPr id="10485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4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5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59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US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US">
              <a:solidFill>
                <a:srgbClr val="898989"/>
              </a:solidFill>
            </a:endParaRPr>
          </a:p>
        </p:txBody>
      </p:sp>
      <p:sp>
        <p:nvSpPr>
          <p:cNvPr id="10486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US" u="none">
                <a:solidFill>
                  <a:srgbClr val="898989"/>
                </a:solidFill>
                <a:latin typeface="Calibri Light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  <p:sp>
        <p:nvSpPr>
          <p:cNvPr id="10485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4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60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altLang="en-US" lang="zh-CN"/>
          </a:p>
        </p:txBody>
      </p:sp>
      <p:sp>
        <p:nvSpPr>
          <p:cNvPr id="1049161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</a:p>
        </p:txBody>
      </p:sp>
      <p:sp>
        <p:nvSpPr>
          <p:cNvPr id="10485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US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US">
              <a:solidFill>
                <a:srgbClr val="898989"/>
              </a:solidFill>
            </a:endParaRPr>
          </a:p>
        </p:txBody>
      </p:sp>
      <p:sp>
        <p:nvSpPr>
          <p:cNvPr id="10486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US" u="none">
                <a:solidFill>
                  <a:srgbClr val="898989"/>
                </a:solidFill>
                <a:latin typeface="Calibri Light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  <p:sp>
        <p:nvSpPr>
          <p:cNvPr id="10485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image" Target="../media/image1.png"/><Relationship Id="rId13" Type="http://schemas.openxmlformats.org/officeDocument/2006/relationships/image" Target="../media/image2.png"/><Relationship Id="rId14" Type="http://schemas.openxmlformats.org/officeDocument/2006/relationships/theme" Target="../theme/theme2.xml"/></Relationships>
</file>

<file path=ppt/slideMasters/_rels/slideMaster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image" Target="../media/image3.png"/><Relationship Id="rId13" Type="http://schemas.openxmlformats.org/officeDocument/2006/relationships/image" Target="../media/image4.png"/><Relationship Id="rId14" Type="http://schemas.openxmlformats.org/officeDocument/2006/relationships/theme" Target="../theme/theme3.xml"/></Relationships>
</file>

<file path=ppt/slideMasters/_rels/slideMaster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8.xml"/><Relationship Id="rId6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0.xml"/><Relationship Id="rId8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4.xml"/><Relationship Id="rId12" Type="http://schemas.openxmlformats.org/officeDocument/2006/relationships/image" Target="../media/image2.png"/><Relationship Id="rId13" Type="http://schemas.openxmlformats.org/officeDocument/2006/relationships/theme" Target="../theme/theme4.xml"/></Relationships>
</file>

<file path=ppt/slideMasters/_rels/slideMaster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1.xml"/><Relationship Id="rId8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5.xml"/><Relationship Id="rId12" Type="http://schemas.openxmlformats.org/officeDocument/2006/relationships/image" Target="../media/image2.png"/><Relationship Id="rId13" Type="http://schemas.openxmlformats.org/officeDocument/2006/relationships/image" Target="../media/image5.png"/><Relationship Id="rId14" Type="http://schemas.openxmlformats.org/officeDocument/2006/relationships/theme" Target="../theme/theme5.xml"/></Relationships>
</file>

<file path=ppt/slideMasters/_rels/slideMaster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6.xml"/><Relationship Id="rId2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9.xml"/><Relationship Id="rId5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2.xml"/><Relationship Id="rId8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66.xml"/><Relationship Id="rId12" Type="http://schemas.openxmlformats.org/officeDocument/2006/relationships/image" Target="../media/image2.png"/><Relationship Id="rId13" Type="http://schemas.openxmlformats.org/officeDocument/2006/relationships/theme" Target="../theme/theme6.xml"/></Relationships>
</file>

<file path=ppt/slideMasters/_rels/slideMaster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67.xml"/><Relationship Id="rId2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9.xml"/><Relationship Id="rId4" Type="http://schemas.openxmlformats.org/officeDocument/2006/relationships/slideLayout" Target="../slideLayouts/slideLayout70.xml"/><Relationship Id="rId5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3.xml"/><Relationship Id="rId8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77.xml"/><Relationship Id="rId12" Type="http://schemas.openxmlformats.org/officeDocument/2006/relationships/image" Target="../media/image2.png"/><Relationship Id="rId13" Type="http://schemas.openxmlformats.org/officeDocument/2006/relationships/theme" Target="../theme/theme7.xml"/></Relationships>
</file>

<file path=ppt/slideMasters/_rels/slideMaster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8.xml"/><Relationship Id="rId2" Type="http://schemas.openxmlformats.org/officeDocument/2006/relationships/slideLayout" Target="../slideLayouts/slideLayout79.xml"/><Relationship Id="rId3" Type="http://schemas.openxmlformats.org/officeDocument/2006/relationships/slideLayout" Target="../slideLayouts/slideLayout80.xml"/><Relationship Id="rId4" Type="http://schemas.openxmlformats.org/officeDocument/2006/relationships/slideLayout" Target="../slideLayouts/slideLayout81.xml"/><Relationship Id="rId5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4.xml"/><Relationship Id="rId8" Type="http://schemas.openxmlformats.org/officeDocument/2006/relationships/slideLayout" Target="../slideLayouts/slideLayout85.xml"/><Relationship Id="rId9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87.xml"/><Relationship Id="rId11" Type="http://schemas.openxmlformats.org/officeDocument/2006/relationships/slideLayout" Target="../slideLayouts/slideLayout88.xml"/><Relationship Id="rId12" Type="http://schemas.openxmlformats.org/officeDocument/2006/relationships/image" Target="../media/image2.png"/><Relationship Id="rId13" Type="http://schemas.openxmlformats.org/officeDocument/2006/relationships/theme" Target="../theme/theme8.xml"/></Relationships>
</file>

<file path=ppt/slideMasters/_rels/slideMaster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89.xml"/><Relationship Id="rId2" Type="http://schemas.openxmlformats.org/officeDocument/2006/relationships/slideLayout" Target="../slideLayouts/slideLayout90.xml"/><Relationship Id="rId3" Type="http://schemas.openxmlformats.org/officeDocument/2006/relationships/slideLayout" Target="../slideLayouts/slideLayout91.xml"/><Relationship Id="rId4" Type="http://schemas.openxmlformats.org/officeDocument/2006/relationships/slideLayout" Target="../slideLayouts/slideLayout92.xml"/><Relationship Id="rId5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5.xml"/><Relationship Id="rId8" Type="http://schemas.openxmlformats.org/officeDocument/2006/relationships/slideLayout" Target="../slideLayouts/slideLayout96.xml"/><Relationship Id="rId9" Type="http://schemas.openxmlformats.org/officeDocument/2006/relationships/slideLayout" Target="../slideLayouts/slideLayout97.xml"/><Relationship Id="rId10" Type="http://schemas.openxmlformats.org/officeDocument/2006/relationships/slideLayout" Target="../slideLayouts/slideLayout98.xml"/><Relationship Id="rId11" Type="http://schemas.openxmlformats.org/officeDocument/2006/relationships/slideLayout" Target="../slideLayouts/slideLayout99.xml"/><Relationship Id="rId12" Type="http://schemas.openxmlformats.org/officeDocument/2006/relationships/image" Target="../media/image6.png"/><Relationship Id="rId13" Type="http://schemas.openxmlformats.org/officeDocument/2006/relationships/image" Target="../media/image2.png"/><Relationship Id="rId14" Type="http://schemas.openxmlformats.org/officeDocument/2006/relationships/theme" Target="../theme/theme9.xml"/></Relationships>
</file>

<file path=ppt/slideMasters/_rels/slideMaster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104.xml"/><Relationship Id="rId6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6.xml"/><Relationship Id="rId8" Type="http://schemas.openxmlformats.org/officeDocument/2006/relationships/slideLayout" Target="../slideLayouts/slideLayout107.xml"/><Relationship Id="rId9" Type="http://schemas.openxmlformats.org/officeDocument/2006/relationships/slideLayout" Target="../slideLayouts/slideLayout108.xml"/><Relationship Id="rId10" Type="http://schemas.openxmlformats.org/officeDocument/2006/relationships/slideLayout" Target="../slideLayouts/slideLayout109.xml"/><Relationship Id="rId11" Type="http://schemas.openxmlformats.org/officeDocument/2006/relationships/slideLayout" Target="../slideLayouts/slideLayout110.xml"/><Relationship Id="rId12" Type="http://schemas.openxmlformats.org/officeDocument/2006/relationships/image" Target="../media/image6.png"/><Relationship Id="rId13" Type="http://schemas.openxmlformats.org/officeDocument/2006/relationships/image" Target="../media/image2.png"/><Relationship Id="rId14" Type="http://schemas.openxmlformats.org/officeDocument/2006/relationships/theme" Target="../theme/theme10.xml"/></Relationships>
</file>

<file path=ppt/slideMasters/_rels/slideMaster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11.xml"/><Relationship Id="rId2" Type="http://schemas.openxmlformats.org/officeDocument/2006/relationships/slideLayout" Target="../slideLayouts/slideLayout112.xml"/><Relationship Id="rId3" Type="http://schemas.openxmlformats.org/officeDocument/2006/relationships/slideLayout" Target="../slideLayouts/slideLayout113.xml"/><Relationship Id="rId4" Type="http://schemas.openxmlformats.org/officeDocument/2006/relationships/slideLayout" Target="../slideLayouts/slideLayout114.xml"/><Relationship Id="rId5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17.xml"/><Relationship Id="rId8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19.xml"/><Relationship Id="rId10" Type="http://schemas.openxmlformats.org/officeDocument/2006/relationships/slideLayout" Target="../slideLayouts/slideLayout120.xml"/><Relationship Id="rId11" Type="http://schemas.openxmlformats.org/officeDocument/2006/relationships/slideLayout" Target="../slideLayouts/slideLayout121.xml"/><Relationship Id="rId12" Type="http://schemas.openxmlformats.org/officeDocument/2006/relationships/image" Target="../media/image1.png"/><Relationship Id="rId13" Type="http://schemas.openxmlformats.org/officeDocument/2006/relationships/image" Target="../media/image2.png"/><Relationship Id="rId14" Type="http://schemas.openxmlformats.org/officeDocument/2006/relationships/image" Target="../media/image7.png"/><Relationship Id="rId15" Type="http://schemas.openxmlformats.org/officeDocument/2006/relationships/image" Target="../media/image8.png"/><Relationship Id="rId16" Type="http://schemas.openxmlformats.org/officeDocument/2006/relationships/theme" Target="../theme/theme11.xml"/></Relationships>
</file>

<file path=ppt/slideMasters/_rels/slideMaster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22.xml"/><Relationship Id="rId2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124.xml"/><Relationship Id="rId4" Type="http://schemas.openxmlformats.org/officeDocument/2006/relationships/slideLayout" Target="../slideLayouts/slideLayout125.xml"/><Relationship Id="rId5" Type="http://schemas.openxmlformats.org/officeDocument/2006/relationships/slideLayout" Target="../slideLayouts/slideLayout126.xml"/><Relationship Id="rId6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28.xml"/><Relationship Id="rId8" Type="http://schemas.openxmlformats.org/officeDocument/2006/relationships/slideLayout" Target="../slideLayouts/slideLayout129.xml"/><Relationship Id="rId9" Type="http://schemas.openxmlformats.org/officeDocument/2006/relationships/slideLayout" Target="../slideLayouts/slideLayout130.xml"/><Relationship Id="rId10" Type="http://schemas.openxmlformats.org/officeDocument/2006/relationships/slideLayout" Target="../slideLayouts/slideLayout131.xml"/><Relationship Id="rId11" Type="http://schemas.openxmlformats.org/officeDocument/2006/relationships/slideLayout" Target="../slideLayouts/slideLayout132.xml"/><Relationship Id="rId12" Type="http://schemas.openxmlformats.org/officeDocument/2006/relationships/image" Target="../media/image3.png"/><Relationship Id="rId13" Type="http://schemas.openxmlformats.org/officeDocument/2006/relationships/image" Target="../media/image4.png"/><Relationship Id="rId14" Type="http://schemas.openxmlformats.org/officeDocument/2006/relationships/image" Target="../media/image9.png"/><Relationship Id="rId15" Type="http://schemas.openxmlformats.org/officeDocument/2006/relationships/image" Target="../media/image10.png"/><Relationship Id="rId16" Type="http://schemas.openxmlformats.org/officeDocument/2006/relationships/theme" Target="../theme/theme12.xml"/></Relationships>
</file>

<file path=ppt/slideMasters/_rels/slideMaster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33.xml"/><Relationship Id="rId2" Type="http://schemas.openxmlformats.org/officeDocument/2006/relationships/slideLayout" Target="../slideLayouts/slideLayout134.xml"/><Relationship Id="rId3" Type="http://schemas.openxmlformats.org/officeDocument/2006/relationships/slideLayout" Target="../slideLayouts/slideLayout135.xml"/><Relationship Id="rId4" Type="http://schemas.openxmlformats.org/officeDocument/2006/relationships/slideLayout" Target="../slideLayouts/slideLayout136.xml"/><Relationship Id="rId5" Type="http://schemas.openxmlformats.org/officeDocument/2006/relationships/slideLayout" Target="../slideLayouts/slideLayout137.xml"/><Relationship Id="rId6" Type="http://schemas.openxmlformats.org/officeDocument/2006/relationships/slideLayout" Target="../slideLayouts/slideLayout138.xml"/><Relationship Id="rId7" Type="http://schemas.openxmlformats.org/officeDocument/2006/relationships/slideLayout" Target="../slideLayouts/slideLayout139.xml"/><Relationship Id="rId8" Type="http://schemas.openxmlformats.org/officeDocument/2006/relationships/slideLayout" Target="../slideLayouts/slideLayout140.xml"/><Relationship Id="rId9" Type="http://schemas.openxmlformats.org/officeDocument/2006/relationships/slideLayout" Target="../slideLayouts/slideLayout141.xml"/><Relationship Id="rId10" Type="http://schemas.openxmlformats.org/officeDocument/2006/relationships/slideLayout" Target="../slideLayouts/slideLayout142.xml"/><Relationship Id="rId11" Type="http://schemas.openxmlformats.org/officeDocument/2006/relationships/slideLayout" Target="../slideLayouts/slideLayout143.xml"/><Relationship Id="rId12" Type="http://schemas.openxmlformats.org/officeDocument/2006/relationships/image" Target="../media/image3.png"/><Relationship Id="rId13" Type="http://schemas.openxmlformats.org/officeDocument/2006/relationships/image" Target="../media/image4.png"/><Relationship Id="rId14" Type="http://schemas.openxmlformats.org/officeDocument/2006/relationships/theme" Target="../theme/theme13.xml"/></Relationships>
</file>

<file path=ppt/slideMasters/_rels/slideMaster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44.xml"/><Relationship Id="rId2" Type="http://schemas.openxmlformats.org/officeDocument/2006/relationships/slideLayout" Target="../slideLayouts/slideLayout145.xml"/><Relationship Id="rId3" Type="http://schemas.openxmlformats.org/officeDocument/2006/relationships/slideLayout" Target="../slideLayouts/slideLayout146.xml"/><Relationship Id="rId4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8.xml"/><Relationship Id="rId6" Type="http://schemas.openxmlformats.org/officeDocument/2006/relationships/slideLayout" Target="../slideLayouts/slideLayout149.xml"/><Relationship Id="rId7" Type="http://schemas.openxmlformats.org/officeDocument/2006/relationships/slideLayout" Target="../slideLayouts/slideLayout150.xml"/><Relationship Id="rId8" Type="http://schemas.openxmlformats.org/officeDocument/2006/relationships/slideLayout" Target="../slideLayouts/slideLayout151.xml"/><Relationship Id="rId9" Type="http://schemas.openxmlformats.org/officeDocument/2006/relationships/slideLayout" Target="../slideLayouts/slideLayout152.xml"/><Relationship Id="rId10" Type="http://schemas.openxmlformats.org/officeDocument/2006/relationships/slideLayout" Target="../slideLayouts/slideLayout153.xml"/><Relationship Id="rId11" Type="http://schemas.openxmlformats.org/officeDocument/2006/relationships/slideLayout" Target="../slideLayouts/slideLayout154.xml"/><Relationship Id="rId12" Type="http://schemas.openxmlformats.org/officeDocument/2006/relationships/image" Target="../media/image2.png"/><Relationship Id="rId13" Type="http://schemas.openxmlformats.org/officeDocument/2006/relationships/image" Target="../media/image11.png"/><Relationship Id="rId14" Type="http://schemas.openxmlformats.org/officeDocument/2006/relationships/theme" Target="../theme/theme14.xml"/></Relationships>
</file>

<file path=ppt/slideMasters/_rels/slideMaster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55.xml"/><Relationship Id="rId2" Type="http://schemas.openxmlformats.org/officeDocument/2006/relationships/slideLayout" Target="../slideLayouts/slideLayout156.xml"/><Relationship Id="rId3" Type="http://schemas.openxmlformats.org/officeDocument/2006/relationships/slideLayout" Target="../slideLayouts/slideLayout157.xml"/><Relationship Id="rId4" Type="http://schemas.openxmlformats.org/officeDocument/2006/relationships/slideLayout" Target="../slideLayouts/slideLayout158.xml"/><Relationship Id="rId5" Type="http://schemas.openxmlformats.org/officeDocument/2006/relationships/slideLayout" Target="../slideLayouts/slideLayout159.xml"/><Relationship Id="rId6" Type="http://schemas.openxmlformats.org/officeDocument/2006/relationships/slideLayout" Target="../slideLayouts/slideLayout160.xml"/><Relationship Id="rId7" Type="http://schemas.openxmlformats.org/officeDocument/2006/relationships/slideLayout" Target="../slideLayouts/slideLayout161.xml"/><Relationship Id="rId8" Type="http://schemas.openxmlformats.org/officeDocument/2006/relationships/slideLayout" Target="../slideLayouts/slideLayout162.xml"/><Relationship Id="rId9" Type="http://schemas.openxmlformats.org/officeDocument/2006/relationships/slideLayout" Target="../slideLayouts/slideLayout163.xml"/><Relationship Id="rId10" Type="http://schemas.openxmlformats.org/officeDocument/2006/relationships/slideLayout" Target="../slideLayouts/slideLayout164.xml"/><Relationship Id="rId11" Type="http://schemas.openxmlformats.org/officeDocument/2006/relationships/slideLayout" Target="../slideLayouts/slideLayout165.xml"/><Relationship Id="rId12" Type="http://schemas.openxmlformats.org/officeDocument/2006/relationships/image" Target="../media/image6.png"/><Relationship Id="rId13" Type="http://schemas.openxmlformats.org/officeDocument/2006/relationships/image" Target="../media/image2.png"/><Relationship Id="rId14" Type="http://schemas.openxmlformats.org/officeDocument/2006/relationships/theme" Target="../theme/theme15.xml"/></Relationships>
</file>

<file path=ppt/slideMasters/_rels/slideMaster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66.xml"/><Relationship Id="rId2" Type="http://schemas.openxmlformats.org/officeDocument/2006/relationships/slideLayout" Target="../slideLayouts/slideLayout167.xml"/><Relationship Id="rId3" Type="http://schemas.openxmlformats.org/officeDocument/2006/relationships/slideLayout" Target="../slideLayouts/slideLayout168.xml"/><Relationship Id="rId4" Type="http://schemas.openxmlformats.org/officeDocument/2006/relationships/slideLayout" Target="../slideLayouts/slideLayout169.xml"/><Relationship Id="rId5" Type="http://schemas.openxmlformats.org/officeDocument/2006/relationships/slideLayout" Target="../slideLayouts/slideLayout170.xml"/><Relationship Id="rId6" Type="http://schemas.openxmlformats.org/officeDocument/2006/relationships/slideLayout" Target="../slideLayouts/slideLayout171.xml"/><Relationship Id="rId7" Type="http://schemas.openxmlformats.org/officeDocument/2006/relationships/slideLayout" Target="../slideLayouts/slideLayout172.xml"/><Relationship Id="rId8" Type="http://schemas.openxmlformats.org/officeDocument/2006/relationships/slideLayout" Target="../slideLayouts/slideLayout173.xml"/><Relationship Id="rId9" Type="http://schemas.openxmlformats.org/officeDocument/2006/relationships/slideLayout" Target="../slideLayouts/slideLayout174.xml"/><Relationship Id="rId10" Type="http://schemas.openxmlformats.org/officeDocument/2006/relationships/slideLayout" Target="../slideLayouts/slideLayout175.xml"/><Relationship Id="rId11" Type="http://schemas.openxmlformats.org/officeDocument/2006/relationships/slideLayout" Target="../slideLayouts/slideLayout176.xml"/><Relationship Id="rId12" Type="http://schemas.openxmlformats.org/officeDocument/2006/relationships/image" Target="../media/image6.png"/><Relationship Id="rId13" Type="http://schemas.openxmlformats.org/officeDocument/2006/relationships/image" Target="../media/image2.png"/><Relationship Id="rId14" Type="http://schemas.openxmlformats.org/officeDocument/2006/relationships/theme" Target="../theme/theme16.xml"/></Relationships>
</file>

<file path=ppt/slideMasters/_rels/slideMaster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77.xml"/><Relationship Id="rId2" Type="http://schemas.openxmlformats.org/officeDocument/2006/relationships/slideLayout" Target="../slideLayouts/slideLayout178.xml"/><Relationship Id="rId3" Type="http://schemas.openxmlformats.org/officeDocument/2006/relationships/slideLayout" Target="../slideLayouts/slideLayout179.xml"/><Relationship Id="rId4" Type="http://schemas.openxmlformats.org/officeDocument/2006/relationships/slideLayout" Target="../slideLayouts/slideLayout180.xml"/><Relationship Id="rId5" Type="http://schemas.openxmlformats.org/officeDocument/2006/relationships/slideLayout" Target="../slideLayouts/slideLayout181.xml"/><Relationship Id="rId6" Type="http://schemas.openxmlformats.org/officeDocument/2006/relationships/slideLayout" Target="../slideLayouts/slideLayout182.xml"/><Relationship Id="rId7" Type="http://schemas.openxmlformats.org/officeDocument/2006/relationships/slideLayout" Target="../slideLayouts/slideLayout183.xml"/><Relationship Id="rId8" Type="http://schemas.openxmlformats.org/officeDocument/2006/relationships/slideLayout" Target="../slideLayouts/slideLayout184.xml"/><Relationship Id="rId9" Type="http://schemas.openxmlformats.org/officeDocument/2006/relationships/slideLayout" Target="../slideLayouts/slideLayout185.xml"/><Relationship Id="rId10" Type="http://schemas.openxmlformats.org/officeDocument/2006/relationships/slideLayout" Target="../slideLayouts/slideLayout186.xml"/><Relationship Id="rId11" Type="http://schemas.openxmlformats.org/officeDocument/2006/relationships/slideLayout" Target="../slideLayouts/slideLayout187.xml"/><Relationship Id="rId12" Type="http://schemas.openxmlformats.org/officeDocument/2006/relationships/image" Target="../media/image6.png"/><Relationship Id="rId13" Type="http://schemas.openxmlformats.org/officeDocument/2006/relationships/image" Target="../media/image2.png"/><Relationship Id="rId14" Type="http://schemas.openxmlformats.org/officeDocument/2006/relationships/theme" Target="../theme/theme17.xml"/></Relationships>
</file>

<file path=ppt/slideMasters/_rels/slideMaster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88.xml"/><Relationship Id="rId2" Type="http://schemas.openxmlformats.org/officeDocument/2006/relationships/slideLayout" Target="../slideLayouts/slideLayout189.xml"/><Relationship Id="rId3" Type="http://schemas.openxmlformats.org/officeDocument/2006/relationships/slideLayout" Target="../slideLayouts/slideLayout190.xml"/><Relationship Id="rId4" Type="http://schemas.openxmlformats.org/officeDocument/2006/relationships/slideLayout" Target="../slideLayouts/slideLayout191.xml"/><Relationship Id="rId5" Type="http://schemas.openxmlformats.org/officeDocument/2006/relationships/slideLayout" Target="../slideLayouts/slideLayout192.xml"/><Relationship Id="rId6" Type="http://schemas.openxmlformats.org/officeDocument/2006/relationships/slideLayout" Target="../slideLayouts/slideLayout193.xml"/><Relationship Id="rId7" Type="http://schemas.openxmlformats.org/officeDocument/2006/relationships/slideLayout" Target="../slideLayouts/slideLayout194.xml"/><Relationship Id="rId8" Type="http://schemas.openxmlformats.org/officeDocument/2006/relationships/slideLayout" Target="../slideLayouts/slideLayout195.xml"/><Relationship Id="rId9" Type="http://schemas.openxmlformats.org/officeDocument/2006/relationships/slideLayout" Target="../slideLayouts/slideLayout196.xml"/><Relationship Id="rId10" Type="http://schemas.openxmlformats.org/officeDocument/2006/relationships/slideLayout" Target="../slideLayouts/slideLayout197.xml"/><Relationship Id="rId11" Type="http://schemas.openxmlformats.org/officeDocument/2006/relationships/slideLayout" Target="../slideLayouts/slideLayout198.xml"/><Relationship Id="rId12" Type="http://schemas.openxmlformats.org/officeDocument/2006/relationships/image" Target="../media/image12.png"/><Relationship Id="rId13" Type="http://schemas.openxmlformats.org/officeDocument/2006/relationships/image" Target="../media/image2.png"/><Relationship Id="rId14" Type="http://schemas.openxmlformats.org/officeDocument/2006/relationships/theme" Target="../theme/theme18.xml"/></Relationships>
</file>

<file path=ppt/slideMasters/_rels/slideMaster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99.xml"/><Relationship Id="rId2" Type="http://schemas.openxmlformats.org/officeDocument/2006/relationships/slideLayout" Target="../slideLayouts/slideLayout200.xml"/><Relationship Id="rId3" Type="http://schemas.openxmlformats.org/officeDocument/2006/relationships/slideLayout" Target="../slideLayouts/slideLayout201.xml"/><Relationship Id="rId4" Type="http://schemas.openxmlformats.org/officeDocument/2006/relationships/slideLayout" Target="../slideLayouts/slideLayout202.xml"/><Relationship Id="rId5" Type="http://schemas.openxmlformats.org/officeDocument/2006/relationships/slideLayout" Target="../slideLayouts/slideLayout203.xml"/><Relationship Id="rId6" Type="http://schemas.openxmlformats.org/officeDocument/2006/relationships/slideLayout" Target="../slideLayouts/slideLayout204.xml"/><Relationship Id="rId7" Type="http://schemas.openxmlformats.org/officeDocument/2006/relationships/slideLayout" Target="../slideLayouts/slideLayout205.xml"/><Relationship Id="rId8" Type="http://schemas.openxmlformats.org/officeDocument/2006/relationships/slideLayout" Target="../slideLayouts/slideLayout206.xml"/><Relationship Id="rId9" Type="http://schemas.openxmlformats.org/officeDocument/2006/relationships/slideLayout" Target="../slideLayouts/slideLayout207.xml"/><Relationship Id="rId10" Type="http://schemas.openxmlformats.org/officeDocument/2006/relationships/slideLayout" Target="../slideLayouts/slideLayout208.xml"/><Relationship Id="rId11" Type="http://schemas.openxmlformats.org/officeDocument/2006/relationships/slideLayout" Target="../slideLayouts/slideLayout209.xml"/><Relationship Id="rId12" Type="http://schemas.openxmlformats.org/officeDocument/2006/relationships/image" Target="../media/image6.png"/><Relationship Id="rId13" Type="http://schemas.openxmlformats.org/officeDocument/2006/relationships/image" Target="../media/image2.png"/><Relationship Id="rId14" Type="http://schemas.openxmlformats.org/officeDocument/2006/relationships/theme" Target="../theme/theme19.xml"/></Relationships>
</file>

<file path=ppt/slideMasters/_rels/slideMaster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10.xml"/><Relationship Id="rId2" Type="http://schemas.openxmlformats.org/officeDocument/2006/relationships/slideLayout" Target="../slideLayouts/slideLayout211.xml"/><Relationship Id="rId3" Type="http://schemas.openxmlformats.org/officeDocument/2006/relationships/slideLayout" Target="../slideLayouts/slideLayout212.xml"/><Relationship Id="rId4" Type="http://schemas.openxmlformats.org/officeDocument/2006/relationships/slideLayout" Target="../slideLayouts/slideLayout213.xml"/><Relationship Id="rId5" Type="http://schemas.openxmlformats.org/officeDocument/2006/relationships/slideLayout" Target="../slideLayouts/slideLayout214.xml"/><Relationship Id="rId6" Type="http://schemas.openxmlformats.org/officeDocument/2006/relationships/slideLayout" Target="../slideLayouts/slideLayout215.xml"/><Relationship Id="rId7" Type="http://schemas.openxmlformats.org/officeDocument/2006/relationships/slideLayout" Target="../slideLayouts/slideLayout216.xml"/><Relationship Id="rId8" Type="http://schemas.openxmlformats.org/officeDocument/2006/relationships/slideLayout" Target="../slideLayouts/slideLayout217.xml"/><Relationship Id="rId9" Type="http://schemas.openxmlformats.org/officeDocument/2006/relationships/slideLayout" Target="../slideLayouts/slideLayout218.xml"/><Relationship Id="rId10" Type="http://schemas.openxmlformats.org/officeDocument/2006/relationships/slideLayout" Target="../slideLayouts/slideLayout219.xml"/><Relationship Id="rId11" Type="http://schemas.openxmlformats.org/officeDocument/2006/relationships/slideLayout" Target="../slideLayouts/slideLayout220.xml"/><Relationship Id="rId12" Type="http://schemas.openxmlformats.org/officeDocument/2006/relationships/theme" Target="../theme/theme20.xml"/></Relationships>
</file>

<file path=ppt/slideMasters/_rels/slideMaster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21.xml"/><Relationship Id="rId2" Type="http://schemas.openxmlformats.org/officeDocument/2006/relationships/slideLayout" Target="../slideLayouts/slideLayout222.xml"/><Relationship Id="rId3" Type="http://schemas.openxmlformats.org/officeDocument/2006/relationships/slideLayout" Target="../slideLayouts/slideLayout223.xml"/><Relationship Id="rId4" Type="http://schemas.openxmlformats.org/officeDocument/2006/relationships/slideLayout" Target="../slideLayouts/slideLayout224.xml"/><Relationship Id="rId5" Type="http://schemas.openxmlformats.org/officeDocument/2006/relationships/slideLayout" Target="../slideLayouts/slideLayout225.xml"/><Relationship Id="rId6" Type="http://schemas.openxmlformats.org/officeDocument/2006/relationships/slideLayout" Target="../slideLayouts/slideLayout226.xml"/><Relationship Id="rId7" Type="http://schemas.openxmlformats.org/officeDocument/2006/relationships/slideLayout" Target="../slideLayouts/slideLayout227.xml"/><Relationship Id="rId8" Type="http://schemas.openxmlformats.org/officeDocument/2006/relationships/slideLayout" Target="../slideLayouts/slideLayout228.xml"/><Relationship Id="rId9" Type="http://schemas.openxmlformats.org/officeDocument/2006/relationships/slideLayout" Target="../slideLayouts/slideLayout229.xml"/><Relationship Id="rId10" Type="http://schemas.openxmlformats.org/officeDocument/2006/relationships/slideLayout" Target="../slideLayouts/slideLayout230.xml"/><Relationship Id="rId11" Type="http://schemas.openxmlformats.org/officeDocument/2006/relationships/slideLayout" Target="../slideLayouts/slideLayout231.xml"/><Relationship Id="rId12" Type="http://schemas.openxmlformats.org/officeDocument/2006/relationships/theme" Target="../theme/theme21.xml"/></Relationships>
</file>

<file path=ppt/slideMasters/_rels/slideMaster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32.xml"/><Relationship Id="rId2" Type="http://schemas.openxmlformats.org/officeDocument/2006/relationships/slideLayout" Target="../slideLayouts/slideLayout233.xml"/><Relationship Id="rId3" Type="http://schemas.openxmlformats.org/officeDocument/2006/relationships/slideLayout" Target="../slideLayouts/slideLayout234.xml"/><Relationship Id="rId4" Type="http://schemas.openxmlformats.org/officeDocument/2006/relationships/slideLayout" Target="../slideLayouts/slideLayout235.xml"/><Relationship Id="rId5" Type="http://schemas.openxmlformats.org/officeDocument/2006/relationships/slideLayout" Target="../slideLayouts/slideLayout236.xml"/><Relationship Id="rId6" Type="http://schemas.openxmlformats.org/officeDocument/2006/relationships/slideLayout" Target="../slideLayouts/slideLayout237.xml"/><Relationship Id="rId7" Type="http://schemas.openxmlformats.org/officeDocument/2006/relationships/slideLayout" Target="../slideLayouts/slideLayout238.xml"/><Relationship Id="rId8" Type="http://schemas.openxmlformats.org/officeDocument/2006/relationships/slideLayout" Target="../slideLayouts/slideLayout239.xml"/><Relationship Id="rId9" Type="http://schemas.openxmlformats.org/officeDocument/2006/relationships/slideLayout" Target="../slideLayouts/slideLayout240.xml"/><Relationship Id="rId10" Type="http://schemas.openxmlformats.org/officeDocument/2006/relationships/slideLayout" Target="../slideLayouts/slideLayout241.xml"/><Relationship Id="rId11" Type="http://schemas.openxmlformats.org/officeDocument/2006/relationships/slideLayout" Target="../slideLayouts/slideLayout242.xml"/><Relationship Id="rId12" Type="http://schemas.openxmlformats.org/officeDocument/2006/relationships/image" Target="../media/image2.png"/><Relationship Id="rId13" Type="http://schemas.openxmlformats.org/officeDocument/2006/relationships/theme" Target="../theme/theme22.xml"/></Relationships>
</file>

<file path=ppt/slideMasters/_rels/slideMaster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43.xml"/><Relationship Id="rId2" Type="http://schemas.openxmlformats.org/officeDocument/2006/relationships/slideLayout" Target="../slideLayouts/slideLayout244.xml"/><Relationship Id="rId3" Type="http://schemas.openxmlformats.org/officeDocument/2006/relationships/slideLayout" Target="../slideLayouts/slideLayout245.xml"/><Relationship Id="rId4" Type="http://schemas.openxmlformats.org/officeDocument/2006/relationships/slideLayout" Target="../slideLayouts/slideLayout246.xml"/><Relationship Id="rId5" Type="http://schemas.openxmlformats.org/officeDocument/2006/relationships/slideLayout" Target="../slideLayouts/slideLayout247.xml"/><Relationship Id="rId6" Type="http://schemas.openxmlformats.org/officeDocument/2006/relationships/slideLayout" Target="../slideLayouts/slideLayout248.xml"/><Relationship Id="rId7" Type="http://schemas.openxmlformats.org/officeDocument/2006/relationships/slideLayout" Target="../slideLayouts/slideLayout249.xml"/><Relationship Id="rId8" Type="http://schemas.openxmlformats.org/officeDocument/2006/relationships/slideLayout" Target="../slideLayouts/slideLayout250.xml"/><Relationship Id="rId9" Type="http://schemas.openxmlformats.org/officeDocument/2006/relationships/slideLayout" Target="../slideLayouts/slideLayout251.xml"/><Relationship Id="rId10" Type="http://schemas.openxmlformats.org/officeDocument/2006/relationships/slideLayout" Target="../slideLayouts/slideLayout252.xml"/><Relationship Id="rId11" Type="http://schemas.openxmlformats.org/officeDocument/2006/relationships/slideLayout" Target="../slideLayouts/slideLayout253.xml"/><Relationship Id="rId12" Type="http://schemas.openxmlformats.org/officeDocument/2006/relationships/image" Target="../media/image13.png"/><Relationship Id="rId13" Type="http://schemas.openxmlformats.org/officeDocument/2006/relationships/theme" Target="../theme/theme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116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78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8679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868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8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8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33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pic>
        <p:nvPicPr>
          <p:cNvPr id="2097152" name="Group 6"/>
          <p:cNvPicPr>
            <a:picLocks/>
          </p:cNvPicPr>
          <p:nvPr/>
        </p:nvPicPr>
        <p:blipFill>
          <a:blip xmlns:r="http://schemas.openxmlformats.org/officeDocument/2006/relationships" r:embed="rId12"/>
          <a:srcRect l="0" t="0" r="0" b="0"/>
          <a:stretch>
            <a:fillRect/>
          </a:stretch>
        </p:blipFill>
        <p:spPr>
          <a:xfrm rot="0">
            <a:off x="-1731962" y="-1719262"/>
            <a:ext cx="8761412" cy="10198100"/>
          </a:xfrm>
          <a:prstGeom prst="rect"/>
          <a:noFill/>
          <a:ln>
            <a:noFill/>
          </a:ln>
        </p:spPr>
      </p:pic>
      <p:pic>
        <p:nvPicPr>
          <p:cNvPr id="2097153" name="Picture 9"/>
          <p:cNvPicPr>
            <a:picLocks/>
          </p:cNvPicPr>
          <p:nvPr/>
        </p:nvPicPr>
        <p:blipFill>
          <a:blip xmlns:r="http://schemas.openxmlformats.org/officeDocument/2006/relationships" r:embed="rId13"/>
          <a:srcRect l="0" t="0" r="0" b="0"/>
          <a:stretch>
            <a:fillRect/>
          </a:stretch>
        </p:blipFill>
        <p:spPr>
          <a:xfrm rot="0">
            <a:off x="6372225" y="1312862"/>
            <a:ext cx="1746250" cy="673100"/>
          </a:xfrm>
          <a:prstGeom prst="rect"/>
          <a:noFill/>
          <a:ln>
            <a:noFill/>
          </a:ln>
        </p:spPr>
      </p:pic>
      <p:cxnSp>
        <p:nvCxnSpPr>
          <p:cNvPr id="3145728" name="Straight Connector 10"/>
          <p:cNvCxnSpPr>
            <a:cxnSpLocks/>
          </p:cNvCxnSpPr>
          <p:nvPr/>
        </p:nvCxnSpPr>
        <p:spPr>
          <a:xfrm rot="0">
            <a:off x="6469062" y="4233862"/>
            <a:ext cx="2533650" cy="0"/>
          </a:xfrm>
          <a:prstGeom prst="line"/>
          <a:noFill/>
          <a:ln w="6350" cap="flat" cmpd="sng">
            <a:solidFill>
              <a:srgbClr val="2C567A">
                <a:alpha val="100000"/>
              </a:srgbClr>
            </a:solidFill>
            <a:prstDash val="solid"/>
            <a:round/>
          </a:ln>
        </p:spPr>
      </p:cxnSp>
      <p:sp>
        <p:nvSpPr>
          <p:cNvPr id="1048576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8577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857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7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8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983" r:id="rId8"/>
    <p:sldLayoutId id="2147483984" r:id="rId9"/>
    <p:sldLayoutId id="2147483985" r:id="rId10"/>
    <p:sldLayoutId id="2147483986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139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08" name="Rectangle 6"/>
          <p:cNvSpPr/>
          <p:nvPr/>
        </p:nvSpPr>
        <p:spPr>
          <a:xfrm rot="0">
            <a:off x="0" y="0"/>
            <a:ext cx="12192000" cy="6858000"/>
          </a:xfrm>
          <a:prstGeom prst="rect"/>
          <a:solidFill>
            <a:srgbClr val="2C567A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187" name="Group 7"/>
          <p:cNvPicPr>
            <a:picLocks/>
          </p:cNvPicPr>
          <p:nvPr/>
        </p:nvPicPr>
        <p:blipFill>
          <a:blip xmlns:r="http://schemas.openxmlformats.org/officeDocument/2006/relationships" r:embed="rId12"/>
          <a:srcRect l="0" t="0" r="0" b="0"/>
          <a:stretch>
            <a:fillRect/>
          </a:stretch>
        </p:blipFill>
        <p:spPr>
          <a:xfrm rot="0">
            <a:off x="-1731962" y="-1719262"/>
            <a:ext cx="8761412" cy="10198100"/>
          </a:xfrm>
          <a:prstGeom prst="rect"/>
          <a:noFill/>
          <a:ln>
            <a:noFill/>
          </a:ln>
        </p:spPr>
      </p:pic>
      <p:pic>
        <p:nvPicPr>
          <p:cNvPr id="2097188" name="Picture 10"/>
          <p:cNvPicPr>
            <a:picLocks/>
          </p:cNvPicPr>
          <p:nvPr/>
        </p:nvPicPr>
        <p:blipFill>
          <a:blip xmlns:r="http://schemas.openxmlformats.org/officeDocument/2006/relationships" r:embed="rId13"/>
          <a:srcRect l="0" t="0" r="0" b="0"/>
          <a:stretch>
            <a:fillRect/>
          </a:stretch>
        </p:blipFill>
        <p:spPr>
          <a:xfrm rot="0">
            <a:off x="10015538" y="392112"/>
            <a:ext cx="1746250" cy="673100"/>
          </a:xfrm>
          <a:prstGeom prst="rect"/>
          <a:noFill/>
          <a:ln>
            <a:noFill/>
          </a:ln>
        </p:spPr>
      </p:pic>
      <p:cxnSp>
        <p:nvCxnSpPr>
          <p:cNvPr id="3145729" name="Straight Connector 11"/>
          <p:cNvCxnSpPr>
            <a:cxnSpLocks/>
          </p:cNvCxnSpPr>
          <p:nvPr/>
        </p:nvCxnSpPr>
        <p:spPr>
          <a:xfrm rot="0">
            <a:off x="6469062" y="4233862"/>
            <a:ext cx="2533650" cy="0"/>
          </a:xfrm>
          <a:prstGeom prst="line"/>
          <a:noFill/>
          <a:ln w="6350" cap="flat" cmpd="sng">
            <a:solidFill>
              <a:srgbClr val="FFFFFF">
                <a:alpha val="100000"/>
              </a:srgbClr>
            </a:solidFill>
            <a:prstDash val="solid"/>
            <a:round/>
          </a:ln>
        </p:spPr>
      </p:cxnSp>
      <p:sp>
        <p:nvSpPr>
          <p:cNvPr id="1048709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8710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871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71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71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92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44" name="Rectangle 6"/>
          <p:cNvSpPr/>
          <p:nvPr/>
        </p:nvSpPr>
        <p:spPr>
          <a:xfrm rot="0">
            <a:off x="0" y="0"/>
            <a:ext cx="12192000" cy="6858000"/>
          </a:xfrm>
          <a:prstGeom prst="rect"/>
          <a:solidFill>
            <a:srgbClr val="2C567A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174" name="Picture 7"/>
          <p:cNvPicPr>
            <a:picLocks/>
          </p:cNvPicPr>
          <p:nvPr/>
        </p:nvPicPr>
        <p:blipFill>
          <a:blip xmlns:r="http://schemas.openxmlformats.org/officeDocument/2006/relationships" r:embed="rId12">
            <a:biLevel thresh="50000"/>
            <a:grayscl/>
          </a:blip>
          <a:srcRect l="0" t="0" r="0" b="3"/>
          <a:stretch>
            <a:fillRect/>
          </a:stretch>
        </p:blipFill>
        <p:spPr>
          <a:xfrm rot="0">
            <a:off x="469900" y="6261100"/>
            <a:ext cx="1074737" cy="414337"/>
          </a:xfrm>
          <a:prstGeom prst="rect"/>
          <a:noFill/>
          <a:ln>
            <a:noFill/>
          </a:ln>
        </p:spPr>
      </p:pic>
      <p:sp>
        <p:nvSpPr>
          <p:cNvPr id="1048645" name="Oval 8"/>
          <p:cNvSpPr/>
          <p:nvPr/>
        </p:nvSpPr>
        <p:spPr>
          <a:xfrm rot="0">
            <a:off x="11371262" y="6408737"/>
            <a:ext cx="280987" cy="280987"/>
          </a:xfrm>
          <a:prstGeom prst="ellipse"/>
          <a:solidFill>
            <a:srgbClr val="FFFFFF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46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8647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864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4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5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805" r:id="rId8"/>
    <p:sldLayoutId id="2147483806" r:id="rId9"/>
    <p:sldLayoutId id="2147483807" r:id="rId10"/>
    <p:sldLayoutId id="2147483808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71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21" name="Rectangle 6"/>
          <p:cNvSpPr/>
          <p:nvPr/>
        </p:nvSpPr>
        <p:spPr>
          <a:xfrm rot="10800000">
            <a:off x="515937" y="-17462"/>
            <a:ext cx="1258887" cy="111125"/>
          </a:xfrm>
          <a:prstGeom prst="rect"/>
          <a:solidFill>
            <a:srgbClr val="0072C7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165" name="Picture 7"/>
          <p:cNvPicPr>
            <a:picLocks/>
          </p:cNvPicPr>
          <p:nvPr/>
        </p:nvPicPr>
        <p:blipFill>
          <a:blip xmlns:r="http://schemas.openxmlformats.org/officeDocument/2006/relationships" r:embed="rId12"/>
          <a:srcRect l="0" t="0" r="0" b="0"/>
          <a:stretch>
            <a:fillRect/>
          </a:stretch>
        </p:blipFill>
        <p:spPr>
          <a:xfrm rot="0">
            <a:off x="471487" y="6261100"/>
            <a:ext cx="1073150" cy="414337"/>
          </a:xfrm>
          <a:prstGeom prst="rect"/>
          <a:noFill/>
          <a:ln>
            <a:noFill/>
          </a:ln>
        </p:spPr>
      </p:pic>
      <p:pic>
        <p:nvPicPr>
          <p:cNvPr id="2097166" name="Group 8"/>
          <p:cNvPicPr>
            <a:picLocks/>
          </p:cNvPicPr>
          <p:nvPr/>
        </p:nvPicPr>
        <p:blipFill>
          <a:blip xmlns:r="http://schemas.openxmlformats.org/officeDocument/2006/relationships" r:embed="rId13"/>
          <a:srcRect l="0" t="0" r="0" b="0"/>
          <a:stretch>
            <a:fillRect/>
          </a:stretch>
        </p:blipFill>
        <p:spPr>
          <a:xfrm rot="0">
            <a:off x="4767262" y="4486275"/>
            <a:ext cx="2206625" cy="2232025"/>
          </a:xfrm>
          <a:prstGeom prst="rect"/>
          <a:noFill/>
          <a:ln>
            <a:noFill/>
          </a:ln>
        </p:spPr>
      </p:pic>
      <p:sp>
        <p:nvSpPr>
          <p:cNvPr id="1048622" name="Oval 12"/>
          <p:cNvSpPr/>
          <p:nvPr/>
        </p:nvSpPr>
        <p:spPr>
          <a:xfrm rot="0">
            <a:off x="11371262" y="6408737"/>
            <a:ext cx="280987" cy="280987"/>
          </a:xfrm>
          <a:prstGeom prst="ellipse"/>
          <a:solidFill>
            <a:srgbClr val="0072C7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23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8624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8625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26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27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820" r:id="rId8"/>
    <p:sldLayoutId id="2147483821" r:id="rId9"/>
    <p:sldLayoutId id="2147483822" r:id="rId10"/>
    <p:sldLayoutId id="2147483823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46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584" name="Rectangle 6"/>
          <p:cNvSpPr/>
          <p:nvPr/>
        </p:nvSpPr>
        <p:spPr>
          <a:xfrm rot="10800000">
            <a:off x="515937" y="-17462"/>
            <a:ext cx="1258887" cy="111125"/>
          </a:xfrm>
          <a:prstGeom prst="rect"/>
          <a:solidFill>
            <a:srgbClr val="0072C7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155" name="Picture 7"/>
          <p:cNvPicPr>
            <a:picLocks/>
          </p:cNvPicPr>
          <p:nvPr/>
        </p:nvPicPr>
        <p:blipFill>
          <a:blip xmlns:r="http://schemas.openxmlformats.org/officeDocument/2006/relationships" r:embed="rId12"/>
          <a:srcRect l="0" t="0" r="0" b="0"/>
          <a:stretch>
            <a:fillRect/>
          </a:stretch>
        </p:blipFill>
        <p:spPr>
          <a:xfrm rot="0">
            <a:off x="471487" y="6261100"/>
            <a:ext cx="1073150" cy="414337"/>
          </a:xfrm>
          <a:prstGeom prst="rect"/>
          <a:noFill/>
          <a:ln>
            <a:noFill/>
          </a:ln>
        </p:spPr>
      </p:pic>
      <p:sp>
        <p:nvSpPr>
          <p:cNvPr id="1048585" name="Oval 8"/>
          <p:cNvSpPr/>
          <p:nvPr/>
        </p:nvSpPr>
        <p:spPr>
          <a:xfrm rot="0">
            <a:off x="11371262" y="6408737"/>
            <a:ext cx="280987" cy="280987"/>
          </a:xfrm>
          <a:prstGeom prst="ellipse"/>
          <a:solidFill>
            <a:srgbClr val="0072C7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86" name="Rectangle 9"/>
          <p:cNvSpPr/>
          <p:nvPr/>
        </p:nvSpPr>
        <p:spPr>
          <a:xfrm rot="0">
            <a:off x="7854950" y="989012"/>
            <a:ext cx="4329112" cy="4879975"/>
          </a:xfrm>
          <a:prstGeom prst="rect"/>
          <a:solidFill>
            <a:srgbClr val="2C567A"/>
          </a:solidFill>
          <a:ln w="12700" cap="flat" cmpd="sng">
            <a:solidFill>
              <a:srgbClr val="21405C">
                <a:alpha val="100000"/>
              </a:srgbClr>
            </a:solidFill>
            <a:prstDash val="solid"/>
            <a:round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87" name="Oval 10"/>
          <p:cNvSpPr/>
          <p:nvPr/>
        </p:nvSpPr>
        <p:spPr>
          <a:xfrm rot="0">
            <a:off x="5108575" y="633412"/>
            <a:ext cx="5570537" cy="5572125"/>
          </a:xfrm>
          <a:prstGeom prst="ellipse"/>
          <a:solidFill>
            <a:srgbClr val="E7E6E6">
              <a:alpha val="52940"/>
            </a:srgbClr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88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8589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859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59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59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824" r:id="rId8"/>
    <p:sldLayoutId id="2147483825" r:id="rId9"/>
    <p:sldLayoutId id="2147483826" r:id="rId10"/>
    <p:sldLayoutId id="2147483827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227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842" name="Rectangle 6"/>
          <p:cNvSpPr/>
          <p:nvPr/>
        </p:nvSpPr>
        <p:spPr>
          <a:xfrm rot="0">
            <a:off x="8307387" y="1630362"/>
            <a:ext cx="3884612" cy="4373562"/>
          </a:xfrm>
          <a:prstGeom prst="rect"/>
          <a:solidFill>
            <a:srgbClr val="E7E6E6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43" name="Oval 7"/>
          <p:cNvSpPr/>
          <p:nvPr/>
        </p:nvSpPr>
        <p:spPr>
          <a:xfrm rot="0">
            <a:off x="9832975" y="1824037"/>
            <a:ext cx="833437" cy="831850"/>
          </a:xfrm>
          <a:prstGeom prst="ellipse"/>
          <a:solidFill>
            <a:srgbClr val="0D1D51"/>
          </a:solidFill>
          <a:ln w="12700" cap="flat" cmpd="sng">
            <a:solidFill>
              <a:srgbClr val="0D1D51">
                <a:alpha val="100000"/>
              </a:srgbClr>
            </a:solidFill>
            <a:prstDash val="solid"/>
            <a:round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44" name="Rectangle 8"/>
          <p:cNvSpPr/>
          <p:nvPr/>
        </p:nvSpPr>
        <p:spPr>
          <a:xfrm rot="0">
            <a:off x="0" y="1630362"/>
            <a:ext cx="3884612" cy="4373562"/>
          </a:xfrm>
          <a:prstGeom prst="rect"/>
          <a:solidFill>
            <a:srgbClr val="E7E6E6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45" name="Oval 9"/>
          <p:cNvSpPr/>
          <p:nvPr/>
        </p:nvSpPr>
        <p:spPr>
          <a:xfrm rot="0">
            <a:off x="1525587" y="1824037"/>
            <a:ext cx="831850" cy="831850"/>
          </a:xfrm>
          <a:prstGeom prst="ellipse"/>
          <a:solidFill>
            <a:srgbClr val="2C567A"/>
          </a:solidFill>
          <a:ln w="12700" cap="flat" cmpd="sng">
            <a:solidFill>
              <a:srgbClr val="2C567A">
                <a:alpha val="100000"/>
              </a:srgbClr>
            </a:solidFill>
            <a:prstDash val="solid"/>
            <a:round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46" name="Rectangle 10"/>
          <p:cNvSpPr/>
          <p:nvPr/>
        </p:nvSpPr>
        <p:spPr>
          <a:xfrm rot="10800000">
            <a:off x="515937" y="-17462"/>
            <a:ext cx="1258887" cy="111125"/>
          </a:xfrm>
          <a:prstGeom prst="rect"/>
          <a:solidFill>
            <a:srgbClr val="0072C7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189" name="Picture 11"/>
          <p:cNvPicPr>
            <a:picLocks/>
          </p:cNvPicPr>
          <p:nvPr/>
        </p:nvPicPr>
        <p:blipFill>
          <a:blip xmlns:r="http://schemas.openxmlformats.org/officeDocument/2006/relationships" r:embed="rId12"/>
          <a:srcRect l="0" t="0" r="0" b="0"/>
          <a:stretch>
            <a:fillRect/>
          </a:stretch>
        </p:blipFill>
        <p:spPr>
          <a:xfrm rot="0">
            <a:off x="471487" y="6261100"/>
            <a:ext cx="1073150" cy="414337"/>
          </a:xfrm>
          <a:prstGeom prst="rect"/>
          <a:noFill/>
          <a:ln>
            <a:noFill/>
          </a:ln>
        </p:spPr>
      </p:pic>
      <p:sp>
        <p:nvSpPr>
          <p:cNvPr id="1048847" name="Oval 12"/>
          <p:cNvSpPr/>
          <p:nvPr/>
        </p:nvSpPr>
        <p:spPr>
          <a:xfrm rot="0">
            <a:off x="11371262" y="6408737"/>
            <a:ext cx="280987" cy="280987"/>
          </a:xfrm>
          <a:prstGeom prst="ellipse"/>
          <a:solidFill>
            <a:srgbClr val="0072C7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48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8849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885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5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5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828" r:id="rId1"/>
    <p:sldLayoutId id="2147483829" r:id="rId2"/>
    <p:sldLayoutId id="2147483830" r:id="rId3"/>
    <p:sldLayoutId id="2147483831" r:id="rId4"/>
    <p:sldLayoutId id="2147483832" r:id="rId5"/>
    <p:sldLayoutId id="2147483833" r:id="rId6"/>
    <p:sldLayoutId id="2147483834" r:id="rId7"/>
    <p:sldLayoutId id="2147483835" r:id="rId8"/>
    <p:sldLayoutId id="2147483836" r:id="rId9"/>
    <p:sldLayoutId id="2147483837" r:id="rId10"/>
    <p:sldLayoutId id="2147483838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250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878" name="Rectangle 6"/>
          <p:cNvSpPr/>
          <p:nvPr/>
        </p:nvSpPr>
        <p:spPr>
          <a:xfrm rot="0">
            <a:off x="6599237" y="4708525"/>
            <a:ext cx="5592762" cy="1006475"/>
          </a:xfrm>
          <a:prstGeom prst="rect"/>
          <a:solidFill>
            <a:srgbClr val="E7E6E6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79" name="Rectangle 7"/>
          <p:cNvSpPr/>
          <p:nvPr/>
        </p:nvSpPr>
        <p:spPr>
          <a:xfrm rot="0">
            <a:off x="-82550" y="1647825"/>
            <a:ext cx="5710237" cy="1006475"/>
          </a:xfrm>
          <a:prstGeom prst="rect"/>
          <a:solidFill>
            <a:srgbClr val="E7E6E6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80" name="Rectangle 8"/>
          <p:cNvSpPr/>
          <p:nvPr/>
        </p:nvSpPr>
        <p:spPr>
          <a:xfrm rot="10800000">
            <a:off x="515937" y="-17462"/>
            <a:ext cx="1258887" cy="111125"/>
          </a:xfrm>
          <a:prstGeom prst="rect"/>
          <a:solidFill>
            <a:srgbClr val="0072C7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0072C7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190" name="Picture 9"/>
          <p:cNvPicPr>
            <a:picLocks/>
          </p:cNvPicPr>
          <p:nvPr/>
        </p:nvPicPr>
        <p:blipFill>
          <a:blip xmlns:r="http://schemas.openxmlformats.org/officeDocument/2006/relationships" r:embed="rId12"/>
          <a:srcRect l="0" t="0" r="0" b="0"/>
          <a:stretch>
            <a:fillRect/>
          </a:stretch>
        </p:blipFill>
        <p:spPr>
          <a:xfrm rot="0">
            <a:off x="471487" y="6261100"/>
            <a:ext cx="1073150" cy="414337"/>
          </a:xfrm>
          <a:prstGeom prst="rect"/>
          <a:noFill/>
          <a:ln>
            <a:noFill/>
          </a:ln>
        </p:spPr>
      </p:pic>
      <p:sp>
        <p:nvSpPr>
          <p:cNvPr id="1048881" name="Oval 10"/>
          <p:cNvSpPr/>
          <p:nvPr/>
        </p:nvSpPr>
        <p:spPr>
          <a:xfrm rot="0">
            <a:off x="11371262" y="6408737"/>
            <a:ext cx="280987" cy="280987"/>
          </a:xfrm>
          <a:prstGeom prst="ellipse"/>
          <a:solidFill>
            <a:srgbClr val="0072C7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82" name="Oval 11"/>
          <p:cNvSpPr/>
          <p:nvPr/>
        </p:nvSpPr>
        <p:spPr>
          <a:xfrm rot="0">
            <a:off x="5084762" y="1652587"/>
            <a:ext cx="1001712" cy="1001712"/>
          </a:xfrm>
          <a:prstGeom prst="ellipse"/>
          <a:solidFill>
            <a:srgbClr val="2C567A"/>
          </a:solidFill>
          <a:ln w="12700" cap="flat" cmpd="sng">
            <a:solidFill>
              <a:srgbClr val="2C567A">
                <a:alpha val="100000"/>
              </a:srgbClr>
            </a:solidFill>
            <a:prstDash val="solid"/>
            <a:round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83" name="Oval 12"/>
          <p:cNvSpPr/>
          <p:nvPr/>
        </p:nvSpPr>
        <p:spPr>
          <a:xfrm rot="0">
            <a:off x="6100762" y="4708525"/>
            <a:ext cx="1001712" cy="1001712"/>
          </a:xfrm>
          <a:prstGeom prst="ellipse"/>
          <a:solidFill>
            <a:srgbClr val="0D1D51"/>
          </a:solidFill>
          <a:ln w="12700" cap="flat" cmpd="sng">
            <a:solidFill>
              <a:srgbClr val="0D1D51">
                <a:alpha val="100000"/>
              </a:srgbClr>
            </a:solidFill>
            <a:prstDash val="solid"/>
            <a:round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84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8885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888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88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88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81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pic>
        <p:nvPicPr>
          <p:cNvPr id="2097169" name="Group 6"/>
          <p:cNvPicPr>
            <a:picLocks/>
          </p:cNvPicPr>
          <p:nvPr/>
        </p:nvPicPr>
        <p:blipFill>
          <a:blip xmlns:r="http://schemas.openxmlformats.org/officeDocument/2006/relationships" r:embed="rId12"/>
          <a:srcRect l="0" t="0" r="0" b="0"/>
          <a:stretch>
            <a:fillRect/>
          </a:stretch>
        </p:blipFill>
        <p:spPr>
          <a:xfrm rot="0">
            <a:off x="7358062" y="-1895475"/>
            <a:ext cx="5138737" cy="5187950"/>
          </a:xfrm>
          <a:prstGeom prst="rect"/>
          <a:noFill/>
          <a:ln>
            <a:noFill/>
          </a:ln>
        </p:spPr>
      </p:pic>
      <p:sp>
        <p:nvSpPr>
          <p:cNvPr id="1048630" name="Rectangle 10"/>
          <p:cNvSpPr/>
          <p:nvPr/>
        </p:nvSpPr>
        <p:spPr>
          <a:xfrm rot="10800000">
            <a:off x="515937" y="-17462"/>
            <a:ext cx="1258887" cy="111125"/>
          </a:xfrm>
          <a:prstGeom prst="rect"/>
          <a:solidFill>
            <a:srgbClr val="0072C7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170" name="Picture 11"/>
          <p:cNvPicPr>
            <a:picLocks/>
          </p:cNvPicPr>
          <p:nvPr/>
        </p:nvPicPr>
        <p:blipFill>
          <a:blip xmlns:r="http://schemas.openxmlformats.org/officeDocument/2006/relationships" r:embed="rId13"/>
          <a:srcRect l="0" t="0" r="0" b="0"/>
          <a:stretch>
            <a:fillRect/>
          </a:stretch>
        </p:blipFill>
        <p:spPr>
          <a:xfrm rot="0">
            <a:off x="471487" y="6261100"/>
            <a:ext cx="1073150" cy="414337"/>
          </a:xfrm>
          <a:prstGeom prst="rect"/>
          <a:noFill/>
          <a:ln>
            <a:noFill/>
          </a:ln>
        </p:spPr>
      </p:pic>
      <p:sp>
        <p:nvSpPr>
          <p:cNvPr id="1048631" name="Oval 12"/>
          <p:cNvSpPr/>
          <p:nvPr/>
        </p:nvSpPr>
        <p:spPr>
          <a:xfrm rot="0">
            <a:off x="11371262" y="6408737"/>
            <a:ext cx="280987" cy="280987"/>
          </a:xfrm>
          <a:prstGeom prst="ellipse"/>
          <a:solidFill>
            <a:srgbClr val="0072C7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32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8633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863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63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3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850" r:id="rId8"/>
    <p:sldLayoutId id="2147483851" r:id="rId9"/>
    <p:sldLayoutId id="2147483852" r:id="rId10"/>
    <p:sldLayoutId id="2147483853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287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pic>
        <p:nvPicPr>
          <p:cNvPr id="2097191" name="Group 6"/>
          <p:cNvPicPr>
            <a:picLocks/>
          </p:cNvPicPr>
          <p:nvPr/>
        </p:nvPicPr>
        <p:blipFill>
          <a:blip xmlns:r="http://schemas.openxmlformats.org/officeDocument/2006/relationships" r:embed="rId12"/>
          <a:srcRect l="0" t="0" r="0" b="0"/>
          <a:stretch>
            <a:fillRect/>
          </a:stretch>
        </p:blipFill>
        <p:spPr>
          <a:xfrm rot="0">
            <a:off x="7358062" y="-1895475"/>
            <a:ext cx="5138737" cy="5187950"/>
          </a:xfrm>
          <a:prstGeom prst="rect"/>
          <a:noFill/>
          <a:ln>
            <a:noFill/>
          </a:ln>
        </p:spPr>
      </p:pic>
      <p:sp>
        <p:nvSpPr>
          <p:cNvPr id="1048939" name="Oval 10"/>
          <p:cNvSpPr/>
          <p:nvPr/>
        </p:nvSpPr>
        <p:spPr>
          <a:xfrm rot="0">
            <a:off x="954087" y="1698625"/>
            <a:ext cx="1728787" cy="1728787"/>
          </a:xfrm>
          <a:prstGeom prst="ellipse"/>
          <a:solidFill>
            <a:srgbClr val="000000">
              <a:alpha val="12941"/>
            </a:srgbClr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40" name="Oval 11"/>
          <p:cNvSpPr/>
          <p:nvPr/>
        </p:nvSpPr>
        <p:spPr>
          <a:xfrm rot="0">
            <a:off x="3806825" y="1698625"/>
            <a:ext cx="1730375" cy="1728787"/>
          </a:xfrm>
          <a:prstGeom prst="ellipse"/>
          <a:solidFill>
            <a:srgbClr val="000000">
              <a:alpha val="12941"/>
            </a:srgbClr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41" name="Oval 12"/>
          <p:cNvSpPr/>
          <p:nvPr/>
        </p:nvSpPr>
        <p:spPr>
          <a:xfrm rot="0">
            <a:off x="6646862" y="1698625"/>
            <a:ext cx="1728787" cy="1728787"/>
          </a:xfrm>
          <a:prstGeom prst="ellipse"/>
          <a:solidFill>
            <a:srgbClr val="000000">
              <a:alpha val="12941"/>
            </a:srgbClr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42" name="Oval 13"/>
          <p:cNvSpPr/>
          <p:nvPr/>
        </p:nvSpPr>
        <p:spPr>
          <a:xfrm rot="0">
            <a:off x="9498012" y="1698625"/>
            <a:ext cx="1730375" cy="1728787"/>
          </a:xfrm>
          <a:prstGeom prst="ellipse"/>
          <a:solidFill>
            <a:srgbClr val="000000">
              <a:alpha val="12941"/>
            </a:srgbClr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43" name="Freeform: Shape 14"/>
          <p:cNvSpPr/>
          <p:nvPr/>
        </p:nvSpPr>
        <p:spPr>
          <a:xfrm rot="0">
            <a:off x="4011612" y="1778000"/>
            <a:ext cx="1320800" cy="361950"/>
          </a:xfrm>
          <a:custGeom>
            <a:avLst/>
            <a:ahLst/>
            <a:rect l="0" t="0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</a:path>
            </a:pathLst>
          </a:custGeom>
          <a:solidFill>
            <a:srgbClr val="0D1D51">
              <a:alpha val="100000"/>
            </a:srgbClr>
          </a:solidFill>
          <a:ln>
            <a:noFill/>
          </a:ln>
        </p:spPr>
      </p:sp>
      <p:sp>
        <p:nvSpPr>
          <p:cNvPr id="1048944" name="Freeform: Shape 15"/>
          <p:cNvSpPr/>
          <p:nvPr/>
        </p:nvSpPr>
        <p:spPr>
          <a:xfrm rot="0">
            <a:off x="6850062" y="1778000"/>
            <a:ext cx="1320800" cy="361950"/>
          </a:xfrm>
          <a:custGeom>
            <a:avLst/>
            <a:ahLst/>
            <a:rect l="0" t="0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</a:path>
            </a:pathLst>
          </a:custGeom>
          <a:solidFill>
            <a:srgbClr val="0D1D51">
              <a:alpha val="100000"/>
            </a:srgbClr>
          </a:solidFill>
          <a:ln>
            <a:noFill/>
          </a:ln>
        </p:spPr>
      </p:sp>
      <p:sp>
        <p:nvSpPr>
          <p:cNvPr id="1048945" name="Freeform: Shape 16"/>
          <p:cNvSpPr/>
          <p:nvPr/>
        </p:nvSpPr>
        <p:spPr>
          <a:xfrm rot="0">
            <a:off x="9702800" y="1778000"/>
            <a:ext cx="1320800" cy="361950"/>
          </a:xfrm>
          <a:custGeom>
            <a:avLst/>
            <a:ahLst/>
            <a:rect l="0" t="0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</a:path>
            </a:pathLst>
          </a:custGeom>
          <a:solidFill>
            <a:srgbClr val="0D1D51">
              <a:alpha val="100000"/>
            </a:srgbClr>
          </a:solidFill>
          <a:ln>
            <a:noFill/>
          </a:ln>
        </p:spPr>
      </p:sp>
      <p:sp>
        <p:nvSpPr>
          <p:cNvPr id="1048946" name="Freeform: Shape 17"/>
          <p:cNvSpPr/>
          <p:nvPr/>
        </p:nvSpPr>
        <p:spPr>
          <a:xfrm rot="0">
            <a:off x="1158875" y="1778000"/>
            <a:ext cx="1320800" cy="361950"/>
          </a:xfrm>
          <a:custGeom>
            <a:avLst/>
            <a:ahLst/>
            <a:rect l="0" t="0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</a:path>
            </a:pathLst>
          </a:custGeom>
          <a:solidFill>
            <a:srgbClr val="0D1D51">
              <a:alpha val="100000"/>
            </a:srgbClr>
          </a:solidFill>
          <a:ln>
            <a:noFill/>
          </a:ln>
        </p:spPr>
      </p:sp>
      <p:sp>
        <p:nvSpPr>
          <p:cNvPr id="1048947" name="Rectangle 18"/>
          <p:cNvSpPr/>
          <p:nvPr/>
        </p:nvSpPr>
        <p:spPr>
          <a:xfrm rot="10800000">
            <a:off x="515937" y="-17462"/>
            <a:ext cx="1258887" cy="111125"/>
          </a:xfrm>
          <a:prstGeom prst="rect"/>
          <a:solidFill>
            <a:srgbClr val="0072C7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192" name="Picture 19"/>
          <p:cNvPicPr>
            <a:picLocks/>
          </p:cNvPicPr>
          <p:nvPr/>
        </p:nvPicPr>
        <p:blipFill>
          <a:blip xmlns:r="http://schemas.openxmlformats.org/officeDocument/2006/relationships" r:embed="rId13"/>
          <a:srcRect l="0" t="0" r="0" b="0"/>
          <a:stretch>
            <a:fillRect/>
          </a:stretch>
        </p:blipFill>
        <p:spPr>
          <a:xfrm rot="0">
            <a:off x="471487" y="6261100"/>
            <a:ext cx="1073150" cy="414337"/>
          </a:xfrm>
          <a:prstGeom prst="rect"/>
          <a:noFill/>
          <a:ln>
            <a:noFill/>
          </a:ln>
        </p:spPr>
      </p:pic>
      <p:sp>
        <p:nvSpPr>
          <p:cNvPr id="1048948" name="Oval 20"/>
          <p:cNvSpPr/>
          <p:nvPr/>
        </p:nvSpPr>
        <p:spPr>
          <a:xfrm rot="0">
            <a:off x="11371262" y="6408737"/>
            <a:ext cx="280987" cy="280987"/>
          </a:xfrm>
          <a:prstGeom prst="ellipse"/>
          <a:solidFill>
            <a:srgbClr val="0072C7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49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8950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895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5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5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310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pic>
        <p:nvPicPr>
          <p:cNvPr id="2097193" name="Group 6"/>
          <p:cNvPicPr>
            <a:picLocks/>
          </p:cNvPicPr>
          <p:nvPr/>
        </p:nvPicPr>
        <p:blipFill>
          <a:blip xmlns:r="http://schemas.openxmlformats.org/officeDocument/2006/relationships" r:embed="rId12"/>
          <a:srcRect l="0" t="0" r="0" b="0"/>
          <a:stretch>
            <a:fillRect/>
          </a:stretch>
        </p:blipFill>
        <p:spPr>
          <a:xfrm rot="0">
            <a:off x="-1731962" y="-1719262"/>
            <a:ext cx="8761412" cy="10198100"/>
          </a:xfrm>
          <a:prstGeom prst="rect"/>
          <a:noFill/>
          <a:ln>
            <a:noFill/>
          </a:ln>
        </p:spPr>
      </p:pic>
      <p:pic>
        <p:nvPicPr>
          <p:cNvPr id="2097194" name="Picture 9"/>
          <p:cNvPicPr>
            <a:picLocks/>
          </p:cNvPicPr>
          <p:nvPr/>
        </p:nvPicPr>
        <p:blipFill>
          <a:blip xmlns:r="http://schemas.openxmlformats.org/officeDocument/2006/relationships" r:embed="rId13"/>
          <a:srcRect l="0" t="0" r="0" b="0"/>
          <a:stretch>
            <a:fillRect/>
          </a:stretch>
        </p:blipFill>
        <p:spPr>
          <a:xfrm rot="0">
            <a:off x="6372225" y="1844675"/>
            <a:ext cx="1746250" cy="673100"/>
          </a:xfrm>
          <a:prstGeom prst="rect"/>
          <a:noFill/>
          <a:ln>
            <a:noFill/>
          </a:ln>
        </p:spPr>
      </p:pic>
      <p:cxnSp>
        <p:nvCxnSpPr>
          <p:cNvPr id="3145730" name="Straight Connector 10"/>
          <p:cNvCxnSpPr>
            <a:cxnSpLocks/>
          </p:cNvCxnSpPr>
          <p:nvPr/>
        </p:nvCxnSpPr>
        <p:spPr>
          <a:xfrm rot="0">
            <a:off x="6469062" y="4233862"/>
            <a:ext cx="2533650" cy="0"/>
          </a:xfrm>
          <a:prstGeom prst="line"/>
          <a:noFill/>
          <a:ln w="6350" cap="flat" cmpd="sng">
            <a:solidFill>
              <a:srgbClr val="2C567A">
                <a:alpha val="100000"/>
              </a:srgbClr>
            </a:solidFill>
            <a:prstDash val="solid"/>
            <a:round/>
          </a:ln>
        </p:spPr>
      </p:cxnSp>
      <p:pic>
        <p:nvPicPr>
          <p:cNvPr id="2097195" name="Graphic 11" descr="Envelope"/>
          <p:cNvPicPr>
            <a:picLocks/>
          </p:cNvPicPr>
          <p:nvPr/>
        </p:nvPicPr>
        <p:blipFill>
          <a:blip xmlns:r="http://schemas.openxmlformats.org/officeDocument/2006/relationships" r:embed="rId14"/>
          <a:srcRect l="0" t="0" r="0" b="0"/>
          <a:stretch>
            <a:fillRect/>
          </a:stretch>
        </p:blipFill>
        <p:spPr>
          <a:xfrm rot="0">
            <a:off x="6542087" y="4452937"/>
            <a:ext cx="387350" cy="387350"/>
          </a:xfrm>
          <a:prstGeom prst="rect"/>
          <a:noFill/>
          <a:ln>
            <a:noFill/>
          </a:ln>
        </p:spPr>
      </p:pic>
      <p:pic>
        <p:nvPicPr>
          <p:cNvPr id="2097196" name="Graphic 12" descr="Network"/>
          <p:cNvPicPr>
            <a:picLocks/>
          </p:cNvPicPr>
          <p:nvPr/>
        </p:nvPicPr>
        <p:blipFill>
          <a:blip xmlns:r="http://schemas.openxmlformats.org/officeDocument/2006/relationships" r:embed="rId15"/>
          <a:srcRect l="0" t="0" r="0" b="0"/>
          <a:stretch>
            <a:fillRect/>
          </a:stretch>
        </p:blipFill>
        <p:spPr>
          <a:xfrm rot="0">
            <a:off x="6521450" y="4926012"/>
            <a:ext cx="427037" cy="425450"/>
          </a:xfrm>
          <a:prstGeom prst="rect"/>
          <a:noFill/>
          <a:ln>
            <a:noFill/>
          </a:ln>
        </p:spPr>
      </p:pic>
      <p:sp>
        <p:nvSpPr>
          <p:cNvPr id="1048979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8980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8981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8982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983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333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9009" name="Rectangle 6"/>
          <p:cNvSpPr/>
          <p:nvPr/>
        </p:nvSpPr>
        <p:spPr>
          <a:xfrm rot="0">
            <a:off x="0" y="0"/>
            <a:ext cx="12192000" cy="6858000"/>
          </a:xfrm>
          <a:prstGeom prst="rect"/>
          <a:solidFill>
            <a:srgbClr val="2C567A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197" name="Group 7"/>
          <p:cNvPicPr>
            <a:picLocks/>
          </p:cNvPicPr>
          <p:nvPr/>
        </p:nvPicPr>
        <p:blipFill>
          <a:blip xmlns:r="http://schemas.openxmlformats.org/officeDocument/2006/relationships" r:embed="rId12"/>
          <a:srcRect l="0" t="0" r="0" b="0"/>
          <a:stretch>
            <a:fillRect/>
          </a:stretch>
        </p:blipFill>
        <p:spPr>
          <a:xfrm rot="0">
            <a:off x="-1731962" y="-1719262"/>
            <a:ext cx="8761412" cy="10198100"/>
          </a:xfrm>
          <a:prstGeom prst="rect"/>
          <a:noFill/>
          <a:ln>
            <a:noFill/>
          </a:ln>
        </p:spPr>
      </p:pic>
      <p:pic>
        <p:nvPicPr>
          <p:cNvPr id="2097198" name="Picture 10"/>
          <p:cNvPicPr>
            <a:picLocks/>
          </p:cNvPicPr>
          <p:nvPr/>
        </p:nvPicPr>
        <p:blipFill>
          <a:blip xmlns:r="http://schemas.openxmlformats.org/officeDocument/2006/relationships" r:embed="rId13"/>
          <a:srcRect l="0" t="0" r="0" b="0"/>
          <a:stretch>
            <a:fillRect/>
          </a:stretch>
        </p:blipFill>
        <p:spPr>
          <a:xfrm rot="0">
            <a:off x="10015538" y="392112"/>
            <a:ext cx="1746250" cy="673100"/>
          </a:xfrm>
          <a:prstGeom prst="rect"/>
          <a:noFill/>
          <a:ln>
            <a:noFill/>
          </a:ln>
        </p:spPr>
      </p:pic>
      <p:cxnSp>
        <p:nvCxnSpPr>
          <p:cNvPr id="3145731" name="Straight Connector 11"/>
          <p:cNvCxnSpPr>
            <a:cxnSpLocks/>
          </p:cNvCxnSpPr>
          <p:nvPr/>
        </p:nvCxnSpPr>
        <p:spPr>
          <a:xfrm rot="0">
            <a:off x="6469062" y="4233862"/>
            <a:ext cx="2533650" cy="0"/>
          </a:xfrm>
          <a:prstGeom prst="line"/>
          <a:noFill/>
          <a:ln w="6350" cap="flat" cmpd="sng">
            <a:solidFill>
              <a:srgbClr val="FFFFFF">
                <a:alpha val="100000"/>
              </a:srgbClr>
            </a:solidFill>
            <a:prstDash val="solid"/>
            <a:round/>
          </a:ln>
        </p:spPr>
      </p:cxnSp>
      <p:pic>
        <p:nvPicPr>
          <p:cNvPr id="2097199" name="Graphic 18" descr="Envelope"/>
          <p:cNvPicPr>
            <a:picLocks/>
          </p:cNvPicPr>
          <p:nvPr/>
        </p:nvPicPr>
        <p:blipFill>
          <a:blip xmlns:r="http://schemas.openxmlformats.org/officeDocument/2006/relationships" r:embed="rId14"/>
          <a:srcRect l="0" t="0" r="0" b="0"/>
          <a:stretch>
            <a:fillRect/>
          </a:stretch>
        </p:blipFill>
        <p:spPr>
          <a:xfrm rot="0">
            <a:off x="6542087" y="4452937"/>
            <a:ext cx="387350" cy="387350"/>
          </a:xfrm>
          <a:prstGeom prst="rect"/>
          <a:noFill/>
          <a:ln>
            <a:noFill/>
          </a:ln>
        </p:spPr>
      </p:pic>
      <p:pic>
        <p:nvPicPr>
          <p:cNvPr id="2097200" name="Graphic 19" descr="Network"/>
          <p:cNvPicPr>
            <a:picLocks/>
          </p:cNvPicPr>
          <p:nvPr/>
        </p:nvPicPr>
        <p:blipFill>
          <a:blip xmlns:r="http://schemas.openxmlformats.org/officeDocument/2006/relationships" r:embed="rId15"/>
          <a:srcRect l="0" t="0" r="0" b="0"/>
          <a:stretch>
            <a:fillRect/>
          </a:stretch>
        </p:blipFill>
        <p:spPr>
          <a:xfrm rot="0">
            <a:off x="6521450" y="4926012"/>
            <a:ext cx="427037" cy="425450"/>
          </a:xfrm>
          <a:prstGeom prst="rect"/>
          <a:noFill/>
          <a:ln>
            <a:noFill/>
          </a:ln>
        </p:spPr>
      </p:pic>
      <p:sp>
        <p:nvSpPr>
          <p:cNvPr id="1049010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9011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9012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13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14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876" r:id="rId1"/>
    <p:sldLayoutId id="2147483877" r:id="rId2"/>
    <p:sldLayoutId id="2147483878" r:id="rId3"/>
    <p:sldLayoutId id="2147483879" r:id="rId4"/>
    <p:sldLayoutId id="2147483880" r:id="rId5"/>
    <p:sldLayoutId id="2147483881" r:id="rId6"/>
    <p:sldLayoutId id="2147483882" r:id="rId7"/>
    <p:sldLayoutId id="2147483883" r:id="rId8"/>
    <p:sldLayoutId id="2147483884" r:id="rId9"/>
    <p:sldLayoutId id="2147483885" r:id="rId10"/>
    <p:sldLayoutId id="2147483886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356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9040" name="Rectangle 6"/>
          <p:cNvSpPr/>
          <p:nvPr/>
        </p:nvSpPr>
        <p:spPr>
          <a:xfrm rot="0">
            <a:off x="0" y="0"/>
            <a:ext cx="12192000" cy="6858000"/>
          </a:xfrm>
          <a:prstGeom prst="rect"/>
          <a:solidFill>
            <a:srgbClr val="666666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41" name="Oval 7"/>
          <p:cNvSpPr/>
          <p:nvPr/>
        </p:nvSpPr>
        <p:spPr>
          <a:xfrm rot="0">
            <a:off x="754062" y="708025"/>
            <a:ext cx="5334000" cy="5334000"/>
          </a:xfrm>
          <a:prstGeom prst="ellipse"/>
          <a:solidFill>
            <a:srgbClr val="FFFFFF">
              <a:alpha val="16078"/>
            </a:srgbClr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201" name="Group 8"/>
          <p:cNvPicPr>
            <a:picLocks/>
          </p:cNvPicPr>
          <p:nvPr/>
        </p:nvPicPr>
        <p:blipFill>
          <a:blip xmlns:r="http://schemas.openxmlformats.org/officeDocument/2006/relationships" r:embed="rId12"/>
          <a:srcRect l="0" t="0" r="0" b="0"/>
          <a:stretch>
            <a:fillRect/>
          </a:stretch>
        </p:blipFill>
        <p:spPr>
          <a:xfrm rot="0">
            <a:off x="-1731962" y="-1719262"/>
            <a:ext cx="8761412" cy="10198100"/>
          </a:xfrm>
          <a:prstGeom prst="rect"/>
          <a:noFill/>
          <a:ln>
            <a:noFill/>
          </a:ln>
        </p:spPr>
      </p:pic>
      <p:pic>
        <p:nvPicPr>
          <p:cNvPr id="2097202" name="Picture 11"/>
          <p:cNvPicPr>
            <a:picLocks/>
          </p:cNvPicPr>
          <p:nvPr/>
        </p:nvPicPr>
        <p:blipFill>
          <a:blip xmlns:r="http://schemas.openxmlformats.org/officeDocument/2006/relationships" r:embed="rId13"/>
          <a:srcRect l="0" t="0" r="0" b="0"/>
          <a:stretch>
            <a:fillRect/>
          </a:stretch>
        </p:blipFill>
        <p:spPr>
          <a:xfrm rot="0">
            <a:off x="10015538" y="392112"/>
            <a:ext cx="1746250" cy="673100"/>
          </a:xfrm>
          <a:prstGeom prst="rect"/>
          <a:noFill/>
          <a:ln>
            <a:noFill/>
          </a:ln>
        </p:spPr>
      </p:pic>
      <p:cxnSp>
        <p:nvCxnSpPr>
          <p:cNvPr id="3145732" name="Straight Connector 12"/>
          <p:cNvCxnSpPr>
            <a:cxnSpLocks/>
          </p:cNvCxnSpPr>
          <p:nvPr/>
        </p:nvCxnSpPr>
        <p:spPr>
          <a:xfrm rot="0">
            <a:off x="6469062" y="4233862"/>
            <a:ext cx="2533650" cy="0"/>
          </a:xfrm>
          <a:prstGeom prst="line"/>
          <a:noFill/>
          <a:ln w="6350" cap="flat" cmpd="sng">
            <a:solidFill>
              <a:srgbClr val="FFFFFF">
                <a:alpha val="100000"/>
              </a:srgbClr>
            </a:solidFill>
            <a:prstDash val="solid"/>
            <a:round/>
          </a:ln>
        </p:spPr>
      </p:cxnSp>
      <p:sp>
        <p:nvSpPr>
          <p:cNvPr id="1049042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9043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9044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45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46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887" r:id="rId1"/>
    <p:sldLayoutId id="2147483888" r:id="rId2"/>
    <p:sldLayoutId id="2147483889" r:id="rId3"/>
    <p:sldLayoutId id="2147483890" r:id="rId4"/>
    <p:sldLayoutId id="2147483891" r:id="rId5"/>
    <p:sldLayoutId id="2147483892" r:id="rId6"/>
    <p:sldLayoutId id="2147483893" r:id="rId7"/>
    <p:sldLayoutId id="2147483894" r:id="rId8"/>
    <p:sldLayoutId id="2147483895" r:id="rId9"/>
    <p:sldLayoutId id="2147483896" r:id="rId10"/>
    <p:sldLayoutId id="2147483897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379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9072" name="Rectangle 6"/>
          <p:cNvSpPr/>
          <p:nvPr/>
        </p:nvSpPr>
        <p:spPr>
          <a:xfrm rot="0">
            <a:off x="0" y="0"/>
            <a:ext cx="12192000" cy="6858000"/>
          </a:xfrm>
          <a:prstGeom prst="rect"/>
          <a:solidFill>
            <a:srgbClr val="2C567A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203" name="Picture 7"/>
          <p:cNvPicPr>
            <a:picLocks/>
          </p:cNvPicPr>
          <p:nvPr/>
        </p:nvPicPr>
        <p:blipFill>
          <a:blip xmlns:r="http://schemas.openxmlformats.org/officeDocument/2006/relationships" r:embed="rId12">
            <a:biLevel thresh="50000"/>
            <a:grayscl/>
          </a:blip>
          <a:srcRect l="0" t="0" r="0" b="3"/>
          <a:stretch>
            <a:fillRect/>
          </a:stretch>
        </p:blipFill>
        <p:spPr>
          <a:xfrm rot="0">
            <a:off x="469900" y="6261100"/>
            <a:ext cx="1074737" cy="414337"/>
          </a:xfrm>
          <a:prstGeom prst="rect"/>
          <a:noFill/>
          <a:ln>
            <a:noFill/>
          </a:ln>
        </p:spPr>
      </p:pic>
      <p:sp>
        <p:nvSpPr>
          <p:cNvPr id="1049073" name="Oval 8"/>
          <p:cNvSpPr/>
          <p:nvPr/>
        </p:nvSpPr>
        <p:spPr>
          <a:xfrm rot="0">
            <a:off x="11371262" y="6408737"/>
            <a:ext cx="280987" cy="280987"/>
          </a:xfrm>
          <a:prstGeom prst="ellipse"/>
          <a:solidFill>
            <a:srgbClr val="FFFFFF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grpSp>
        <p:nvGrpSpPr>
          <p:cNvPr id="380" name=""/>
          <p:cNvGrpSpPr/>
          <p:nvPr/>
        </p:nvGrpSpPr>
        <p:grpSpPr>
          <a:xfrm rot="16200000">
            <a:off x="1636713" y="1473199"/>
            <a:ext cx="8918575" cy="10769600"/>
            <a:chOff x="-1728305" y="-2049517"/>
            <a:chExt cx="8917229" cy="10769768"/>
          </a:xfrm>
        </p:grpSpPr>
        <p:sp>
          <p:nvSpPr>
            <p:cNvPr id="1049074" name="Oval 10"/>
            <p:cNvSpPr/>
            <p:nvPr/>
          </p:nvSpPr>
          <p:spPr>
            <a:xfrm rot="0">
              <a:off x="754171" y="708015"/>
              <a:ext cx="5333195" cy="5334083"/>
            </a:xfrm>
            <a:prstGeom prst="ellipse"/>
            <a:solidFill>
              <a:srgbClr val="FFFFFF">
                <a:alpha val="16078"/>
              </a:srgbClr>
            </a:solidFill>
            <a:ln>
              <a:noFill/>
            </a:ln>
          </p:spPr>
          <p:txBody>
            <a:bodyPr anchor="ctr" bIns="45720" lIns="91440" rIns="91440" tIns="45720" vert="horz"/>
            <a:lstStyle>
              <a:lvl1pPr algn="l" eaLnBrk="1" fontAlgn="base" hangingPunct="1" indent="0" latinLnBrk="1" marL="0">
                <a:buFontTx/>
                <a:buNone/>
                <a:defRPr b="0" sz="1800">
                  <a:solidFill>
                    <a:srgbClr val="000000"/>
                  </a:solidFill>
                  <a:latin typeface="Calibri" pitchFamily="0" charset="1"/>
                  <a:ea typeface="Calibri" pitchFamily="0" charset="1"/>
                </a:defRPr>
              </a:lvl1pPr>
              <a:lvl2pPr algn="l" eaLnBrk="1" fontAlgn="base" hangingPunct="1" indent="-457200" latinLnBrk="1" marL="457200">
                <a:buFontTx/>
                <a:buNone/>
                <a:defRPr b="0" sz="1800">
                  <a:solidFill>
                    <a:srgbClr val="000000"/>
                  </a:solidFill>
                  <a:latin typeface="Calibri" pitchFamily="0" charset="1"/>
                  <a:ea typeface="Calibri" pitchFamily="0" charset="1"/>
                </a:defRPr>
              </a:lvl2pPr>
              <a:lvl3pPr algn="l" eaLnBrk="1" fontAlgn="base" hangingPunct="1" indent="-914400" latinLnBrk="1" marL="914400">
                <a:buFontTx/>
                <a:buNone/>
                <a:defRPr b="0" sz="1800">
                  <a:solidFill>
                    <a:srgbClr val="000000"/>
                  </a:solidFill>
                  <a:latin typeface="Calibri" pitchFamily="0" charset="1"/>
                  <a:ea typeface="Calibri" pitchFamily="0" charset="1"/>
                </a:defRPr>
              </a:lvl3pPr>
              <a:lvl4pPr algn="l" eaLnBrk="1" fontAlgn="base" hangingPunct="1" indent="-1371600" latinLnBrk="1" marL="1371600">
                <a:buFontTx/>
                <a:buNone/>
                <a:defRPr b="0" sz="1800">
                  <a:solidFill>
                    <a:srgbClr val="000000"/>
                  </a:solidFill>
                  <a:latin typeface="Calibri" pitchFamily="0" charset="1"/>
                  <a:ea typeface="Calibri" pitchFamily="0" charset="1"/>
                </a:defRPr>
              </a:lvl4pPr>
              <a:lvl5pPr algn="l" eaLnBrk="1" fontAlgn="base" hangingPunct="1" indent="-1828800" latinLnBrk="1" marL="1828800">
                <a:buFontTx/>
                <a:buNone/>
                <a:defRPr b="0" sz="1800">
                  <a:solidFill>
                    <a:srgbClr val="000000"/>
                  </a:solidFill>
                  <a:latin typeface="Calibri" pitchFamily="0" charset="1"/>
                  <a:ea typeface="Calibri" pitchFamily="0" charset="1"/>
                </a:defRPr>
              </a:lvl5pPr>
            </a:lstStyle>
            <a:p>
              <a:pPr algn="ct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altLang="en-US" baseline="0" lang="en-US" u="none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pic>
          <p:nvPicPr>
            <p:cNvPr id="2097204" name="Group 11"/>
            <p:cNvPicPr>
              <a:picLocks/>
            </p:cNvPicPr>
            <p:nvPr/>
          </p:nvPicPr>
          <p:blipFill>
            <a:blip xmlns:r="http://schemas.openxmlformats.org/officeDocument/2006/relationships" r:embed="rId13"/>
            <a:srcRect l="0" t="0" r="0" b="0"/>
            <a:stretch>
              <a:fillRect/>
            </a:stretch>
          </p:blipFill>
          <p:spPr>
            <a:xfrm rot="5400000">
              <a:off x="-2448309" y="-1001274"/>
              <a:ext cx="10198767" cy="8764725"/>
            </a:xfrm>
            <a:prstGeom prst="rect"/>
            <a:noFill/>
            <a:ln>
              <a:noFill/>
            </a:ln>
          </p:spPr>
        </p:pic>
      </p:grpSp>
      <p:sp>
        <p:nvSpPr>
          <p:cNvPr id="1049075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9076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9077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078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079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898" r:id="rId1"/>
    <p:sldLayoutId id="2147483899" r:id="rId2"/>
    <p:sldLayoutId id="2147483900" r:id="rId3"/>
    <p:sldLayoutId id="2147483901" r:id="rId4"/>
    <p:sldLayoutId id="2147483902" r:id="rId5"/>
    <p:sldLayoutId id="2147483903" r:id="rId6"/>
    <p:sldLayoutId id="2147483904" r:id="rId7"/>
    <p:sldLayoutId id="2147483905" r:id="rId8"/>
    <p:sldLayoutId id="2147483906" r:id="rId9"/>
    <p:sldLayoutId id="2147483907" r:id="rId10"/>
    <p:sldLayoutId id="2147483908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403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pic>
        <p:nvPicPr>
          <p:cNvPr id="2097205" name="Group 6"/>
          <p:cNvPicPr>
            <a:picLocks/>
          </p:cNvPicPr>
          <p:nvPr/>
        </p:nvPicPr>
        <p:blipFill>
          <a:blip xmlns:r="http://schemas.openxmlformats.org/officeDocument/2006/relationships" r:embed="rId12"/>
          <a:srcRect l="0" t="0" r="0" b="0"/>
          <a:stretch>
            <a:fillRect/>
          </a:stretch>
        </p:blipFill>
        <p:spPr>
          <a:xfrm rot="0">
            <a:off x="7358062" y="-1895475"/>
            <a:ext cx="5138737" cy="5187950"/>
          </a:xfrm>
          <a:prstGeom prst="rect"/>
          <a:noFill/>
          <a:ln>
            <a:noFill/>
          </a:ln>
        </p:spPr>
      </p:pic>
      <p:sp>
        <p:nvSpPr>
          <p:cNvPr id="1049105" name="Rectangle 10"/>
          <p:cNvSpPr/>
          <p:nvPr/>
        </p:nvSpPr>
        <p:spPr>
          <a:xfrm rot="10800000">
            <a:off x="515937" y="-17462"/>
            <a:ext cx="1258887" cy="111125"/>
          </a:xfrm>
          <a:prstGeom prst="rect"/>
          <a:solidFill>
            <a:srgbClr val="0072C7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06" name="Oval 11"/>
          <p:cNvSpPr/>
          <p:nvPr/>
        </p:nvSpPr>
        <p:spPr>
          <a:xfrm rot="0">
            <a:off x="11371262" y="6408737"/>
            <a:ext cx="280987" cy="280987"/>
          </a:xfrm>
          <a:prstGeom prst="ellipse"/>
          <a:solidFill>
            <a:srgbClr val="1E44BC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206" name="Picture 12"/>
          <p:cNvPicPr>
            <a:picLocks/>
          </p:cNvPicPr>
          <p:nvPr/>
        </p:nvPicPr>
        <p:blipFill>
          <a:blip xmlns:r="http://schemas.openxmlformats.org/officeDocument/2006/relationships" r:embed="rId13"/>
          <a:srcRect l="0" t="0" r="0" b="0"/>
          <a:stretch>
            <a:fillRect/>
          </a:stretch>
        </p:blipFill>
        <p:spPr>
          <a:xfrm rot="0">
            <a:off x="471487" y="6261100"/>
            <a:ext cx="1073150" cy="414337"/>
          </a:xfrm>
          <a:prstGeom prst="rect"/>
          <a:noFill/>
          <a:ln>
            <a:noFill/>
          </a:ln>
        </p:spPr>
      </p:pic>
      <p:sp>
        <p:nvSpPr>
          <p:cNvPr id="1049107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9108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9109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10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11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909" r:id="rId1"/>
    <p:sldLayoutId id="2147483910" r:id="rId2"/>
    <p:sldLayoutId id="2147483911" r:id="rId3"/>
    <p:sldLayoutId id="2147483912" r:id="rId4"/>
    <p:sldLayoutId id="2147483913" r:id="rId5"/>
    <p:sldLayoutId id="2147483914" r:id="rId6"/>
    <p:sldLayoutId id="2147483915" r:id="rId7"/>
    <p:sldLayoutId id="2147483916" r:id="rId8"/>
    <p:sldLayoutId id="2147483917" r:id="rId9"/>
    <p:sldLayoutId id="2147483918" r:id="rId10"/>
    <p:sldLayoutId id="2147483919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440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pic>
        <p:nvPicPr>
          <p:cNvPr id="2097207" name="Group 6"/>
          <p:cNvPicPr>
            <a:picLocks/>
          </p:cNvPicPr>
          <p:nvPr/>
        </p:nvPicPr>
        <p:blipFill>
          <a:blip xmlns:r="http://schemas.openxmlformats.org/officeDocument/2006/relationships" r:embed="rId12"/>
          <a:srcRect l="0" t="0" r="0" b="0"/>
          <a:stretch>
            <a:fillRect/>
          </a:stretch>
        </p:blipFill>
        <p:spPr>
          <a:xfrm rot="0">
            <a:off x="7358062" y="-1895475"/>
            <a:ext cx="5138737" cy="5187950"/>
          </a:xfrm>
          <a:prstGeom prst="rect"/>
          <a:noFill/>
          <a:ln>
            <a:noFill/>
          </a:ln>
        </p:spPr>
      </p:pic>
      <p:sp>
        <p:nvSpPr>
          <p:cNvPr id="1049162" name="Rectangle 10"/>
          <p:cNvSpPr/>
          <p:nvPr/>
        </p:nvSpPr>
        <p:spPr>
          <a:xfrm rot="10800000">
            <a:off x="515937" y="-17462"/>
            <a:ext cx="1258887" cy="111125"/>
          </a:xfrm>
          <a:prstGeom prst="rect"/>
          <a:solidFill>
            <a:srgbClr val="0072C7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63" name="Oval 11"/>
          <p:cNvSpPr/>
          <p:nvPr/>
        </p:nvSpPr>
        <p:spPr>
          <a:xfrm rot="0">
            <a:off x="11371262" y="6408737"/>
            <a:ext cx="280987" cy="280987"/>
          </a:xfrm>
          <a:prstGeom prst="ellipse"/>
          <a:solidFill>
            <a:srgbClr val="1E44BC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208" name="Picture 12"/>
          <p:cNvPicPr>
            <a:picLocks/>
          </p:cNvPicPr>
          <p:nvPr/>
        </p:nvPicPr>
        <p:blipFill>
          <a:blip xmlns:r="http://schemas.openxmlformats.org/officeDocument/2006/relationships" r:embed="rId13"/>
          <a:srcRect l="0" t="0" r="0" b="0"/>
          <a:stretch>
            <a:fillRect/>
          </a:stretch>
        </p:blipFill>
        <p:spPr>
          <a:xfrm rot="0">
            <a:off x="471487" y="6261100"/>
            <a:ext cx="1073150" cy="414337"/>
          </a:xfrm>
          <a:prstGeom prst="rect"/>
          <a:noFill/>
          <a:ln>
            <a:noFill/>
          </a:ln>
        </p:spPr>
      </p:pic>
      <p:sp>
        <p:nvSpPr>
          <p:cNvPr id="1049164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9165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9166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67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68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924" r:id="rId1"/>
    <p:sldLayoutId id="2147483925" r:id="rId2"/>
    <p:sldLayoutId id="2147483926" r:id="rId3"/>
    <p:sldLayoutId id="2147483927" r:id="rId4"/>
    <p:sldLayoutId id="2147483928" r:id="rId5"/>
    <p:sldLayoutId id="2147483929" r:id="rId6"/>
    <p:sldLayoutId id="2147483930" r:id="rId7"/>
    <p:sldLayoutId id="2147483931" r:id="rId8"/>
    <p:sldLayoutId id="2147483932" r:id="rId9"/>
    <p:sldLayoutId id="2147483933" r:id="rId10"/>
    <p:sldLayoutId id="2147483934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463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pic>
        <p:nvPicPr>
          <p:cNvPr id="2097209" name="Group 6"/>
          <p:cNvPicPr>
            <a:picLocks/>
          </p:cNvPicPr>
          <p:nvPr/>
        </p:nvPicPr>
        <p:blipFill>
          <a:blip xmlns:r="http://schemas.openxmlformats.org/officeDocument/2006/relationships" r:embed="rId12"/>
          <a:srcRect l="0" t="0" r="0" b="0"/>
          <a:stretch>
            <a:fillRect/>
          </a:stretch>
        </p:blipFill>
        <p:spPr>
          <a:xfrm rot="0">
            <a:off x="7358062" y="-1895475"/>
            <a:ext cx="5138737" cy="5187950"/>
          </a:xfrm>
          <a:prstGeom prst="rect"/>
          <a:noFill/>
          <a:ln>
            <a:noFill/>
          </a:ln>
        </p:spPr>
      </p:pic>
      <p:sp>
        <p:nvSpPr>
          <p:cNvPr id="1049194" name="Rectangle 10"/>
          <p:cNvSpPr/>
          <p:nvPr/>
        </p:nvSpPr>
        <p:spPr>
          <a:xfrm rot="10800000">
            <a:off x="515937" y="-17462"/>
            <a:ext cx="1258887" cy="111125"/>
          </a:xfrm>
          <a:prstGeom prst="rect"/>
          <a:solidFill>
            <a:srgbClr val="0072C7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195" name="Oval 11"/>
          <p:cNvSpPr/>
          <p:nvPr/>
        </p:nvSpPr>
        <p:spPr>
          <a:xfrm rot="0">
            <a:off x="11371262" y="6408737"/>
            <a:ext cx="280987" cy="280987"/>
          </a:xfrm>
          <a:prstGeom prst="ellipse"/>
          <a:solidFill>
            <a:srgbClr val="1E44BC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210" name="Picture 12"/>
          <p:cNvPicPr>
            <a:picLocks/>
          </p:cNvPicPr>
          <p:nvPr/>
        </p:nvPicPr>
        <p:blipFill>
          <a:blip xmlns:r="http://schemas.openxmlformats.org/officeDocument/2006/relationships" r:embed="rId13"/>
          <a:srcRect l="0" t="0" r="0" b="0"/>
          <a:stretch>
            <a:fillRect/>
          </a:stretch>
        </p:blipFill>
        <p:spPr>
          <a:xfrm rot="0">
            <a:off x="471487" y="6261100"/>
            <a:ext cx="1073150" cy="414337"/>
          </a:xfrm>
          <a:prstGeom prst="rect"/>
          <a:noFill/>
          <a:ln>
            <a:noFill/>
          </a:ln>
        </p:spPr>
      </p:pic>
      <p:sp>
        <p:nvSpPr>
          <p:cNvPr id="1049196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9197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91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1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935" r:id="rId1"/>
    <p:sldLayoutId id="2147483936" r:id="rId2"/>
    <p:sldLayoutId id="2147483937" r:id="rId3"/>
    <p:sldLayoutId id="2147483938" r:id="rId4"/>
    <p:sldLayoutId id="2147483939" r:id="rId5"/>
    <p:sldLayoutId id="2147483940" r:id="rId6"/>
    <p:sldLayoutId id="2147483941" r:id="rId7"/>
    <p:sldLayoutId id="2147483942" r:id="rId8"/>
    <p:sldLayoutId id="2147483943" r:id="rId9"/>
    <p:sldLayoutId id="2147483944" r:id="rId10"/>
    <p:sldLayoutId id="2147483945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486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pic>
        <p:nvPicPr>
          <p:cNvPr id="2097211" name="Group 6"/>
          <p:cNvPicPr>
            <a:picLocks/>
          </p:cNvPicPr>
          <p:nvPr/>
        </p:nvPicPr>
        <p:blipFill>
          <a:blip xmlns:r="http://schemas.openxmlformats.org/officeDocument/2006/relationships" r:embed="rId12"/>
          <a:srcRect l="0" t="0" r="0" b="0"/>
          <a:stretch>
            <a:fillRect/>
          </a:stretch>
        </p:blipFill>
        <p:spPr>
          <a:xfrm rot="0">
            <a:off x="5559425" y="-1676400"/>
            <a:ext cx="8759825" cy="10204450"/>
          </a:xfrm>
          <a:prstGeom prst="rect"/>
          <a:noFill/>
          <a:ln>
            <a:noFill/>
          </a:ln>
        </p:spPr>
      </p:pic>
      <p:pic>
        <p:nvPicPr>
          <p:cNvPr id="2097212" name="Picture 9"/>
          <p:cNvPicPr>
            <a:picLocks/>
          </p:cNvPicPr>
          <p:nvPr/>
        </p:nvPicPr>
        <p:blipFill>
          <a:blip xmlns:r="http://schemas.openxmlformats.org/officeDocument/2006/relationships" r:embed="rId13"/>
          <a:srcRect l="0" t="0" r="0" b="0"/>
          <a:stretch>
            <a:fillRect/>
          </a:stretch>
        </p:blipFill>
        <p:spPr>
          <a:xfrm rot="0">
            <a:off x="471487" y="6261100"/>
            <a:ext cx="1073150" cy="414337"/>
          </a:xfrm>
          <a:prstGeom prst="rect"/>
          <a:noFill/>
          <a:ln>
            <a:noFill/>
          </a:ln>
        </p:spPr>
      </p:pic>
      <p:sp>
        <p:nvSpPr>
          <p:cNvPr id="1049226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9227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922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2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3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946" r:id="rId1"/>
    <p:sldLayoutId id="2147483947" r:id="rId2"/>
    <p:sldLayoutId id="2147483948" r:id="rId3"/>
    <p:sldLayoutId id="2147483949" r:id="rId4"/>
    <p:sldLayoutId id="2147483950" r:id="rId5"/>
    <p:sldLayoutId id="2147483951" r:id="rId6"/>
    <p:sldLayoutId id="2147483952" r:id="rId7"/>
    <p:sldLayoutId id="2147483953" r:id="rId8"/>
    <p:sldLayoutId id="2147483954" r:id="rId9"/>
    <p:sldLayoutId id="2147483955" r:id="rId10"/>
    <p:sldLayoutId id="2147483956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509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pic>
        <p:nvPicPr>
          <p:cNvPr id="2097213" name="Group 6"/>
          <p:cNvPicPr>
            <a:picLocks/>
          </p:cNvPicPr>
          <p:nvPr/>
        </p:nvPicPr>
        <p:blipFill>
          <a:blip xmlns:r="http://schemas.openxmlformats.org/officeDocument/2006/relationships" r:embed="rId12"/>
          <a:srcRect l="0" t="0" r="0" b="0"/>
          <a:stretch>
            <a:fillRect/>
          </a:stretch>
        </p:blipFill>
        <p:spPr>
          <a:xfrm rot="0">
            <a:off x="7358062" y="-1895475"/>
            <a:ext cx="5138737" cy="5187950"/>
          </a:xfrm>
          <a:prstGeom prst="rect"/>
          <a:noFill/>
          <a:ln>
            <a:noFill/>
          </a:ln>
        </p:spPr>
      </p:pic>
      <p:sp>
        <p:nvSpPr>
          <p:cNvPr id="1049256" name="Rectangle 10"/>
          <p:cNvSpPr/>
          <p:nvPr/>
        </p:nvSpPr>
        <p:spPr>
          <a:xfrm rot="10800000">
            <a:off x="515937" y="-17462"/>
            <a:ext cx="1258887" cy="111125"/>
          </a:xfrm>
          <a:prstGeom prst="rect"/>
          <a:solidFill>
            <a:srgbClr val="0072C7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57" name="Oval 11"/>
          <p:cNvSpPr/>
          <p:nvPr/>
        </p:nvSpPr>
        <p:spPr>
          <a:xfrm rot="0">
            <a:off x="11371262" y="6408737"/>
            <a:ext cx="280987" cy="280987"/>
          </a:xfrm>
          <a:prstGeom prst="ellipse"/>
          <a:solidFill>
            <a:srgbClr val="1E44BC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214" name="Picture 12"/>
          <p:cNvPicPr>
            <a:picLocks/>
          </p:cNvPicPr>
          <p:nvPr/>
        </p:nvPicPr>
        <p:blipFill>
          <a:blip xmlns:r="http://schemas.openxmlformats.org/officeDocument/2006/relationships" r:embed="rId13"/>
          <a:srcRect l="0" t="0" r="0" b="0"/>
          <a:stretch>
            <a:fillRect/>
          </a:stretch>
        </p:blipFill>
        <p:spPr>
          <a:xfrm rot="0">
            <a:off x="471487" y="6261100"/>
            <a:ext cx="1073150" cy="414337"/>
          </a:xfrm>
          <a:prstGeom prst="rect"/>
          <a:noFill/>
          <a:ln>
            <a:noFill/>
          </a:ln>
        </p:spPr>
      </p:pic>
      <p:sp>
        <p:nvSpPr>
          <p:cNvPr id="1049258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9259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9260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IN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IN">
              <a:solidFill>
                <a:srgbClr val="898989"/>
              </a:solidFill>
            </a:endParaRPr>
          </a:p>
        </p:txBody>
      </p:sp>
      <p:sp>
        <p:nvSpPr>
          <p:cNvPr id="1049261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9262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IN" u="none">
                <a:solidFill>
                  <a:srgbClr val="898989"/>
                </a:solidFill>
                <a:latin typeface="Calibri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IN" u="none">
              <a:solidFill>
                <a:srgbClr val="898989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957" r:id="rId1"/>
    <p:sldLayoutId id="2147483958" r:id="rId2"/>
    <p:sldLayoutId id="2147483959" r:id="rId3"/>
    <p:sldLayoutId id="2147483960" r:id="rId4"/>
    <p:sldLayoutId id="2147483961" r:id="rId5"/>
    <p:sldLayoutId id="2147483962" r:id="rId6"/>
    <p:sldLayoutId id="2147483963" r:id="rId7"/>
    <p:sldLayoutId id="2147483964" r:id="rId8"/>
    <p:sldLayoutId id="2147483965" r:id="rId9"/>
    <p:sldLayoutId id="2147483966" r:id="rId10"/>
    <p:sldLayoutId id="2147483967" r:id="rId11"/>
  </p:sldLayoutIdLst>
  <p:hf dt="0" ftr="0" hdr="0" sldNum="1"/>
  <p:txStyles>
    <p:titleStyle>
      <a:lvl1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2pPr>
      <a:lvl3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3pPr>
      <a:lvl4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4pPr>
      <a:lvl5pPr algn="l" eaLnBrk="1" fontAlgn="base" hangingPunct="1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orbel" pitchFamily="34" charset="0"/>
          <a:ea typeface="Calibri Light" pitchFamily="0" charset="1"/>
        </a:defRPr>
      </a:lvl5pPr>
    </p:titleStyle>
    <p:bodyStyle>
      <a:lvl1pPr algn="l" eaLnBrk="1" fontAlgn="base" hangingPunct="1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176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64" name="Google Shape;6;p1"/>
          <p:cNvSpPr/>
          <p:nvPr>
            <p:ph type="title" sz="full" idx="0"/>
          </p:nvPr>
        </p:nvSpPr>
        <p:spPr>
          <a:xfrm rot="0">
            <a:off x="415925" y="593725"/>
            <a:ext cx="11360150" cy="763587"/>
          </a:xfrm>
          <a:prstGeom prst="rect"/>
          <a:noFill/>
          <a:ln>
            <a:noFill/>
          </a:ln>
        </p:spPr>
        <p:txBody>
          <a:bodyPr anchor="t" bIns="91425" lIns="91425" rIns="91425" tIns="91425" vert="horz"/>
          <a:p>
            <a:pPr lvl="0"/>
            <a:endParaRPr altLang="en-US" lang="en-US"/>
          </a:p>
        </p:txBody>
      </p:sp>
      <p:sp>
        <p:nvSpPr>
          <p:cNvPr id="1048765" name="Google Shape;7;p1"/>
          <p:cNvSpPr/>
          <p:nvPr>
            <p:ph type="body" sz="full" idx="1"/>
          </p:nvPr>
        </p:nvSpPr>
        <p:spPr>
          <a:xfrm rot="0">
            <a:off x="415925" y="1536700"/>
            <a:ext cx="11360150" cy="4554537"/>
          </a:xfrm>
          <a:prstGeom prst="rect"/>
          <a:noFill/>
          <a:ln>
            <a:noFill/>
          </a:ln>
        </p:spPr>
        <p:txBody>
          <a:bodyPr anchor="t" bIns="91425" lIns="91425" rIns="91425" tIns="91425" vert="horz"/>
          <a:p>
            <a:pPr lvl="0"/>
            <a:endParaRPr altLang="en-US" lang="en-US"/>
          </a:p>
        </p:txBody>
      </p:sp>
      <p:sp>
        <p:nvSpPr>
          <p:cNvPr id="1048766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</p:sldLayoutIdLst>
  <p:hf dt="0" ftr="0" hdr="0" sldNum="0"/>
  <p:txStyles>
    <p:titleStyle>
      <a:lvl1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1pPr>
      <a:lvl2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2pPr>
      <a:lvl3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3pPr>
      <a:lvl4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4pPr>
      <a:lvl5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5pPr>
    </p:titleStyle>
    <p:bodyStyle>
      <a:lvl1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1pPr>
      <a:lvl2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2pPr>
      <a:lvl3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3pPr>
      <a:lvl4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4pPr>
      <a:lvl5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5pPr>
    </p:bodyStyle>
    <p:otherStyle>
      <a:lvl1pPr algn="l" fontAlgn="base" indent="0" mar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Tx/>
        <a:buNone/>
        <a:defRPr b="0" sz="1800" i="0" u="none">
          <a:solidFill>
            <a:srgbClr val="000000"/>
          </a:solidFill>
          <a:latin typeface="Arial" pitchFamily="0" charset="0"/>
          <a:ea typeface="Arial" pitchFamily="0" charset="0"/>
          <a:sym typeface="Arial" pitchFamily="0" charset="0"/>
        </a:defRPr>
      </a:lvl1pPr>
      <a:lvl2pPr algn="l" fontAlgn="base" indent="0" mar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Tx/>
        <a:buNone/>
        <a:defRPr b="0" sz="1800" i="0" u="none">
          <a:solidFill>
            <a:srgbClr val="000000"/>
          </a:solidFill>
          <a:latin typeface="Arial" pitchFamily="0" charset="0"/>
          <a:ea typeface="Arial" pitchFamily="0" charset="0"/>
          <a:sym typeface="Arial" pitchFamily="0" charset="0"/>
        </a:defRPr>
      </a:lvl2pPr>
      <a:lvl3pPr algn="l" fontAlgn="base" indent="0" mar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Tx/>
        <a:buNone/>
        <a:defRPr b="0" sz="1800" i="0" u="none">
          <a:solidFill>
            <a:srgbClr val="000000"/>
          </a:solidFill>
          <a:latin typeface="Arial" pitchFamily="0" charset="0"/>
          <a:ea typeface="Arial" pitchFamily="0" charset="0"/>
          <a:sym typeface="Arial" pitchFamily="0" charset="0"/>
        </a:defRPr>
      </a:lvl3pPr>
      <a:lvl4pPr algn="l" fontAlgn="base" indent="0" mar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Tx/>
        <a:buNone/>
        <a:defRPr b="0" sz="1800" i="0" u="none">
          <a:solidFill>
            <a:srgbClr val="000000"/>
          </a:solidFill>
          <a:latin typeface="Arial" pitchFamily="0" charset="0"/>
          <a:ea typeface="Arial" pitchFamily="0" charset="0"/>
          <a:sym typeface="Arial" pitchFamily="0" charset="0"/>
        </a:defRPr>
      </a:lvl4pPr>
      <a:lvl5pPr algn="l" fontAlgn="base" indent="0" mar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Tx/>
        <a:buNone/>
        <a:defRPr b="0" sz="1800" i="0" u="none">
          <a:solidFill>
            <a:srgbClr val="000000"/>
          </a:solidFill>
          <a:latin typeface="Arial" pitchFamily="0" charset="0"/>
          <a:ea typeface="Arial" pitchFamily="0" charset="0"/>
          <a:sym typeface="Arial" pitchFamily="0" charset="0"/>
        </a:defRPr>
      </a:lvl5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532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9288" name="Google Shape;36;p9"/>
          <p:cNvSpPr/>
          <p:nvPr/>
        </p:nvSpPr>
        <p:spPr>
          <a:xfrm rot="0">
            <a:off x="6096000" y="0"/>
            <a:ext cx="6096000" cy="6858000"/>
          </a:xfrm>
          <a:prstGeom prst="rect"/>
          <a:solidFill>
            <a:srgbClr val="EEEEEE"/>
          </a:solidFill>
          <a:ln>
            <a:noFill/>
          </a:ln>
        </p:spPr>
        <p:txBody>
          <a:bodyPr anchor="ctr" bIns="121900" lIns="121900" rIns="121900" tIns="121900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l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endParaRPr altLang="en-US" baseline="0" lang="en-US" u="none">
              <a:solidFill>
                <a:srgbClr val="000000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  <p:sp>
        <p:nvSpPr>
          <p:cNvPr id="1049289" name="Google Shape;6;p1"/>
          <p:cNvSpPr/>
          <p:nvPr>
            <p:ph type="title" sz="full" idx="0"/>
          </p:nvPr>
        </p:nvSpPr>
        <p:spPr>
          <a:xfrm rot="0">
            <a:off x="415925" y="593725"/>
            <a:ext cx="11360150" cy="763587"/>
          </a:xfrm>
          <a:prstGeom prst="rect"/>
          <a:noFill/>
          <a:ln>
            <a:noFill/>
          </a:ln>
        </p:spPr>
        <p:txBody>
          <a:bodyPr anchor="t" bIns="91425" lIns="91425" rIns="91425" tIns="91425" vert="horz"/>
          <a:p>
            <a:pPr lvl="0"/>
            <a:endParaRPr altLang="en-US" lang="en-US"/>
          </a:p>
        </p:txBody>
      </p:sp>
      <p:sp>
        <p:nvSpPr>
          <p:cNvPr id="1049290" name="Google Shape;7;p1"/>
          <p:cNvSpPr/>
          <p:nvPr>
            <p:ph type="body" sz="full" idx="1"/>
          </p:nvPr>
        </p:nvSpPr>
        <p:spPr>
          <a:xfrm rot="0">
            <a:off x="415925" y="1536700"/>
            <a:ext cx="11360150" cy="4554537"/>
          </a:xfrm>
          <a:prstGeom prst="rect"/>
          <a:noFill/>
          <a:ln>
            <a:noFill/>
          </a:ln>
        </p:spPr>
        <p:txBody>
          <a:bodyPr anchor="t" bIns="91425" lIns="91425" rIns="91425" tIns="91425" vert="horz"/>
          <a:p>
            <a:pPr lvl="0"/>
            <a:endParaRPr altLang="en-US" lang="en-US"/>
          </a:p>
        </p:txBody>
      </p:sp>
      <p:sp>
        <p:nvSpPr>
          <p:cNvPr id="1049291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968" r:id="rId1"/>
    <p:sldLayoutId id="2147483969" r:id="rId2"/>
    <p:sldLayoutId id="2147483970" r:id="rId3"/>
    <p:sldLayoutId id="2147483971" r:id="rId4"/>
    <p:sldLayoutId id="2147483972" r:id="rId5"/>
    <p:sldLayoutId id="2147483973" r:id="rId6"/>
    <p:sldLayoutId id="2147483974" r:id="rId7"/>
    <p:sldLayoutId id="2147483975" r:id="rId8"/>
    <p:sldLayoutId id="2147483976" r:id="rId9"/>
    <p:sldLayoutId id="2147483977" r:id="rId10"/>
    <p:sldLayoutId id="2147483978" r:id="rId11"/>
  </p:sldLayoutIdLst>
  <p:hf dt="0" ftr="0" hdr="0" sldNum="0"/>
  <p:txStyles>
    <p:titleStyle>
      <a:lvl1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1pPr>
      <a:lvl2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2pPr>
      <a:lvl3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3pPr>
      <a:lvl4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4pPr>
      <a:lvl5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5pPr>
    </p:titleStyle>
    <p:bodyStyle>
      <a:lvl1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1pPr>
      <a:lvl2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2pPr>
      <a:lvl3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3pPr>
      <a:lvl4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4pPr>
      <a:lvl5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5pPr>
    </p:bodyStyle>
    <p:otherStyle>
      <a:lvl1pPr algn="l" fontAlgn="base" indent="0" mar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Tx/>
        <a:buNone/>
        <a:defRPr b="0" sz="1800" i="0" u="none">
          <a:solidFill>
            <a:srgbClr val="000000"/>
          </a:solidFill>
          <a:latin typeface="Arial" pitchFamily="0" charset="0"/>
          <a:ea typeface="Arial" pitchFamily="0" charset="0"/>
          <a:sym typeface="Arial" pitchFamily="0" charset="0"/>
        </a:defRPr>
      </a:lvl1pPr>
      <a:lvl2pPr algn="l" fontAlgn="base" indent="0" mar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Tx/>
        <a:buNone/>
        <a:defRPr b="0" sz="1800" i="0" u="none">
          <a:solidFill>
            <a:srgbClr val="000000"/>
          </a:solidFill>
          <a:latin typeface="Arial" pitchFamily="0" charset="0"/>
          <a:ea typeface="Arial" pitchFamily="0" charset="0"/>
          <a:sym typeface="Arial" pitchFamily="0" charset="0"/>
        </a:defRPr>
      </a:lvl2pPr>
      <a:lvl3pPr algn="l" fontAlgn="base" indent="0" mar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Tx/>
        <a:buNone/>
        <a:defRPr b="0" sz="1800" i="0" u="none">
          <a:solidFill>
            <a:srgbClr val="000000"/>
          </a:solidFill>
          <a:latin typeface="Arial" pitchFamily="0" charset="0"/>
          <a:ea typeface="Arial" pitchFamily="0" charset="0"/>
          <a:sym typeface="Arial" pitchFamily="0" charset="0"/>
        </a:defRPr>
      </a:lvl3pPr>
      <a:lvl4pPr algn="l" fontAlgn="base" indent="0" mar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Tx/>
        <a:buNone/>
        <a:defRPr b="0" sz="1800" i="0" u="none">
          <a:solidFill>
            <a:srgbClr val="000000"/>
          </a:solidFill>
          <a:latin typeface="Arial" pitchFamily="0" charset="0"/>
          <a:ea typeface="Arial" pitchFamily="0" charset="0"/>
          <a:sym typeface="Arial" pitchFamily="0" charset="0"/>
        </a:defRPr>
      </a:lvl4pPr>
      <a:lvl5pPr algn="l" fontAlgn="base" indent="0" mar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Tx/>
        <a:buNone/>
        <a:defRPr b="0" sz="1800" i="0" u="none">
          <a:solidFill>
            <a:srgbClr val="000000"/>
          </a:solidFill>
          <a:latin typeface="Arial" pitchFamily="0" charset="0"/>
          <a:ea typeface="Arial" pitchFamily="0" charset="0"/>
          <a:sym typeface="Arial" pitchFamily="0" charset="0"/>
        </a:defRPr>
      </a:lvl5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rgbClr val="FFFFFF"/>
        </a:solidFill>
      </p:bgPr>
    </p:bg>
    <p:spTree>
      <p:nvGrpSpPr>
        <p:cNvPr id="106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69" name="Rectangle 4"/>
          <p:cNvSpPr/>
          <p:nvPr/>
        </p:nvSpPr>
        <p:spPr>
          <a:xfrm rot="10800000">
            <a:off x="515937" y="-17462"/>
            <a:ext cx="1258887" cy="111125"/>
          </a:xfrm>
          <a:prstGeom prst="rect"/>
          <a:solidFill>
            <a:srgbClr val="212121"/>
          </a:solidFill>
          <a:ln>
            <a:noFill/>
          </a:ln>
        </p:spPr>
        <p:txBody>
          <a:bodyPr anchor="ctr" bIns="45720" lIns="91440" rIns="91440" tIns="45720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  <p:pic>
        <p:nvPicPr>
          <p:cNvPr id="2097184" name="Picture 8"/>
          <p:cNvPicPr>
            <a:picLocks/>
          </p:cNvPicPr>
          <p:nvPr/>
        </p:nvPicPr>
        <p:blipFill>
          <a:blip xmlns:r="http://schemas.openxmlformats.org/officeDocument/2006/relationships" r:embed="rId12"/>
          <a:srcRect l="0" t="0" r="0" b="0"/>
          <a:stretch>
            <a:fillRect/>
          </a:stretch>
        </p:blipFill>
        <p:spPr>
          <a:xfrm rot="0">
            <a:off x="471487" y="6261100"/>
            <a:ext cx="1073150" cy="414337"/>
          </a:xfrm>
          <a:prstGeom prst="rect"/>
          <a:noFill/>
          <a:ln>
            <a:noFill/>
          </a:ln>
        </p:spPr>
      </p:pic>
      <p:sp>
        <p:nvSpPr>
          <p:cNvPr id="1048670" name="Oval 6"/>
          <p:cNvSpPr/>
          <p:nvPr/>
        </p:nvSpPr>
        <p:spPr>
          <a:xfrm rot="0">
            <a:off x="11371262" y="6408737"/>
            <a:ext cx="280987" cy="280987"/>
          </a:xfrm>
          <a:prstGeom prst="ellipse"/>
          <a:solidFill>
            <a:srgbClr val="212121"/>
          </a:solidFill>
          <a:ln>
            <a:noFill/>
          </a:ln>
        </p:spPr>
        <p:txBody>
          <a:bodyPr anchor="ctr" bIns="45720" lIns="91440" rIns="91440" tIns="45720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  <p:sp>
        <p:nvSpPr>
          <p:cNvPr id="1048671" name="Rectangle 8"/>
          <p:cNvSpPr/>
          <p:nvPr/>
        </p:nvSpPr>
        <p:spPr>
          <a:xfrm rot="0">
            <a:off x="7854950" y="989012"/>
            <a:ext cx="4329112" cy="4879975"/>
          </a:xfrm>
          <a:prstGeom prst="rect"/>
          <a:solidFill>
            <a:srgbClr val="FFAB40"/>
          </a:solidFill>
          <a:ln w="25400" cap="flat" cmpd="sng">
            <a:solidFill>
              <a:srgbClr val="EF8600">
                <a:alpha val="100000"/>
              </a:srgbClr>
            </a:solidFill>
            <a:prstDash val="solid"/>
            <a:round/>
          </a:ln>
        </p:spPr>
        <p:txBody>
          <a:bodyPr anchor="ctr" bIns="45720" lIns="91440" rIns="91440" tIns="45720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  <p:sp>
        <p:nvSpPr>
          <p:cNvPr id="1048672" name="Oval 9"/>
          <p:cNvSpPr/>
          <p:nvPr/>
        </p:nvSpPr>
        <p:spPr>
          <a:xfrm rot="0">
            <a:off x="5108575" y="633412"/>
            <a:ext cx="5570537" cy="5572125"/>
          </a:xfrm>
          <a:prstGeom prst="ellipse"/>
          <a:solidFill>
            <a:srgbClr val="595959">
              <a:alpha val="52940"/>
            </a:srgbClr>
          </a:solidFill>
          <a:ln>
            <a:noFill/>
          </a:ln>
        </p:spPr>
        <p:txBody>
          <a:bodyPr anchor="ctr" bIns="45720" lIns="91440" rIns="91440" tIns="45720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endParaRPr altLang="en-US" baseline="0" lang="en-IN" u="none">
              <a:solidFill>
                <a:srgbClr val="FFFFFF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  <p:sp>
        <p:nvSpPr>
          <p:cNvPr id="1048673" name="Google Shape;6;p1"/>
          <p:cNvSpPr/>
          <p:nvPr>
            <p:ph type="title" sz="full" idx="0"/>
          </p:nvPr>
        </p:nvSpPr>
        <p:spPr>
          <a:xfrm rot="0">
            <a:off x="415925" y="593725"/>
            <a:ext cx="11360150" cy="763587"/>
          </a:xfrm>
          <a:prstGeom prst="rect"/>
          <a:noFill/>
          <a:ln>
            <a:noFill/>
          </a:ln>
        </p:spPr>
        <p:txBody>
          <a:bodyPr anchor="t" bIns="91425" lIns="91425" rIns="91425" tIns="91425" vert="horz"/>
          <a:p>
            <a:pPr lvl="0"/>
            <a:endParaRPr altLang="en-US" lang="en-US"/>
          </a:p>
        </p:txBody>
      </p:sp>
      <p:sp>
        <p:nvSpPr>
          <p:cNvPr id="1048674" name="Google Shape;7;p1"/>
          <p:cNvSpPr/>
          <p:nvPr>
            <p:ph type="body" sz="full" idx="1"/>
          </p:nvPr>
        </p:nvSpPr>
        <p:spPr>
          <a:xfrm rot="0">
            <a:off x="415925" y="1536700"/>
            <a:ext cx="11360150" cy="4554537"/>
          </a:xfrm>
          <a:prstGeom prst="rect"/>
          <a:noFill/>
          <a:ln>
            <a:noFill/>
          </a:ln>
        </p:spPr>
        <p:txBody>
          <a:bodyPr anchor="t" bIns="91425" lIns="91425" rIns="91425" tIns="91425" vert="horz"/>
          <a:p>
            <a:pPr lvl="0"/>
            <a:endParaRPr altLang="en-US" lang="en-US"/>
          </a:p>
        </p:txBody>
      </p:sp>
      <p:sp>
        <p:nvSpPr>
          <p:cNvPr id="1048675" name="Google Shape;8;p1"/>
          <p:cNvSpPr/>
          <p:nvPr>
            <p:ph type="sldNum" sz="full" idx="12"/>
          </p:nvPr>
        </p:nvSpPr>
        <p:spPr>
          <a:xfrm rot="0">
            <a:off x="11296650" y="6218237"/>
            <a:ext cx="731837" cy="523875"/>
          </a:xfrm>
          <a:prstGeom prst="rect"/>
          <a:noFill/>
          <a:ln>
            <a:noFill/>
          </a:ln>
        </p:spPr>
        <p:txBody>
          <a:bodyPr anchor="ctr" bIns="91425" lIns="91425" rIns="91425" tIns="91425" vert="horz"/>
          <a:lstStyle>
            <a:lvl1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1pPr>
            <a:lvl2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2pPr>
            <a:lvl3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3pPr>
            <a:lvl4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4pPr>
            <a:lvl5pPr algn="l" fontAlgn="base" indent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 sz="1800" i="0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defRPr>
            </a:lvl5pPr>
          </a:lstStyle>
          <a:p>
            <a:pPr algn="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fld id="{566ABCEB-ACFC-4714-9973-3DA970169C29}" type="slidenum">
              <a:rPr altLang="en-US" baseline="0" b="0" sz="1300" i="0" lang="en-US" u="none">
                <a:solidFill>
                  <a:srgbClr val="595959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Tx/>
                <a:buNone/>
              </a:pPr>
            </a:fld>
            <a:endParaRPr altLang="en-US" baseline="0" b="0" sz="1300" i="0" lang="en-US" u="none">
              <a:solidFill>
                <a:srgbClr val="595959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979" r:id="rId8"/>
    <p:sldLayoutId id="2147483980" r:id="rId9"/>
    <p:sldLayoutId id="2147483981" r:id="rId10"/>
    <p:sldLayoutId id="2147483982" r:id="rId11"/>
  </p:sldLayoutIdLst>
  <p:hf dt="0" ftr="0" hdr="0" sldNum="0"/>
  <p:txStyles>
    <p:titleStyle>
      <a:lvl1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1pPr>
      <a:lvl2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2pPr>
      <a:lvl3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3pPr>
      <a:lvl4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4pPr>
      <a:lvl5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5pPr>
    </p:titleStyle>
    <p:bodyStyle>
      <a:lvl1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1pPr>
      <a:lvl2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2pPr>
      <a:lvl3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3pPr>
      <a:lvl4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4pPr>
      <a:lvl5pPr algn="l" eaLnBrk="1" fontAlgn="base" hangingPunct="1" indent="0" marL="0">
        <a:spcBef>
          <a:spcPct val="0"/>
        </a:spcBef>
        <a:spcAft>
          <a:spcPct val="0"/>
        </a:spcAft>
        <a:buClr>
          <a:srgbClr val="000000"/>
        </a:buClr>
        <a:buFontTx/>
        <a:buNone/>
        <a:defRPr b="0">
          <a:solidFill>
            <a:srgbClr val="000000"/>
          </a:solidFill>
          <a:latin typeface="Arial" pitchFamily="0" charset="0"/>
          <a:ea typeface="Arial" pitchFamily="0" charset="0"/>
          <a:sym typeface="Arial" pitchFamily="34" charset="0"/>
        </a:defRPr>
      </a:lvl5pPr>
    </p:bodyStyle>
    <p:otherStyle>
      <a:lvl1pPr algn="l" fontAlgn="base" indent="0" mar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Tx/>
        <a:buNone/>
        <a:defRPr b="0" sz="1800" i="0" u="none">
          <a:solidFill>
            <a:srgbClr val="000000"/>
          </a:solidFill>
          <a:latin typeface="Arial" pitchFamily="0" charset="0"/>
          <a:ea typeface="Arial" pitchFamily="0" charset="0"/>
          <a:sym typeface="Arial" pitchFamily="0" charset="0"/>
        </a:defRPr>
      </a:lvl1pPr>
      <a:lvl2pPr algn="l" fontAlgn="base" indent="0" mar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Tx/>
        <a:buNone/>
        <a:defRPr b="0" sz="1800" i="0" u="none">
          <a:solidFill>
            <a:srgbClr val="000000"/>
          </a:solidFill>
          <a:latin typeface="Arial" pitchFamily="0" charset="0"/>
          <a:ea typeface="Arial" pitchFamily="0" charset="0"/>
          <a:sym typeface="Arial" pitchFamily="0" charset="0"/>
        </a:defRPr>
      </a:lvl2pPr>
      <a:lvl3pPr algn="l" fontAlgn="base" indent="0" mar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Tx/>
        <a:buNone/>
        <a:defRPr b="0" sz="1800" i="0" u="none">
          <a:solidFill>
            <a:srgbClr val="000000"/>
          </a:solidFill>
          <a:latin typeface="Arial" pitchFamily="0" charset="0"/>
          <a:ea typeface="Arial" pitchFamily="0" charset="0"/>
          <a:sym typeface="Arial" pitchFamily="0" charset="0"/>
        </a:defRPr>
      </a:lvl3pPr>
      <a:lvl4pPr algn="l" fontAlgn="base" indent="0" mar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Tx/>
        <a:buNone/>
        <a:defRPr b="0" sz="1800" i="0" u="none">
          <a:solidFill>
            <a:srgbClr val="000000"/>
          </a:solidFill>
          <a:latin typeface="Arial" pitchFamily="0" charset="0"/>
          <a:ea typeface="Arial" pitchFamily="0" charset="0"/>
          <a:sym typeface="Arial" pitchFamily="0" charset="0"/>
        </a:defRPr>
      </a:lvl4pPr>
      <a:lvl5pPr algn="l" fontAlgn="base" indent="0" mar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Tx/>
        <a:buNone/>
        <a:defRPr b="0" sz="1800" i="0" u="none">
          <a:solidFill>
            <a:srgbClr val="000000"/>
          </a:solidFill>
          <a:latin typeface="Arial" pitchFamily="0" charset="0"/>
          <a:ea typeface="Arial" pitchFamily="0" charset="0"/>
          <a:sym typeface="Arial" pitchFamily="0" charset="0"/>
        </a:defRPr>
      </a:lvl5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blipFill rotWithShape="0">
          <a:blip xmlns:r="http://schemas.openxmlformats.org/officeDocument/2006/relationships" r:embed="rId12">
            <a:alphaModFix amt="100000"/>
          </a:blip>
          <a:srcRect/>
          <a:tile algn="tl" flip="none" sx="100000" sy="100000" tx="0" ty="0"/>
        </a:blipFill>
      </p:bgPr>
    </p:bg>
    <p:spTree>
      <p:nvGrpSpPr>
        <p:cNvPr id="56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596" name="Title Placeholder 1"/>
          <p:cNvSpPr/>
          <p:nvPr>
            <p:ph type="title" sz="full" idx="0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en-US"/>
              <a:t>Click to edit Master title style</a:t>
            </a:r>
          </a:p>
        </p:txBody>
      </p:sp>
      <p:sp>
        <p:nvSpPr>
          <p:cNvPr id="1048597" name="Text Placeholder 2"/>
          <p:cNvSpPr/>
          <p:nvPr>
            <p:ph type="body" sz="full" idx="1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en-US"/>
              <a:t>Click to edit Master text styles</a:t>
            </a:r>
          </a:p>
          <a:p>
            <a:pPr lvl="1"/>
            <a:r>
              <a:rPr altLang="en-US" lang="en-US"/>
              <a:t>Second level</a:t>
            </a:r>
          </a:p>
          <a:p>
            <a:pPr lvl="2"/>
            <a:r>
              <a:rPr altLang="en-US" lang="en-US"/>
              <a:t>Third level</a:t>
            </a:r>
          </a:p>
          <a:p>
            <a:pPr lvl="3"/>
            <a:r>
              <a:rPr altLang="en-US" lang="en-US"/>
              <a:t>Fourth level</a:t>
            </a:r>
          </a:p>
          <a:p>
            <a:pPr lvl="4"/>
            <a:r>
              <a:rPr altLang="en-US" lang="en-US"/>
              <a:t>Fifth level</a:t>
            </a:r>
          </a:p>
        </p:txBody>
      </p:sp>
      <p:sp>
        <p:nvSpPr>
          <p:cNvPr id="1048598" name="Date Placeholder 3"/>
          <p:cNvSpPr/>
          <p:nvPr>
            <p:ph type="dt" sz="half" idx="2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datetime1">
              <a:rPr altLang="en-US" sz="1200" lang="en-US">
                <a:solidFill>
                  <a:srgbClr val="898989"/>
                </a:solidFill>
              </a:rPr>
              <a:pPr algn="l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sz="1200" lang="en-US">
              <a:solidFill>
                <a:srgbClr val="898989"/>
              </a:solidFill>
            </a:endParaRPr>
          </a:p>
        </p:txBody>
      </p:sp>
      <p:sp>
        <p:nvSpPr>
          <p:cNvPr id="1048599" name="Footer Placeholder 4"/>
          <p:cNvSpPr/>
          <p:nvPr>
            <p:ph type="ftr" sz="quarter" idx="3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  <p:sp>
        <p:nvSpPr>
          <p:cNvPr id="1048600" name="Slide Number Placeholder 5"/>
          <p:cNvSpPr/>
          <p:nvPr>
            <p:ph type="sldNum" sz="quarter" idx="4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457200" latinLnBrk="1" marL="4572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914400" latinLnBrk="1" marL="9144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1371600" latinLnBrk="1" marL="13716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1828800" latinLnBrk="1" marL="1828800">
              <a:buFontTx/>
              <a:buNone/>
              <a:defRPr b="0" sz="1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b="0" sz="1200" i="0" lang="en-US" u="none">
                <a:solidFill>
                  <a:srgbClr val="898989"/>
                </a:solidFill>
                <a:latin typeface="Calibri Light" pitchFamily="34" charset="0"/>
                <a:sym typeface="Calibri" pitchFamily="34" charset="0"/>
              </a:rPr>
              <a:pPr algn="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</a:fld>
            <a:endParaRPr altLang="en-US" baseline="0" b="0" sz="1200" i="0" lang="en-US" u="none">
              <a:solidFill>
                <a:srgbClr val="898989"/>
              </a:solidFill>
              <a:latin typeface="Calibri Light" pitchFamily="34" charset="0"/>
              <a:sym typeface="Calibri" pitchFamily="34" charset="0"/>
            </a:endParaRP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920" r:id="rId8"/>
    <p:sldLayoutId id="2147483921" r:id="rId9"/>
    <p:sldLayoutId id="2147483922" r:id="rId10"/>
    <p:sldLayoutId id="2147483923" r:id="rId11"/>
  </p:sldLayoutIdLst>
  <p:hf dt="0" ftr="0" hdr="0" sldNum="0"/>
  <p:txStyles>
    <p:titleStyle>
      <a:lvl1pPr algn="l" fontAlgn="base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alibri Light" pitchFamily="0" charset="1"/>
          <a:ea typeface="Calibri Light" pitchFamily="0" charset="1"/>
        </a:defRPr>
      </a:lvl1pPr>
      <a:lvl2pPr algn="l" fontAlgn="base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entury Gothic" pitchFamily="34" charset="0"/>
          <a:ea typeface="Calibri Light" pitchFamily="0" charset="1"/>
        </a:defRPr>
      </a:lvl2pPr>
      <a:lvl3pPr algn="l" fontAlgn="base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entury Gothic" pitchFamily="34" charset="0"/>
          <a:ea typeface="Calibri Light" pitchFamily="0" charset="1"/>
        </a:defRPr>
      </a:lvl3pPr>
      <a:lvl4pPr algn="l" fontAlgn="base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entury Gothic" pitchFamily="34" charset="0"/>
          <a:ea typeface="Calibri Light" pitchFamily="0" charset="1"/>
        </a:defRPr>
      </a:lvl4pPr>
      <a:lvl5pPr algn="l" fontAlgn="base" indent="0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b="0" sz="4400">
          <a:solidFill>
            <a:srgbClr val="000000"/>
          </a:solidFill>
          <a:latin typeface="Century Gothic" pitchFamily="34" charset="0"/>
          <a:ea typeface="Calibri Light" pitchFamily="0" charset="1"/>
        </a:defRPr>
      </a:lvl5pPr>
    </p:titleStyle>
    <p:bodyStyle>
      <a:lvl1pPr algn="l" fontAlgn="base" indent="-228600" marL="22860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b="0" sz="2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fontAlgn="base" indent="-228600" marL="6858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4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fontAlgn="base" indent="-228600" marL="11430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fontAlgn="base" indent="-228600" marL="16002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fontAlgn="base" indent="-228600" marL="205740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b="0" sz="2000">
          <a:solidFill>
            <a:srgbClr val="000000"/>
          </a:solidFill>
          <a:latin typeface="Calibri" pitchFamily="0" charset="1"/>
          <a:ea typeface="Calibri" pitchFamily="0" charset="1"/>
        </a:defRPr>
      </a:lvl5pPr>
    </p:bodyStyle>
    <p:otherStyle>
      <a:lvl1pPr algn="l" eaLnBrk="1" fontAlgn="base" hangingPunct="1" indent="0" latinLnBrk="1" marL="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1pPr>
      <a:lvl2pPr algn="l" eaLnBrk="1" fontAlgn="base" hangingPunct="1" indent="-457200" latinLnBrk="1" marL="4572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2pPr>
      <a:lvl3pPr algn="l" eaLnBrk="1" fontAlgn="base" hangingPunct="1" indent="-914400" latinLnBrk="1" marL="9144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3pPr>
      <a:lvl4pPr algn="l" eaLnBrk="1" fontAlgn="base" hangingPunct="1" indent="-1371600" latinLnBrk="1" marL="13716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4pPr>
      <a:lvl5pPr algn="l" eaLnBrk="1" fontAlgn="base" hangingPunct="1" indent="-1828800" latinLnBrk="1" marL="1828800">
        <a:buFontTx/>
        <a:buNone/>
        <a:defRPr b="0" sz="1800">
          <a:solidFill>
            <a:srgbClr val="000000"/>
          </a:solidFill>
          <a:latin typeface="Calibri" pitchFamily="0" charset="1"/>
          <a:ea typeface="Calibri" pitchFamily="0" charset="1"/>
        </a:defRPr>
      </a:lvl5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18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slideLayout" Target="../slideLayouts/slideLayout6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image" Target="../media/image17.png"/><Relationship Id="rId3" Type="http://schemas.openxmlformats.org/officeDocument/2006/relationships/slideLayout" Target="../slideLayouts/slideLayout249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image" Target="../media/image18.jpeg"/><Relationship Id="rId3" Type="http://schemas.openxmlformats.org/officeDocument/2006/relationships/slideLayout" Target="../slideLayouts/slideLayout249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image" Target="../media/image17.png"/><Relationship Id="rId3" Type="http://schemas.openxmlformats.org/officeDocument/2006/relationships/slideLayout" Target="../slideLayouts/slideLayout249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image" Target="../media/image20.png"/><Relationship Id="rId3" Type="http://schemas.openxmlformats.org/officeDocument/2006/relationships/slideLayout" Target="../slideLayouts/slideLayout249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image" Target="../media/image22.png"/><Relationship Id="rId3" Type="http://schemas.openxmlformats.org/officeDocument/2006/relationships/slideLayout" Target="../slideLayouts/slideLayout51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png"/><Relationship Id="rId3" Type="http://schemas.openxmlformats.org/officeDocument/2006/relationships/slideLayout" Target="../slideLayouts/slideLayout95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slideLayout" Target="../slideLayouts/slideLayout95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26.png"/><Relationship Id="rId2" Type="http://schemas.openxmlformats.org/officeDocument/2006/relationships/slideLayout" Target="../slideLayouts/slideLayout40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image" Target="../media/image27.png"/><Relationship Id="rId2" Type="http://schemas.openxmlformats.org/officeDocument/2006/relationships/slideLayout" Target="../slideLayouts/slideLayout95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image" Target="../media/image28.jpeg"/><Relationship Id="rId2" Type="http://schemas.openxmlformats.org/officeDocument/2006/relationships/image" Target="../media/image29.jpeg"/><Relationship Id="rId3" Type="http://schemas.openxmlformats.org/officeDocument/2006/relationships/image" Target="../media/image30.jpeg"/><Relationship Id="rId4" Type="http://schemas.openxmlformats.org/officeDocument/2006/relationships/image" Target="../media/image31.png"/><Relationship Id="rId5" Type="http://schemas.openxmlformats.org/officeDocument/2006/relationships/image" Target="../media/image32.jpeg"/><Relationship Id="rId6" Type="http://schemas.openxmlformats.org/officeDocument/2006/relationships/image" Target="../media/image33.jpeg"/><Relationship Id="rId7" Type="http://schemas.openxmlformats.org/officeDocument/2006/relationships/slideLayout" Target="../slideLayouts/slideLayout95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image" Target="../media/image34.png"/><Relationship Id="rId2" Type="http://schemas.openxmlformats.org/officeDocument/2006/relationships/image" Target="../media/image35.png"/><Relationship Id="rId3" Type="http://schemas.openxmlformats.org/officeDocument/2006/relationships/slideLayout" Target="../slideLayouts/slideLayout2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34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581" name="Title 1"/>
          <p:cNvSpPr/>
          <p:nvPr>
            <p:ph type="ctrTitle" sz="full" idx="0"/>
          </p:nvPr>
        </p:nvSpPr>
        <p:spPr>
          <a:xfrm rot="0">
            <a:off x="6343650" y="1295400"/>
            <a:ext cx="5143500" cy="2503487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lstStyle>
            <a:lvl1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alibri Light" pitchFamily="0" charset="1"/>
                <a:ea typeface="Calibri Light" pitchFamily="0" charset="1"/>
              </a:defRPr>
            </a:lvl1pPr>
            <a:lvl2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2pPr>
            <a:lvl3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3pPr>
            <a:lvl4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4pPr>
            <a:lvl5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5pPr>
          </a:lstStyle>
          <a:p>
            <a:pPr algn="just" eaLnBrk="1" hangingPunct="1" indent="-4762" latinLnBrk="1" lvl="0" marL="4762">
              <a:buFontTx/>
              <a:buNone/>
            </a:pP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I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N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K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L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U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S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I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V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I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T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A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S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 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P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I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L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K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A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D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A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 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2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0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2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0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 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D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I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 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T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E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N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G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A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H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 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P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A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N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D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E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M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I</a:t>
            </a:r>
            <a:r>
              <a:rPr altLang="en-US" baseline="0" b="1" sz="2800" lang="en-US">
                <a:solidFill>
                  <a:srgbClr val="2C567A"/>
                </a:solidFill>
                <a:latin typeface="Bahnschrift" pitchFamily="34" charset="0"/>
              </a:rPr>
              <a:t> </a:t>
            </a:r>
          </a:p>
        </p:txBody>
      </p:sp>
      <p:sp>
        <p:nvSpPr>
          <p:cNvPr id="1048582" name="Subtitle 2"/>
          <p:cNvSpPr/>
          <p:nvPr>
            <p:ph type="subTitle" sz="full" idx="1"/>
          </p:nvPr>
        </p:nvSpPr>
        <p:spPr>
          <a:xfrm rot="0">
            <a:off x="6343650" y="4279900"/>
            <a:ext cx="5143500" cy="1127125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lstStyle>
            <a:lvl1pPr algn="l" eaLnBrk="1" fontAlgn="base" hangingPunct="1" indent="-228600" marL="22860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itchFamily="34" charset="0"/>
              <a:buChar char="•"/>
              <a:defRPr b="0" sz="2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228600" marL="68580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b="0" sz="24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228600" marL="114300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b="0" sz="20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228600" marL="160020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b="0" sz="20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228600" marL="205740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b="0" sz="20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hangingPunct="1" indent="0" latinLnBrk="1" lvl="0" marL="0">
              <a:buFontTx/>
              <a:buNone/>
            </a:pPr>
            <a:endParaRPr altLang="en-US" baseline="0" b="1" lang="en-IN">
              <a:solidFill>
                <a:srgbClr val="000000"/>
              </a:solidFill>
            </a:endParaRPr>
          </a:p>
          <a:p>
            <a:pPr algn="l" eaLnBrk="1" hangingPunct="1" indent="0" latinLnBrk="1" lvl="0" marL="0">
              <a:buFontTx/>
              <a:buNone/>
            </a:pPr>
            <a:r>
              <a:rPr altLang="en-US" baseline="0" b="1" lang="en-IN">
                <a:solidFill>
                  <a:srgbClr val="000000"/>
                </a:solidFill>
              </a:rPr>
              <a:t>M</a:t>
            </a:r>
            <a:r>
              <a:rPr altLang="en-US" baseline="0" b="1" lang="en-IN">
                <a:solidFill>
                  <a:srgbClr val="000000"/>
                </a:solidFill>
              </a:rPr>
              <a:t>. AFIFUDDIN</a:t>
            </a:r>
          </a:p>
          <a:p>
            <a:pPr algn="l" eaLnBrk="1" hangingPunct="1" indent="0" latinLnBrk="1" lvl="0" marL="0">
              <a:buFontTx/>
              <a:buNone/>
            </a:pPr>
            <a:r>
              <a:rPr altLang="en-US" baseline="0" b="1" lang="en-IN">
                <a:solidFill>
                  <a:srgbClr val="000000"/>
                </a:solidFill>
              </a:rPr>
              <a:t>(BAWASLU RI)</a:t>
            </a:r>
          </a:p>
        </p:txBody>
      </p:sp>
      <p:pic>
        <p:nvPicPr>
          <p:cNvPr id="2097154" name="Picture Placeholder 6"/>
          <p:cNvPicPr>
            <a:picLocks/>
          </p:cNvPicPr>
          <p:nvPr>
            <p:ph type="pic" sz="quarter" idx="4294967295"/>
          </p:nvPr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712787" y="731837"/>
            <a:ext cx="5303837" cy="5303837"/>
          </a:xfrm>
          <a:prstGeom prst="rect"/>
          <a:noFill/>
          <a:ln>
            <a:noFill/>
          </a:ln>
        </p:spPr>
      </p:pic>
      <p:sp>
        <p:nvSpPr>
          <p:cNvPr id="1048583" name="Rectangle 7"/>
          <p:cNvSpPr/>
          <p:nvPr/>
        </p:nvSpPr>
        <p:spPr>
          <a:xfrm rot="0">
            <a:off x="6343650" y="1295400"/>
            <a:ext cx="1801812" cy="862012"/>
          </a:xfrm>
          <a:prstGeom prst="rect"/>
          <a:solidFill>
            <a:srgbClr val="FFFFFF"/>
          </a:solidFill>
          <a:ln w="12700" cap="flat" cmpd="sng">
            <a:solidFill>
              <a:srgbClr val="FFFFFF">
                <a:alpha val="100000"/>
              </a:srgbClr>
            </a:solidFill>
            <a:prstDash val="solid"/>
            <a:round/>
          </a:ln>
        </p:spPr>
        <p:txBody>
          <a:bodyPr anchor="ctr" bIns="45720" lIns="91440" rIns="91440" tIns="45720" vert="horz"/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000000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47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593" name="Title 4"/>
          <p:cNvSpPr/>
          <p:nvPr>
            <p:ph type="title" sz="full" idx="0"/>
          </p:nvPr>
        </p:nvSpPr>
        <p:spPr>
          <a:xfrm rot="0">
            <a:off x="515937" y="500062"/>
            <a:ext cx="5778500" cy="1325562"/>
          </a:xfrm>
          <a:prstGeom prst="rect"/>
          <a:noFill/>
          <a:ln>
            <a:noFill/>
          </a:ln>
        </p:spPr>
        <p:txBody>
          <a:bodyPr anchor="ctr" bIns="0" lIns="0" rIns="0" tIns="0" vert="horz"/>
          <a:lstStyle>
            <a:lvl1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alibri Light" pitchFamily="0" charset="1"/>
                <a:ea typeface="Calibri Light" pitchFamily="0" charset="1"/>
              </a:defRPr>
            </a:lvl1pPr>
            <a:lvl2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2pPr>
            <a:lvl3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3pPr>
            <a:lvl4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4pPr>
            <a:lvl5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altLang="en-US" baseline="0" b="1" sz="3200" lang="en-US" u="none">
                <a:solidFill>
                  <a:srgbClr val="000000"/>
                </a:solidFill>
                <a:latin typeface="Corbel" pitchFamily="34" charset="0"/>
                <a:sym typeface="Calibri" pitchFamily="34" charset="0"/>
              </a:rPr>
              <a:t>PENYANDANG DISABILITAS</a:t>
            </a:r>
            <a:br/>
            <a:r>
              <a:rPr altLang="en-US" baseline="0" b="1" sz="2400" lang="es-ES" u="none">
                <a:solidFill>
                  <a:srgbClr val="002060"/>
                </a:solidFill>
                <a:latin typeface="Calibri" pitchFamily="34" charset="0"/>
                <a:sym typeface="Calibri" pitchFamily="34" charset="0"/>
              </a:rPr>
              <a:t>(UU NO. 8, 2016, PASAL 1)</a:t>
            </a:r>
          </a:p>
        </p:txBody>
      </p:sp>
      <p:sp>
        <p:nvSpPr>
          <p:cNvPr id="1048594" name="Content Placeholder 5"/>
          <p:cNvSpPr/>
          <p:nvPr>
            <p:ph sz="full" idx="1"/>
          </p:nvPr>
        </p:nvSpPr>
        <p:spPr>
          <a:xfrm rot="0">
            <a:off x="539750" y="1825625"/>
            <a:ext cx="4510087" cy="4351337"/>
          </a:xfrm>
          <a:prstGeom prst="rect"/>
          <a:noFill/>
          <a:ln>
            <a:noFill/>
          </a:ln>
        </p:spPr>
        <p:txBody>
          <a:bodyPr anchor="t" bIns="0" lIns="0" rIns="0" tIns="0" vert="horz"/>
          <a:lstStyle>
            <a:lvl1pPr algn="l" eaLnBrk="1" fontAlgn="base" hangingPunct="1" indent="-228600" marL="22860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itchFamily="34" charset="0"/>
              <a:buChar char="•"/>
              <a:defRPr b="0" sz="2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228600" marL="68580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b="0" sz="24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228600" marL="114300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b="0" sz="20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228600" marL="160020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b="0" sz="20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228600" marL="205740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b="0" sz="20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SzPct val="100000"/>
              <a:buFontTx/>
              <a:buNone/>
            </a:pPr>
            <a:r>
              <a:rPr altLang="en-US" baseline="0" lang="en-US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Setiap orang yang mengalami </a:t>
            </a:r>
            <a:r>
              <a:rPr altLang="en-US" baseline="0" i="1" lang="en-US" u="sng">
                <a:solidFill>
                  <a:srgbClr val="002060"/>
                </a:solidFill>
                <a:latin typeface="Calibri" pitchFamily="34" charset="0"/>
                <a:sym typeface="Calibri" pitchFamily="34" charset="0"/>
              </a:rPr>
              <a:t>keterbatasan</a:t>
            </a:r>
            <a:r>
              <a:rPr altLang="en-US" baseline="0" lang="en-US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 fisik, intelektual, mental, dan/atau sensorik dalam </a:t>
            </a:r>
            <a:r>
              <a:rPr altLang="en-US" baseline="0" i="1" lang="en-US" u="sng">
                <a:solidFill>
                  <a:srgbClr val="002060"/>
                </a:solidFill>
                <a:latin typeface="Calibri" pitchFamily="34" charset="0"/>
                <a:sym typeface="Calibri" pitchFamily="34" charset="0"/>
              </a:rPr>
              <a:t>jangka waktu lama</a:t>
            </a:r>
            <a:r>
              <a:rPr altLang="en-US" baseline="0" lang="en-US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 yang dalam </a:t>
            </a:r>
            <a:r>
              <a:rPr altLang="en-US" baseline="0" i="1" lang="en-US" u="sng">
                <a:solidFill>
                  <a:srgbClr val="002060"/>
                </a:solidFill>
                <a:latin typeface="Calibri" pitchFamily="34" charset="0"/>
                <a:sym typeface="Calibri" pitchFamily="34" charset="0"/>
              </a:rPr>
              <a:t>berinteraksi dengan lingkungan </a:t>
            </a:r>
            <a:r>
              <a:rPr altLang="en-US" baseline="0" lang="en-US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dapat mengalami hambatan dan kesulitan untuk berpartisipasi secara penuh dan efektif dengan warga negara lainnya berdasarkan kesamaan hak </a:t>
            </a:r>
          </a:p>
          <a:p>
            <a:pPr algn="l" eaLnBrk="1" fontAlgn="base" hangingPunct="1" indent="0" latinLnBrk="1" lvl="0" marL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SzPct val="100000"/>
              <a:buFontTx/>
              <a:buNone/>
            </a:pPr>
            <a:endParaRPr altLang="en-US" baseline="0" sz="2400" lang="en-US" u="none">
              <a:solidFill>
                <a:srgbClr val="000000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156" name="Picture Placeholder 13"/>
          <p:cNvPicPr>
            <a:picLocks/>
          </p:cNvPicPr>
          <p:nvPr>
            <p:ph type="pic" sz="quarter" idx="4294967295"/>
          </p:nvPr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5456237" y="987425"/>
            <a:ext cx="4883150" cy="4883150"/>
          </a:xfrm>
          <a:prstGeom prst="rect"/>
          <a:noFill/>
          <a:ln>
            <a:noFill/>
          </a:ln>
        </p:spPr>
      </p:pic>
      <p:sp>
        <p:nvSpPr>
          <p:cNvPr id="1048595" name="Rectangle 11"/>
          <p:cNvSpPr/>
          <p:nvPr/>
        </p:nvSpPr>
        <p:spPr>
          <a:xfrm rot="0">
            <a:off x="238125" y="6121400"/>
            <a:ext cx="1563687" cy="736600"/>
          </a:xfrm>
          <a:prstGeom prst="rect"/>
          <a:solidFill>
            <a:srgbClr val="FFFFFF"/>
          </a:solidFill>
          <a:ln w="12700" cap="flat" cmpd="sng">
            <a:solidFill>
              <a:srgbClr val="FFFFFF">
                <a:alpha val="100000"/>
              </a:srgbClr>
            </a:solidFill>
            <a:prstDash val="solid"/>
            <a:round/>
          </a:ln>
        </p:spPr>
        <p:txBody>
          <a:bodyPr anchor="ctr" bIns="45720" lIns="91440" rIns="91440" tIns="45720" vert="horz"/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57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pic>
        <p:nvPicPr>
          <p:cNvPr id="2097157" name="Picture 9"/>
          <p:cNvPicPr>
            <a:picLocks/>
          </p:cNvPicPr>
          <p:nvPr/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298450" y="311150"/>
            <a:ext cx="11649075" cy="6235700"/>
          </a:xfrm>
          <a:prstGeom prst="rect"/>
          <a:noFill/>
          <a:ln>
            <a:noFill/>
          </a:ln>
        </p:spPr>
      </p:pic>
      <p:sp>
        <p:nvSpPr>
          <p:cNvPr id="1048601" name="Rectangle 5"/>
          <p:cNvSpPr/>
          <p:nvPr/>
        </p:nvSpPr>
        <p:spPr>
          <a:xfrm rot="0">
            <a:off x="0" y="2228850"/>
            <a:ext cx="7023100" cy="3065462"/>
          </a:xfrm>
          <a:prstGeom prst="rect"/>
          <a:solidFill>
            <a:srgbClr val="F2F2F2">
              <a:alpha val="90195"/>
            </a:srgbClr>
          </a:solidFill>
          <a:ln>
            <a:noFill/>
          </a:ln>
        </p:spPr>
        <p:txBody>
          <a:bodyPr anchor="ctr" bIns="45720" lIns="91440" rIns="91440" tIns="45720" vert="horz"/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 Light" pitchFamily="34" charset="0"/>
              <a:sym typeface="Calibri" pitchFamily="34" charset="0"/>
            </a:endParaRPr>
          </a:p>
        </p:txBody>
      </p:sp>
      <p:sp>
        <p:nvSpPr>
          <p:cNvPr id="1048602" name="TextBox 7"/>
          <p:cNvSpPr/>
          <p:nvPr/>
        </p:nvSpPr>
        <p:spPr>
          <a:xfrm rot="0">
            <a:off x="781050" y="2422525"/>
            <a:ext cx="5786437" cy="2641600"/>
          </a:xfrm>
          <a:prstGeom prst="rect"/>
          <a:noFill/>
          <a:ln>
            <a:noFill/>
          </a:ln>
        </p:spPr>
        <p:txBody>
          <a:bodyPr anchor="ctr" bIns="0" lIns="0" rIns="0" tIns="0" vert="horz">
            <a:spAutoFit/>
          </a:bodyPr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altLang="en-US" baseline="0" b="1" sz="4400" lang="en-US" u="none">
                <a:solidFill>
                  <a:srgbClr val="0070C0"/>
                </a:solidFill>
                <a:latin typeface="Century Gothic" pitchFamily="34" charset="0"/>
                <a:sym typeface="Calibri" pitchFamily="34" charset="0"/>
              </a:rPr>
              <a:t>DIMENSI PENYELENGGARAAN PEMILU YANG BEBAS DAN ADIL</a:t>
            </a:r>
          </a:p>
        </p:txBody>
      </p:sp>
      <p:sp>
        <p:nvSpPr>
          <p:cNvPr id="1048603" name="Title 1" hidden="1"/>
          <p:cNvSpPr/>
          <p:nvPr>
            <p:ph type="title" sz="full" idx="4294967295"/>
          </p:nvPr>
        </p:nvSpPr>
        <p:spPr>
          <a:xfrm rot="0">
            <a:off x="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alibri Light" pitchFamily="0" charset="1"/>
                <a:ea typeface="Calibri Light" pitchFamily="0" charset="1"/>
              </a:defRPr>
            </a:lvl1pPr>
            <a:lvl2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entury Gothic" pitchFamily="34" charset="0"/>
                <a:ea typeface="Calibri Light" pitchFamily="0" charset="1"/>
              </a:defRPr>
            </a:lvl2pPr>
            <a:lvl3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entury Gothic" pitchFamily="34" charset="0"/>
                <a:ea typeface="Calibri Light" pitchFamily="0" charset="1"/>
              </a:defRPr>
            </a:lvl3pPr>
            <a:lvl4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entury Gothic" pitchFamily="34" charset="0"/>
                <a:ea typeface="Calibri Light" pitchFamily="0" charset="1"/>
              </a:defRPr>
            </a:lvl4pPr>
            <a:lvl5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entury Gothic" pitchFamily="34" charset="0"/>
                <a:ea typeface="Calibri Light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altLang="en-US" baseline="0" lang="en-US" u="none">
                <a:solidFill>
                  <a:srgbClr val="000000"/>
                </a:solidFill>
                <a:latin typeface="Century Gothic" pitchFamily="34" charset="0"/>
                <a:sym typeface="Calibri" pitchFamily="34" charset="0"/>
              </a:rPr>
              <a:t>Balanced scorecard slide 1</a:t>
            </a:r>
          </a:p>
        </p:txBody>
      </p:sp>
      <p:pic>
        <p:nvPicPr>
          <p:cNvPr id="2097158" name="Picture 11"/>
          <p:cNvPicPr>
            <a:picLocks/>
          </p:cNvPicPr>
          <p:nvPr/>
        </p:nvPicPr>
        <p:blipFill>
          <a:blip xmlns:r="http://schemas.openxmlformats.org/officeDocument/2006/relationships" r:embed="rId2"/>
          <a:srcRect l="0" t="0" r="0" b="0"/>
          <a:stretch>
            <a:fillRect/>
          </a:stretch>
        </p:blipFill>
        <p:spPr>
          <a:xfrm rot="0">
            <a:off x="10140950" y="349250"/>
            <a:ext cx="1550987" cy="812800"/>
          </a:xfrm>
          <a:prstGeom prst="rect"/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66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04" name="Rectangle 5"/>
          <p:cNvSpPr/>
          <p:nvPr/>
        </p:nvSpPr>
        <p:spPr>
          <a:xfrm rot="0">
            <a:off x="0" y="482600"/>
            <a:ext cx="7477125" cy="1123950"/>
          </a:xfrm>
          <a:prstGeom prst="rect"/>
          <a:solidFill>
            <a:srgbClr val="0D0D0D">
              <a:alpha val="90195"/>
            </a:srgbClr>
          </a:solidFill>
          <a:ln>
            <a:noFill/>
          </a:ln>
        </p:spPr>
        <p:txBody>
          <a:bodyPr anchor="ctr" bIns="45720" lIns="91440" rIns="91440" tIns="45720" vert="horz"/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ctr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 Light" pitchFamily="34" charset="0"/>
              <a:sym typeface="Calibri" pitchFamily="34" charset="0"/>
            </a:endParaRPr>
          </a:p>
        </p:txBody>
      </p:sp>
      <p:sp>
        <p:nvSpPr>
          <p:cNvPr id="1048605" name="TextBox 7"/>
          <p:cNvSpPr/>
          <p:nvPr/>
        </p:nvSpPr>
        <p:spPr>
          <a:xfrm rot="0">
            <a:off x="820737" y="600075"/>
            <a:ext cx="7142162" cy="862012"/>
          </a:xfrm>
          <a:prstGeom prst="rect"/>
          <a:noFill/>
          <a:ln>
            <a:noFill/>
          </a:ln>
        </p:spPr>
        <p:txBody>
          <a:bodyPr anchor="ctr" bIns="0" lIns="0" rIns="0" tIns="0" vert="horz">
            <a:spAutoFit/>
          </a:bodyPr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altLang="en-US" baseline="0" b="1" sz="2800" lang="en-US" u="none">
                <a:solidFill>
                  <a:srgbClr val="FFFFFF"/>
                </a:solidFill>
                <a:latin typeface="Century Gothic" pitchFamily="34" charset="0"/>
                <a:sym typeface="Calibri" pitchFamily="34" charset="0"/>
              </a:rPr>
              <a:t>DIMENSI PENYELENGGARAAN PEMILU YANG BEBAS DAN ADIL</a:t>
            </a:r>
          </a:p>
        </p:txBody>
      </p:sp>
      <p:sp>
        <p:nvSpPr>
          <p:cNvPr id="1048606" name="Title 1" hidden="1"/>
          <p:cNvSpPr/>
          <p:nvPr>
            <p:ph type="title" sz="full" idx="4294967295"/>
          </p:nvPr>
        </p:nvSpPr>
        <p:spPr>
          <a:xfrm rot="0">
            <a:off x="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alibri Light" pitchFamily="0" charset="1"/>
                <a:ea typeface="Calibri Light" pitchFamily="0" charset="1"/>
              </a:defRPr>
            </a:lvl1pPr>
            <a:lvl2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entury Gothic" pitchFamily="34" charset="0"/>
                <a:ea typeface="Calibri Light" pitchFamily="0" charset="1"/>
              </a:defRPr>
            </a:lvl2pPr>
            <a:lvl3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entury Gothic" pitchFamily="34" charset="0"/>
                <a:ea typeface="Calibri Light" pitchFamily="0" charset="1"/>
              </a:defRPr>
            </a:lvl3pPr>
            <a:lvl4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entury Gothic" pitchFamily="34" charset="0"/>
                <a:ea typeface="Calibri Light" pitchFamily="0" charset="1"/>
              </a:defRPr>
            </a:lvl4pPr>
            <a:lvl5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entury Gothic" pitchFamily="34" charset="0"/>
                <a:ea typeface="Calibri Light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altLang="en-US" baseline="0" lang="en-US" u="none">
                <a:solidFill>
                  <a:srgbClr val="000000"/>
                </a:solidFill>
                <a:latin typeface="Century Gothic" pitchFamily="34" charset="0"/>
                <a:sym typeface="Calibri" pitchFamily="34" charset="0"/>
              </a:rPr>
              <a:t>Balanced scorecard slide 1</a:t>
            </a:r>
          </a:p>
        </p:txBody>
      </p:sp>
      <p:grpSp>
        <p:nvGrpSpPr>
          <p:cNvPr id="67" name=""/>
          <p:cNvGrpSpPr/>
          <p:nvPr/>
        </p:nvGrpSpPr>
        <p:grpSpPr>
          <a:xfrm rot="0">
            <a:off x="263525" y="250825"/>
            <a:ext cx="11703050" cy="6356350"/>
            <a:chOff x="263943" y="250167"/>
            <a:chExt cx="11702392" cy="6357668"/>
          </a:xfrm>
        </p:grpSpPr>
        <p:sp>
          <p:nvSpPr>
            <p:cNvPr id="1048607" name="Rectangle 2"/>
            <p:cNvSpPr/>
            <p:nvPr/>
          </p:nvSpPr>
          <p:spPr>
            <a:xfrm rot="0">
              <a:off x="292516" y="250167"/>
              <a:ext cx="11664294" cy="115912"/>
            </a:xfrm>
            <a:prstGeom prst="rect"/>
            <a:solidFill>
              <a:srgbClr val="C53048"/>
            </a:solidFill>
            <a:ln>
              <a:noFill/>
            </a:ln>
          </p:spPr>
          <p:txBody>
            <a:bodyPr anchor="ctr" bIns="45720" lIns="91440" rIns="91440" tIns="45720" vert="horz"/>
            <a:lstStyle>
              <a:lvl1pPr algn="l" fontAlgn="base" indent="0" latinLnBrk="1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1pPr>
              <a:lvl2pPr algn="l" fontAlgn="base" indent="0" latinLnBrk="1" marL="4572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2pPr>
              <a:lvl3pPr algn="l" fontAlgn="base" indent="0" latinLnBrk="1" marL="9144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3pPr>
              <a:lvl4pPr algn="l" fontAlgn="base" indent="0" latinLnBrk="1" marL="13716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4pPr>
              <a:lvl5pPr algn="l" fontAlgn="base" indent="0" latinLnBrk="1" marL="18288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5pPr>
            </a:lstStyle>
            <a:p>
              <a:pPr algn="ct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altLang="en-US" baseline="0" lang="en-US" u="none">
                <a:solidFill>
                  <a:srgbClr val="FFFFFF"/>
                </a:solidFill>
                <a:latin typeface="Calibri Light" pitchFamily="34" charset="0"/>
                <a:sym typeface="Calibri" pitchFamily="34" charset="0"/>
              </a:endParaRPr>
            </a:p>
          </p:txBody>
        </p:sp>
        <p:sp>
          <p:nvSpPr>
            <p:cNvPr id="1048608" name="Rectangle 10"/>
            <p:cNvSpPr/>
            <p:nvPr/>
          </p:nvSpPr>
          <p:spPr>
            <a:xfrm rot="0">
              <a:off x="263943" y="6491924"/>
              <a:ext cx="11664294" cy="115911"/>
            </a:xfrm>
            <a:prstGeom prst="rect"/>
            <a:solidFill>
              <a:srgbClr val="C53048"/>
            </a:solidFill>
            <a:ln>
              <a:noFill/>
            </a:ln>
          </p:spPr>
          <p:txBody>
            <a:bodyPr anchor="ctr" bIns="45720" lIns="91440" rIns="91440" tIns="45720" vert="horz"/>
            <a:lstStyle>
              <a:lvl1pPr algn="l" fontAlgn="base" indent="0" latinLnBrk="1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1pPr>
              <a:lvl2pPr algn="l" fontAlgn="base" indent="0" latinLnBrk="1" marL="4572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2pPr>
              <a:lvl3pPr algn="l" fontAlgn="base" indent="0" latinLnBrk="1" marL="9144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3pPr>
              <a:lvl4pPr algn="l" fontAlgn="base" indent="0" latinLnBrk="1" marL="13716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4pPr>
              <a:lvl5pPr algn="l" fontAlgn="base" indent="0" latinLnBrk="1" marL="18288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5pPr>
            </a:lstStyle>
            <a:p>
              <a:pPr algn="ct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altLang="en-US" baseline="0" lang="en-US" u="none">
                <a:solidFill>
                  <a:srgbClr val="FFFFFF"/>
                </a:solidFill>
                <a:latin typeface="Calibri Light" pitchFamily="34" charset="0"/>
                <a:sym typeface="Calibri" pitchFamily="34" charset="0"/>
              </a:endParaRPr>
            </a:p>
          </p:txBody>
        </p:sp>
        <p:sp>
          <p:nvSpPr>
            <p:cNvPr id="1048609" name="Rectangle 11"/>
            <p:cNvSpPr/>
            <p:nvPr/>
          </p:nvSpPr>
          <p:spPr>
            <a:xfrm rot="5400000">
              <a:off x="-2848221" y="3362331"/>
              <a:ext cx="6357668" cy="133343"/>
            </a:xfrm>
            <a:prstGeom prst="rect"/>
            <a:solidFill>
              <a:srgbClr val="C53048"/>
            </a:solidFill>
            <a:ln>
              <a:noFill/>
            </a:ln>
          </p:spPr>
          <p:txBody>
            <a:bodyPr anchor="ctr" bIns="45720" lIns="91440" rIns="91440" tIns="45720" vert="horz"/>
            <a:lstStyle>
              <a:lvl1pPr algn="l" fontAlgn="base" indent="0" latinLnBrk="1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1pPr>
              <a:lvl2pPr algn="l" fontAlgn="base" indent="0" latinLnBrk="1" marL="4572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2pPr>
              <a:lvl3pPr algn="l" fontAlgn="base" indent="0" latinLnBrk="1" marL="9144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3pPr>
              <a:lvl4pPr algn="l" fontAlgn="base" indent="0" latinLnBrk="1" marL="13716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4pPr>
              <a:lvl5pPr algn="l" fontAlgn="base" indent="0" latinLnBrk="1" marL="18288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5pPr>
            </a:lstStyle>
            <a:p>
              <a:pPr algn="ct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altLang="en-US" baseline="0" lang="en-US" u="none">
                <a:solidFill>
                  <a:srgbClr val="FFFFFF"/>
                </a:solidFill>
                <a:latin typeface="Calibri Light" pitchFamily="34" charset="0"/>
                <a:sym typeface="Calibri" pitchFamily="34" charset="0"/>
              </a:endParaRPr>
            </a:p>
          </p:txBody>
        </p:sp>
        <p:sp>
          <p:nvSpPr>
            <p:cNvPr id="1048610" name="Rectangle 12"/>
            <p:cNvSpPr/>
            <p:nvPr/>
          </p:nvSpPr>
          <p:spPr>
            <a:xfrm rot="5400000">
              <a:off x="8720829" y="3362331"/>
              <a:ext cx="6357668" cy="133343"/>
            </a:xfrm>
            <a:prstGeom prst="rect"/>
            <a:solidFill>
              <a:srgbClr val="C53048"/>
            </a:solidFill>
            <a:ln>
              <a:noFill/>
            </a:ln>
          </p:spPr>
          <p:txBody>
            <a:bodyPr anchor="ctr" bIns="45720" lIns="91440" rIns="91440" tIns="45720" vert="horz"/>
            <a:lstStyle>
              <a:lvl1pPr algn="l" fontAlgn="base" indent="0" latinLnBrk="1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1pPr>
              <a:lvl2pPr algn="l" fontAlgn="base" indent="0" latinLnBrk="1" marL="4572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2pPr>
              <a:lvl3pPr algn="l" fontAlgn="base" indent="0" latinLnBrk="1" marL="9144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3pPr>
              <a:lvl4pPr algn="l" fontAlgn="base" indent="0" latinLnBrk="1" marL="13716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4pPr>
              <a:lvl5pPr algn="l" fontAlgn="base" indent="0" latinLnBrk="1" marL="18288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5pPr>
            </a:lstStyle>
            <a:p>
              <a:pPr algn="ctr" eaLnBrk="1" fontAlgn="base" hangingPunct="1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altLang="en-US" baseline="0" lang="en-US" u="none">
                <a:solidFill>
                  <a:srgbClr val="FFFFFF"/>
                </a:solidFill>
                <a:latin typeface="Calibri Light" pitchFamily="34" charset="0"/>
                <a:sym typeface="Calibri" pitchFamily="34" charset="0"/>
              </a:endParaRPr>
            </a:p>
          </p:txBody>
        </p:sp>
      </p:grpSp>
      <p:pic>
        <p:nvPicPr>
          <p:cNvPr id="2097159" name="Picture 47"/>
          <p:cNvPicPr>
            <a:picLocks/>
          </p:cNvPicPr>
          <p:nvPr/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10140950" y="349250"/>
            <a:ext cx="1550987" cy="812800"/>
          </a:xfrm>
          <a:prstGeom prst="rect"/>
          <a:noFill/>
          <a:ln>
            <a:noFill/>
          </a:ln>
        </p:spPr>
      </p:pic>
      <p:pic>
        <p:nvPicPr>
          <p:cNvPr id="2097160" name="Picture 2" descr="D:\LENOVO\Documents\Tugas Negara\kang fay\bawaslu\IKP 2020\Hari ini 19-2-2020\Dimensi PPBA-.jpeg"/>
          <p:cNvPicPr>
            <a:picLocks/>
          </p:cNvPicPr>
          <p:nvPr/>
        </p:nvPicPr>
        <p:blipFill>
          <a:blip xmlns:r="http://schemas.openxmlformats.org/officeDocument/2006/relationships" r:embed="rId2"/>
          <a:srcRect l="0" t="18945" r="0" b="48410"/>
          <a:stretch>
            <a:fillRect/>
          </a:stretch>
        </p:blipFill>
        <p:spPr>
          <a:xfrm rot="0">
            <a:off x="820737" y="1924050"/>
            <a:ext cx="9880600" cy="4313237"/>
          </a:xfrm>
          <a:prstGeom prst="rect"/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68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pic>
        <p:nvPicPr>
          <p:cNvPr id="2097161" name="Picture 6" descr="Hasil gambar untuk TINTA PILKADA"/>
          <p:cNvPicPr>
            <a:picLocks/>
          </p:cNvPicPr>
          <p:nvPr/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328612" y="360362"/>
            <a:ext cx="11588750" cy="6156325"/>
          </a:xfrm>
          <a:prstGeom prst="rect"/>
          <a:noFill/>
          <a:ln>
            <a:noFill/>
          </a:ln>
        </p:spPr>
      </p:pic>
      <p:sp>
        <p:nvSpPr>
          <p:cNvPr id="1048611" name="Rectangle 5"/>
          <p:cNvSpPr/>
          <p:nvPr/>
        </p:nvSpPr>
        <p:spPr>
          <a:xfrm rot="0">
            <a:off x="0" y="2559050"/>
            <a:ext cx="7023100" cy="2370137"/>
          </a:xfrm>
          <a:prstGeom prst="rect"/>
          <a:solidFill>
            <a:srgbClr val="F2F2F2">
              <a:alpha val="90195"/>
            </a:srgbClr>
          </a:solidFill>
          <a:ln>
            <a:noFill/>
          </a:ln>
        </p:spPr>
        <p:txBody>
          <a:bodyPr anchor="ctr" bIns="45720" lIns="91440" rIns="91440" tIns="45720" vert="horz"/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 Light" pitchFamily="34" charset="0"/>
              <a:sym typeface="Calibri" pitchFamily="34" charset="0"/>
            </a:endParaRPr>
          </a:p>
        </p:txBody>
      </p:sp>
      <p:sp>
        <p:nvSpPr>
          <p:cNvPr id="1048612" name="TextBox 7"/>
          <p:cNvSpPr/>
          <p:nvPr/>
        </p:nvSpPr>
        <p:spPr>
          <a:xfrm rot="0">
            <a:off x="781050" y="3082925"/>
            <a:ext cx="5786437" cy="1322387"/>
          </a:xfrm>
          <a:prstGeom prst="rect"/>
          <a:noFill/>
          <a:ln>
            <a:noFill/>
          </a:ln>
        </p:spPr>
        <p:txBody>
          <a:bodyPr anchor="ctr" bIns="0" lIns="0" rIns="0" tIns="0" vert="horz">
            <a:spAutoFit/>
          </a:bodyPr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l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altLang="en-US" baseline="0" b="1" sz="4400" lang="en-US" u="none">
                <a:solidFill>
                  <a:srgbClr val="FF0000"/>
                </a:solidFill>
                <a:latin typeface="Century Gothic" pitchFamily="34" charset="0"/>
                <a:sym typeface="Calibri" pitchFamily="34" charset="0"/>
              </a:rPr>
              <a:t>DIMENSI PARTISIPASI POLITIK</a:t>
            </a:r>
          </a:p>
        </p:txBody>
      </p:sp>
      <p:sp>
        <p:nvSpPr>
          <p:cNvPr id="1048613" name="Title 1" hidden="1"/>
          <p:cNvSpPr/>
          <p:nvPr>
            <p:ph type="title" sz="full" idx="4294967295"/>
          </p:nvPr>
        </p:nvSpPr>
        <p:spPr>
          <a:xfrm rot="0">
            <a:off x="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alibri Light" pitchFamily="0" charset="1"/>
                <a:ea typeface="Calibri Light" pitchFamily="0" charset="1"/>
              </a:defRPr>
            </a:lvl1pPr>
            <a:lvl2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entury Gothic" pitchFamily="34" charset="0"/>
                <a:ea typeface="Calibri Light" pitchFamily="0" charset="1"/>
              </a:defRPr>
            </a:lvl2pPr>
            <a:lvl3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entury Gothic" pitchFamily="34" charset="0"/>
                <a:ea typeface="Calibri Light" pitchFamily="0" charset="1"/>
              </a:defRPr>
            </a:lvl3pPr>
            <a:lvl4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entury Gothic" pitchFamily="34" charset="0"/>
                <a:ea typeface="Calibri Light" pitchFamily="0" charset="1"/>
              </a:defRPr>
            </a:lvl4pPr>
            <a:lvl5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entury Gothic" pitchFamily="34" charset="0"/>
                <a:ea typeface="Calibri Light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altLang="en-US" baseline="0" lang="en-US" u="none">
                <a:solidFill>
                  <a:srgbClr val="000000"/>
                </a:solidFill>
                <a:latin typeface="Century Gothic" pitchFamily="34" charset="0"/>
                <a:sym typeface="Calibri" pitchFamily="34" charset="0"/>
              </a:rPr>
              <a:t>Balanced scorecard slide 1</a:t>
            </a:r>
          </a:p>
        </p:txBody>
      </p:sp>
      <p:pic>
        <p:nvPicPr>
          <p:cNvPr id="2097162" name="Picture 8"/>
          <p:cNvPicPr>
            <a:picLocks/>
          </p:cNvPicPr>
          <p:nvPr/>
        </p:nvPicPr>
        <p:blipFill>
          <a:blip xmlns:r="http://schemas.openxmlformats.org/officeDocument/2006/relationships" r:embed="rId2"/>
          <a:srcRect l="0" t="0" r="0" b="0"/>
          <a:stretch>
            <a:fillRect/>
          </a:stretch>
        </p:blipFill>
        <p:spPr>
          <a:xfrm rot="0">
            <a:off x="10140950" y="349250"/>
            <a:ext cx="1550987" cy="812800"/>
          </a:xfrm>
          <a:prstGeom prst="rect"/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69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14" name="Rectangle 5"/>
          <p:cNvSpPr/>
          <p:nvPr/>
        </p:nvSpPr>
        <p:spPr>
          <a:xfrm rot="0">
            <a:off x="0" y="482600"/>
            <a:ext cx="7477125" cy="814387"/>
          </a:xfrm>
          <a:prstGeom prst="rect"/>
          <a:solidFill>
            <a:srgbClr val="0D0D0D">
              <a:alpha val="90195"/>
            </a:srgbClr>
          </a:solidFill>
          <a:ln>
            <a:noFill/>
          </a:ln>
        </p:spPr>
        <p:txBody>
          <a:bodyPr anchor="ctr" bIns="45720" lIns="91440" rIns="91440" tIns="45720" vert="horz"/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 Light" pitchFamily="34" charset="0"/>
              <a:sym typeface="Calibri" pitchFamily="34" charset="0"/>
            </a:endParaRPr>
          </a:p>
        </p:txBody>
      </p:sp>
      <p:sp>
        <p:nvSpPr>
          <p:cNvPr id="1048615" name="TextBox 7"/>
          <p:cNvSpPr/>
          <p:nvPr/>
        </p:nvSpPr>
        <p:spPr>
          <a:xfrm rot="0">
            <a:off x="820737" y="646112"/>
            <a:ext cx="7142162" cy="431800"/>
          </a:xfrm>
          <a:prstGeom prst="rect"/>
          <a:noFill/>
          <a:ln>
            <a:noFill/>
          </a:ln>
        </p:spPr>
        <p:txBody>
          <a:bodyPr anchor="ctr" bIns="0" lIns="0" rIns="0" tIns="0" vert="horz">
            <a:spAutoFit/>
          </a:bodyPr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l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altLang="en-US" baseline="0" b="1" sz="2800" lang="en-US" u="none">
                <a:solidFill>
                  <a:srgbClr val="FFFFFF"/>
                </a:solidFill>
                <a:latin typeface="Century Gothic" pitchFamily="34" charset="0"/>
                <a:sym typeface="Calibri" pitchFamily="34" charset="0"/>
              </a:rPr>
              <a:t>DIMENSI PARTISIPASI POLITIK</a:t>
            </a:r>
          </a:p>
        </p:txBody>
      </p:sp>
      <p:sp>
        <p:nvSpPr>
          <p:cNvPr id="1048616" name="Title 1" hidden="1"/>
          <p:cNvSpPr/>
          <p:nvPr>
            <p:ph type="title" sz="full" idx="4294967295"/>
          </p:nvPr>
        </p:nvSpPr>
        <p:spPr>
          <a:xfrm rot="0">
            <a:off x="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alibri Light" pitchFamily="0" charset="1"/>
                <a:ea typeface="Calibri Light" pitchFamily="0" charset="1"/>
              </a:defRPr>
            </a:lvl1pPr>
            <a:lvl2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entury Gothic" pitchFamily="34" charset="0"/>
                <a:ea typeface="Calibri Light" pitchFamily="0" charset="1"/>
              </a:defRPr>
            </a:lvl2pPr>
            <a:lvl3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entury Gothic" pitchFamily="34" charset="0"/>
                <a:ea typeface="Calibri Light" pitchFamily="0" charset="1"/>
              </a:defRPr>
            </a:lvl3pPr>
            <a:lvl4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entury Gothic" pitchFamily="34" charset="0"/>
                <a:ea typeface="Calibri Light" pitchFamily="0" charset="1"/>
              </a:defRPr>
            </a:lvl4pPr>
            <a:lvl5pPr algn="l" fontAlgn="base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entury Gothic" pitchFamily="34" charset="0"/>
                <a:ea typeface="Calibri Light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altLang="en-US" baseline="0" lang="en-US" u="none">
                <a:solidFill>
                  <a:srgbClr val="000000"/>
                </a:solidFill>
                <a:latin typeface="Century Gothic" pitchFamily="34" charset="0"/>
                <a:sym typeface="Calibri" pitchFamily="34" charset="0"/>
              </a:rPr>
              <a:t>Balanced scorecard slide 1</a:t>
            </a:r>
          </a:p>
        </p:txBody>
      </p:sp>
      <p:grpSp>
        <p:nvGrpSpPr>
          <p:cNvPr id="70" name=""/>
          <p:cNvGrpSpPr/>
          <p:nvPr/>
        </p:nvGrpSpPr>
        <p:grpSpPr>
          <a:xfrm rot="0">
            <a:off x="263525" y="250825"/>
            <a:ext cx="11703050" cy="6356350"/>
            <a:chOff x="263943" y="250167"/>
            <a:chExt cx="11702392" cy="6357668"/>
          </a:xfrm>
        </p:grpSpPr>
        <p:sp>
          <p:nvSpPr>
            <p:cNvPr id="1048617" name="Rectangle 2"/>
            <p:cNvSpPr/>
            <p:nvPr/>
          </p:nvSpPr>
          <p:spPr>
            <a:xfrm rot="0">
              <a:off x="292516" y="250167"/>
              <a:ext cx="11664294" cy="115912"/>
            </a:xfrm>
            <a:prstGeom prst="rect"/>
            <a:solidFill>
              <a:srgbClr val="C53048"/>
            </a:solidFill>
            <a:ln>
              <a:noFill/>
            </a:ln>
          </p:spPr>
          <p:txBody>
            <a:bodyPr anchor="ctr" bIns="45720" lIns="91440" rIns="91440" tIns="45720" vert="horz"/>
            <a:lstStyle>
              <a:lvl1pPr algn="l" fontAlgn="base" indent="0" latinLnBrk="1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1pPr>
              <a:lvl2pPr algn="l" fontAlgn="base" indent="0" latinLnBrk="1" marL="4572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2pPr>
              <a:lvl3pPr algn="l" fontAlgn="base" indent="0" latinLnBrk="1" marL="9144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3pPr>
              <a:lvl4pPr algn="l" fontAlgn="base" indent="0" latinLnBrk="1" marL="13716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4pPr>
              <a:lvl5pPr algn="l" fontAlgn="base" indent="0" latinLnBrk="1" marL="18288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5pPr>
            </a:lstStyle>
            <a:p>
              <a:pPr algn="ct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altLang="en-US" baseline="0" lang="en-US" u="none">
                <a:solidFill>
                  <a:srgbClr val="FFFFFF"/>
                </a:solidFill>
                <a:latin typeface="Calibri Light" pitchFamily="34" charset="0"/>
                <a:sym typeface="Calibri" pitchFamily="34" charset="0"/>
              </a:endParaRPr>
            </a:p>
          </p:txBody>
        </p:sp>
        <p:sp>
          <p:nvSpPr>
            <p:cNvPr id="1048618" name="Rectangle 10"/>
            <p:cNvSpPr/>
            <p:nvPr/>
          </p:nvSpPr>
          <p:spPr>
            <a:xfrm rot="0">
              <a:off x="263943" y="6491924"/>
              <a:ext cx="11664294" cy="115911"/>
            </a:xfrm>
            <a:prstGeom prst="rect"/>
            <a:solidFill>
              <a:srgbClr val="C53048"/>
            </a:solidFill>
            <a:ln>
              <a:noFill/>
            </a:ln>
          </p:spPr>
          <p:txBody>
            <a:bodyPr anchor="ctr" bIns="45720" lIns="91440" rIns="91440" tIns="45720" vert="horz"/>
            <a:lstStyle>
              <a:lvl1pPr algn="l" fontAlgn="base" indent="0" latinLnBrk="1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1pPr>
              <a:lvl2pPr algn="l" fontAlgn="base" indent="0" latinLnBrk="1" marL="4572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2pPr>
              <a:lvl3pPr algn="l" fontAlgn="base" indent="0" latinLnBrk="1" marL="9144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3pPr>
              <a:lvl4pPr algn="l" fontAlgn="base" indent="0" latinLnBrk="1" marL="13716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4pPr>
              <a:lvl5pPr algn="l" fontAlgn="base" indent="0" latinLnBrk="1" marL="18288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5pPr>
            </a:lstStyle>
            <a:p>
              <a:pPr algn="ct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altLang="en-US" baseline="0" lang="en-US" u="none">
                <a:solidFill>
                  <a:srgbClr val="FFFFFF"/>
                </a:solidFill>
                <a:latin typeface="Calibri Light" pitchFamily="34" charset="0"/>
                <a:sym typeface="Calibri" pitchFamily="34" charset="0"/>
              </a:endParaRPr>
            </a:p>
          </p:txBody>
        </p:sp>
        <p:sp>
          <p:nvSpPr>
            <p:cNvPr id="1048619" name="Rectangle 11"/>
            <p:cNvSpPr/>
            <p:nvPr/>
          </p:nvSpPr>
          <p:spPr>
            <a:xfrm rot="5400000">
              <a:off x="-2848221" y="3362331"/>
              <a:ext cx="6357668" cy="133343"/>
            </a:xfrm>
            <a:prstGeom prst="rect"/>
            <a:solidFill>
              <a:srgbClr val="C53048"/>
            </a:solidFill>
            <a:ln>
              <a:noFill/>
            </a:ln>
          </p:spPr>
          <p:txBody>
            <a:bodyPr anchor="ctr" bIns="45720" lIns="91440" rIns="91440" tIns="45720" vert="horz"/>
            <a:lstStyle>
              <a:lvl1pPr algn="l" fontAlgn="base" indent="0" latinLnBrk="1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1pPr>
              <a:lvl2pPr algn="l" fontAlgn="base" indent="0" latinLnBrk="1" marL="4572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2pPr>
              <a:lvl3pPr algn="l" fontAlgn="base" indent="0" latinLnBrk="1" marL="9144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3pPr>
              <a:lvl4pPr algn="l" fontAlgn="base" indent="0" latinLnBrk="1" marL="13716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4pPr>
              <a:lvl5pPr algn="l" fontAlgn="base" indent="0" latinLnBrk="1" marL="18288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5pPr>
            </a:lstStyle>
            <a:p>
              <a:pPr algn="ct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altLang="en-US" baseline="0" lang="en-US" u="none">
                <a:solidFill>
                  <a:srgbClr val="FFFFFF"/>
                </a:solidFill>
                <a:latin typeface="Calibri Light" pitchFamily="34" charset="0"/>
                <a:sym typeface="Calibri" pitchFamily="34" charset="0"/>
              </a:endParaRPr>
            </a:p>
          </p:txBody>
        </p:sp>
        <p:sp>
          <p:nvSpPr>
            <p:cNvPr id="1048620" name="Rectangle 12"/>
            <p:cNvSpPr/>
            <p:nvPr/>
          </p:nvSpPr>
          <p:spPr>
            <a:xfrm rot="5400000">
              <a:off x="8720829" y="3362331"/>
              <a:ext cx="6357668" cy="133343"/>
            </a:xfrm>
            <a:prstGeom prst="rect"/>
            <a:solidFill>
              <a:srgbClr val="C53048"/>
            </a:solidFill>
            <a:ln>
              <a:noFill/>
            </a:ln>
          </p:spPr>
          <p:txBody>
            <a:bodyPr anchor="ctr" bIns="45720" lIns="91440" rIns="91440" tIns="45720" vert="horz"/>
            <a:lstStyle>
              <a:lvl1pPr algn="l" fontAlgn="base" indent="0" latinLnBrk="1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1pPr>
              <a:lvl2pPr algn="l" fontAlgn="base" indent="0" latinLnBrk="1" marL="4572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2pPr>
              <a:lvl3pPr algn="l" fontAlgn="base" indent="0" latinLnBrk="1" marL="9144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3pPr>
              <a:lvl4pPr algn="l" fontAlgn="base" indent="0" latinLnBrk="1" marL="13716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4pPr>
              <a:lvl5pPr algn="l" fontAlgn="base" indent="0" latinLnBrk="1" marL="18288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5pPr>
            </a:lstStyle>
            <a:p>
              <a:pPr algn="ct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altLang="en-US" baseline="0" lang="en-US" u="none">
                <a:solidFill>
                  <a:srgbClr val="FFFFFF"/>
                </a:solidFill>
                <a:latin typeface="Calibri Light" pitchFamily="34" charset="0"/>
                <a:sym typeface="Calibri" pitchFamily="34" charset="0"/>
              </a:endParaRPr>
            </a:p>
          </p:txBody>
        </p:sp>
      </p:grpSp>
      <p:pic>
        <p:nvPicPr>
          <p:cNvPr id="2097163" name="Picture 47"/>
          <p:cNvPicPr>
            <a:picLocks/>
          </p:cNvPicPr>
          <p:nvPr/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10140950" y="349250"/>
            <a:ext cx="1550987" cy="812800"/>
          </a:xfrm>
          <a:prstGeom prst="rect"/>
          <a:noFill/>
          <a:ln>
            <a:noFill/>
          </a:ln>
        </p:spPr>
      </p:pic>
      <p:pic>
        <p:nvPicPr>
          <p:cNvPr id="2097164" name="Picture 4"/>
          <p:cNvPicPr>
            <a:picLocks/>
          </p:cNvPicPr>
          <p:nvPr/>
        </p:nvPicPr>
        <p:blipFill>
          <a:blip xmlns:r="http://schemas.openxmlformats.org/officeDocument/2006/relationships" r:embed="rId2"/>
          <a:srcRect l="0" t="0" r="0" b="0"/>
          <a:stretch>
            <a:fillRect/>
          </a:stretch>
        </p:blipFill>
        <p:spPr>
          <a:xfrm rot="0">
            <a:off x="820737" y="1887537"/>
            <a:ext cx="10412412" cy="3860800"/>
          </a:xfrm>
          <a:prstGeom prst="rect"/>
          <a:noFill/>
          <a:ln>
            <a:noFill/>
          </a:ln>
        </p:spPr>
      </p:pic>
    </p:spTree>
  </p:cSld>
  <p:clrMapOvr>
    <a:masterClrMapping/>
  </p:clrMapOvr>
  <p:timing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72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pic>
        <p:nvPicPr>
          <p:cNvPr id="2097167" name="Content Placeholder 3"/>
          <p:cNvPicPr>
            <a:picLocks/>
          </p:cNvPicPr>
          <p:nvPr>
            <p:ph sz="full" idx="1"/>
          </p:nvPr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414337" y="1079500"/>
            <a:ext cx="7034212" cy="5291137"/>
          </a:xfrm>
          <a:prstGeom prst="rect"/>
          <a:noFill/>
          <a:ln>
            <a:noFill/>
          </a:ln>
        </p:spPr>
      </p:pic>
      <p:pic>
        <p:nvPicPr>
          <p:cNvPr id="2097168" name="Picture Placeholder 5"/>
          <p:cNvPicPr>
            <a:picLocks/>
          </p:cNvPicPr>
          <p:nvPr>
            <p:ph type="pic" sz="quarter" idx="4294967295"/>
          </p:nvPr>
        </p:nvPicPr>
        <p:blipFill>
          <a:blip xmlns:r="http://schemas.openxmlformats.org/officeDocument/2006/relationships" r:embed="rId2"/>
          <a:srcRect l="0" t="0" r="0" b="0"/>
          <a:stretch>
            <a:fillRect/>
          </a:stretch>
        </p:blipFill>
        <p:spPr>
          <a:xfrm rot="0">
            <a:off x="7443787" y="0"/>
            <a:ext cx="4748212" cy="4352925"/>
          </a:xfrm>
          <a:prstGeom prst="rect"/>
          <a:noFill/>
          <a:ln>
            <a:noFill/>
          </a:ln>
        </p:spPr>
      </p:pic>
      <p:sp>
        <p:nvSpPr>
          <p:cNvPr id="1048628" name="Title 1"/>
          <p:cNvSpPr/>
          <p:nvPr>
            <p:ph type="title" sz="full" idx="4294967295"/>
          </p:nvPr>
        </p:nvSpPr>
        <p:spPr>
          <a:xfrm rot="0">
            <a:off x="539750" y="211137"/>
            <a:ext cx="4937125" cy="1325562"/>
          </a:xfrm>
          <a:prstGeom prst="rect"/>
          <a:noFill/>
          <a:ln>
            <a:noFill/>
          </a:ln>
        </p:spPr>
        <p:txBody>
          <a:bodyPr anchor="ctr" bIns="0" lIns="0" rIns="0" tIns="0" vert="horz"/>
          <a:lstStyle>
            <a:lvl1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alibri Light" pitchFamily="0" charset="1"/>
                <a:ea typeface="Calibri Light" pitchFamily="0" charset="1"/>
              </a:defRPr>
            </a:lvl1pPr>
            <a:lvl2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2pPr>
            <a:lvl3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3pPr>
            <a:lvl4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4pPr>
            <a:lvl5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altLang="en-US" baseline="0" b="1" sz="3200" lang="en-US" u="none">
                <a:solidFill>
                  <a:srgbClr val="404040"/>
                </a:solidFill>
                <a:latin typeface="Corbel" pitchFamily="34" charset="0"/>
                <a:sym typeface="Calibri" pitchFamily="34" charset="0"/>
              </a:rPr>
              <a:t>HAK PILIH</a:t>
            </a:r>
          </a:p>
        </p:txBody>
      </p:sp>
      <p:sp>
        <p:nvSpPr>
          <p:cNvPr id="1048629" name="Rectangle 6"/>
          <p:cNvSpPr/>
          <p:nvPr/>
        </p:nvSpPr>
        <p:spPr>
          <a:xfrm rot="0">
            <a:off x="225425" y="6278562"/>
            <a:ext cx="1524000" cy="466725"/>
          </a:xfrm>
          <a:prstGeom prst="rect"/>
          <a:solidFill>
            <a:srgbClr val="FFFFFF"/>
          </a:solidFill>
          <a:ln w="12700" cap="flat" cmpd="sng">
            <a:solidFill>
              <a:srgbClr val="FFFFFF">
                <a:alpha val="100000"/>
              </a:srgbClr>
            </a:solidFill>
            <a:prstDash val="solid"/>
            <a:round/>
          </a:ln>
        </p:spPr>
        <p:txBody>
          <a:bodyPr anchor="ctr" bIns="45720" lIns="91440" rIns="91440" tIns="45720" vert="horz"/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82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37" name="Title 1"/>
          <p:cNvSpPr/>
          <p:nvPr>
            <p:ph type="title" sz="full" idx="4"/>
          </p:nvPr>
        </p:nvSpPr>
        <p:spPr>
          <a:xfrm rot="0">
            <a:off x="515937" y="246062"/>
            <a:ext cx="11150600" cy="920750"/>
          </a:xfrm>
          <a:prstGeom prst="rect"/>
          <a:noFill/>
          <a:ln>
            <a:noFill/>
          </a:ln>
        </p:spPr>
        <p:txBody>
          <a:bodyPr anchor="b" bIns="0" lIns="0" rIns="0" tIns="0" vert="horz"/>
          <a:lstStyle>
            <a:lvl1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alibri Light" pitchFamily="0" charset="1"/>
                <a:ea typeface="Calibri Light" pitchFamily="0" charset="1"/>
              </a:defRPr>
            </a:lvl1pPr>
            <a:lvl2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2pPr>
            <a:lvl3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3pPr>
            <a:lvl4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4pPr>
            <a:lvl5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altLang="en-US" baseline="0" b="1" sz="3200" lang="en-US" u="none">
                <a:solidFill>
                  <a:srgbClr val="000000"/>
                </a:solidFill>
                <a:latin typeface="Corbel" pitchFamily="34" charset="0"/>
                <a:sym typeface="Calibri" pitchFamily="34" charset="0"/>
              </a:rPr>
              <a:t>PEMILIH DISABILITAS </a:t>
            </a:r>
          </a:p>
        </p:txBody>
      </p:sp>
      <p:pic>
        <p:nvPicPr>
          <p:cNvPr id="2097171" name="Content Placeholder 14"/>
          <p:cNvPicPr>
            <a:picLocks/>
          </p:cNvPicPr>
          <p:nvPr>
            <p:ph sz="full" idx="4294967295"/>
          </p:nvPr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-596900" y="1579562"/>
            <a:ext cx="10058400" cy="4132262"/>
          </a:xfrm>
          <a:prstGeom prst="rect"/>
          <a:noFill/>
          <a:ln>
            <a:noFill/>
          </a:ln>
        </p:spPr>
      </p:pic>
      <p:pic>
        <p:nvPicPr>
          <p:cNvPr id="2097172" name="Picture 5" descr="Hasil gambar untuk PARTISIPASI"/>
          <p:cNvPicPr>
            <a:picLocks/>
          </p:cNvPicPr>
          <p:nvPr/>
        </p:nvPicPr>
        <p:blipFill>
          <a:blip xmlns:r="http://schemas.openxmlformats.org/officeDocument/2006/relationships" r:embed="rId2"/>
          <a:srcRect l="0" t="0" r="0" b="0"/>
          <a:stretch>
            <a:fillRect/>
          </a:stretch>
        </p:blipFill>
        <p:spPr>
          <a:xfrm rot="0">
            <a:off x="8547100" y="3876675"/>
            <a:ext cx="3638550" cy="2822575"/>
          </a:xfrm>
          <a:prstGeom prst="rect"/>
          <a:noFill/>
          <a:ln>
            <a:noFill/>
          </a:ln>
        </p:spPr>
      </p:pic>
      <p:sp>
        <p:nvSpPr>
          <p:cNvPr id="1048638" name="Rectangle 4"/>
          <p:cNvSpPr/>
          <p:nvPr/>
        </p:nvSpPr>
        <p:spPr>
          <a:xfrm rot="0">
            <a:off x="238125" y="6121400"/>
            <a:ext cx="1563687" cy="736600"/>
          </a:xfrm>
          <a:prstGeom prst="rect"/>
          <a:solidFill>
            <a:srgbClr val="FFFFFF"/>
          </a:solidFill>
          <a:ln w="12700" cap="flat" cmpd="sng">
            <a:solidFill>
              <a:srgbClr val="FFFFFF">
                <a:alpha val="100000"/>
              </a:srgbClr>
            </a:solidFill>
            <a:prstDash val="solid"/>
            <a:round/>
          </a:ln>
        </p:spPr>
        <p:txBody>
          <a:bodyPr anchor="ctr" bIns="45720" lIns="91440" rIns="91440" tIns="45720" vert="horz"/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91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39" name="Title 1"/>
          <p:cNvSpPr/>
          <p:nvPr>
            <p:ph type="title" sz="full" idx="4"/>
          </p:nvPr>
        </p:nvSpPr>
        <p:spPr>
          <a:xfrm rot="0">
            <a:off x="515937" y="246062"/>
            <a:ext cx="11150600" cy="920750"/>
          </a:xfrm>
          <a:prstGeom prst="rect"/>
          <a:noFill/>
          <a:ln>
            <a:noFill/>
          </a:ln>
        </p:spPr>
        <p:txBody>
          <a:bodyPr anchor="b" bIns="0" lIns="0" rIns="0" tIns="0" vert="horz"/>
          <a:lstStyle>
            <a:lvl1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alibri Light" pitchFamily="0" charset="1"/>
                <a:ea typeface="Calibri Light" pitchFamily="0" charset="1"/>
              </a:defRPr>
            </a:lvl1pPr>
            <a:lvl2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2pPr>
            <a:lvl3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3pPr>
            <a:lvl4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4pPr>
            <a:lvl5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altLang="en-US" baseline="0" b="1" sz="3200" lang="en-US" u="none">
                <a:solidFill>
                  <a:srgbClr val="000000"/>
                </a:solidFill>
                <a:latin typeface="Corbel" pitchFamily="34" charset="0"/>
                <a:sym typeface="Calibri" pitchFamily="34" charset="0"/>
              </a:rPr>
              <a:t>PENDATAAN PEMILIH DISABILITAS</a:t>
            </a:r>
          </a:p>
        </p:txBody>
      </p:sp>
      <p:sp>
        <p:nvSpPr>
          <p:cNvPr id="1048640" name="Slide Number Placeholder 2"/>
          <p:cNvSpPr/>
          <p:nvPr/>
        </p:nvSpPr>
        <p:spPr>
          <a:xfrm rot="0">
            <a:off x="11363325" y="6456362"/>
            <a:ext cx="295275" cy="187325"/>
          </a:xfrm>
          <a:prstGeom prst="rect"/>
          <a:noFill/>
          <a:ln>
            <a:noFill/>
          </a:ln>
        </p:spPr>
        <p:txBody>
          <a:bodyPr anchor="ctr" bIns="0" lIns="0" rIns="0" tIns="0" vert="horz"/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fld id="{566ABCEB-ACFC-4714-9973-3DA970169C29}" type="slidenum">
              <a:rPr altLang="en-US" baseline="0" sz="900" lang="en-IN" u="none">
                <a:solidFill>
                  <a:srgbClr val="FFFFFF"/>
                </a:solidFill>
                <a:latin typeface="Calibri" pitchFamily="34" charset="0"/>
                <a:sym typeface="Calibri" pitchFamily="34" charset="0"/>
              </a:rPr>
              <a:pPr algn="ct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Pct val="100000"/>
                <a:buFontTx/>
                <a:buNone/>
              </a:pPr>
              <a:t>9</a:t>
            </a:fld>
            <a:endParaRPr altLang="en-US" baseline="0" sz="90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41" name="TextBox 4"/>
          <p:cNvSpPr/>
          <p:nvPr/>
        </p:nvSpPr>
        <p:spPr>
          <a:xfrm rot="0">
            <a:off x="9645650" y="4432300"/>
            <a:ext cx="3117850" cy="1425575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l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altLang="en-US" baseline="0" lang="en-US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PILKADA 2020:</a:t>
            </a:r>
          </a:p>
          <a:p>
            <a:pPr algn="l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altLang="en-US" baseline="0" lang="en-US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1: Disabilitas Fisik</a:t>
            </a:r>
          </a:p>
          <a:p>
            <a:pPr algn="l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altLang="en-US" baseline="0" lang="en-US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2: Disabilitas Intelektual</a:t>
            </a:r>
          </a:p>
          <a:p>
            <a:pPr algn="l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altLang="en-US" baseline="0" lang="en-US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3: Disabilitas Mental</a:t>
            </a:r>
          </a:p>
          <a:p>
            <a:pPr algn="l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altLang="en-US" baseline="0" lang="en-US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4: Disabilitas Sensorik</a:t>
            </a:r>
          </a:p>
        </p:txBody>
      </p:sp>
      <p:sp>
        <p:nvSpPr>
          <p:cNvPr id="1048642" name="TextBox 6"/>
          <p:cNvSpPr/>
          <p:nvPr/>
        </p:nvSpPr>
        <p:spPr>
          <a:xfrm rot="0">
            <a:off x="9645650" y="1922462"/>
            <a:ext cx="2276475" cy="1958975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l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altLang="en-US" baseline="0" lang="en-US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Pemilu Sebelumnya:</a:t>
            </a:r>
          </a:p>
          <a:p>
            <a:pPr algn="l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altLang="en-US" baseline="0" lang="en-US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1: Tuna Daksa</a:t>
            </a:r>
          </a:p>
          <a:p>
            <a:pPr algn="l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altLang="en-US" baseline="0" lang="en-US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2: Tuna Netra</a:t>
            </a:r>
          </a:p>
          <a:p>
            <a:pPr algn="l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altLang="en-US" baseline="0" lang="en-US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3: Tuna Rungu/Wicara</a:t>
            </a:r>
          </a:p>
          <a:p>
            <a:pPr algn="l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altLang="en-US" baseline="0" lang="en-US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4: Tuna Grahita</a:t>
            </a:r>
          </a:p>
          <a:p>
            <a:pPr algn="l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altLang="en-US" baseline="0" lang="en-US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5: Disabilitas lainnya</a:t>
            </a:r>
          </a:p>
        </p:txBody>
      </p:sp>
      <p:sp>
        <p:nvSpPr>
          <p:cNvPr id="1048643" name="Rectangle 8"/>
          <p:cNvSpPr/>
          <p:nvPr/>
        </p:nvSpPr>
        <p:spPr>
          <a:xfrm rot="0">
            <a:off x="238125" y="6121400"/>
            <a:ext cx="1563687" cy="736600"/>
          </a:xfrm>
          <a:prstGeom prst="rect"/>
          <a:solidFill>
            <a:srgbClr val="FFFFFF"/>
          </a:solidFill>
          <a:ln w="12700" cap="flat" cmpd="sng">
            <a:solidFill>
              <a:srgbClr val="FFFFFF">
                <a:alpha val="100000"/>
              </a:srgbClr>
            </a:solidFill>
            <a:prstDash val="solid"/>
            <a:round/>
          </a:ln>
        </p:spPr>
        <p:txBody>
          <a:bodyPr anchor="ctr" bIns="45720" lIns="91440" rIns="91440" tIns="45720" vert="horz"/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173" name="Content Placeholder 3"/>
          <p:cNvPicPr>
            <a:picLocks/>
          </p:cNvPicPr>
          <p:nvPr/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506412" y="1285875"/>
            <a:ext cx="8624888" cy="5426075"/>
          </a:xfrm>
          <a:prstGeom prst="rect"/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93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51" name="Title 11"/>
          <p:cNvSpPr/>
          <p:nvPr>
            <p:ph type="title" sz="full" idx="0"/>
          </p:nvPr>
        </p:nvSpPr>
        <p:spPr>
          <a:xfrm rot="0">
            <a:off x="831850" y="182562"/>
            <a:ext cx="10515600" cy="939800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lstStyle>
            <a:lvl1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alibri Light" pitchFamily="0" charset="1"/>
                <a:ea typeface="Calibri Light" pitchFamily="0" charset="1"/>
              </a:defRPr>
            </a:lvl1pPr>
            <a:lvl2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2pPr>
            <a:lvl3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3pPr>
            <a:lvl4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4pPr>
            <a:lvl5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altLang="en-US" baseline="0" b="1" sz="4000" lang="en-US" u="none">
                <a:solidFill>
                  <a:srgbClr val="FFFFFF"/>
                </a:solidFill>
                <a:latin typeface="Corbel" pitchFamily="34" charset="0"/>
                <a:sym typeface="Calibri" pitchFamily="34" charset="0"/>
              </a:rPr>
              <a:t>PEMILU AKSES</a:t>
            </a:r>
          </a:p>
        </p:txBody>
      </p:sp>
      <p:sp>
        <p:nvSpPr>
          <p:cNvPr id="1048652" name="Text Placeholder 12"/>
          <p:cNvSpPr/>
          <p:nvPr>
            <p:ph type="body" sz="full" idx="1"/>
          </p:nvPr>
        </p:nvSpPr>
        <p:spPr>
          <a:xfrm rot="0">
            <a:off x="1511300" y="1154112"/>
            <a:ext cx="8824912" cy="1323975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lstStyle>
            <a:lvl1pPr algn="l" eaLnBrk="1" fontAlgn="base" hangingPunct="1" indent="-228600" marL="22860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itchFamily="34" charset="0"/>
              <a:buChar char="•"/>
              <a:defRPr b="0" sz="28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1pPr>
            <a:lvl2pPr algn="l" eaLnBrk="1" fontAlgn="base" hangingPunct="1" indent="-228600" marL="68580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b="0" sz="24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2pPr>
            <a:lvl3pPr algn="l" eaLnBrk="1" fontAlgn="base" hangingPunct="1" indent="-228600" marL="114300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b="0" sz="20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3pPr>
            <a:lvl4pPr algn="l" eaLnBrk="1" fontAlgn="base" hangingPunct="1" indent="-228600" marL="160020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b="0" sz="20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4pPr>
            <a:lvl5pPr algn="l" eaLnBrk="1" fontAlgn="base" hangingPunct="1" indent="-228600" marL="205740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b="0" sz="2000">
                <a:solidFill>
                  <a:srgbClr val="000000"/>
                </a:solidFill>
                <a:latin typeface="Calibri" pitchFamily="0" charset="1"/>
                <a:ea typeface="Calibri" pitchFamily="0" charset="1"/>
              </a:defRPr>
            </a:lvl5pPr>
          </a:lstStyle>
          <a:p>
            <a:pPr algn="ctr" eaLnBrk="1" fontAlgn="base" hangingPunct="1" indent="0" latinLnBrk="1" lvl="0" marL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SzPct val="100000"/>
              <a:buFontTx/>
              <a:buNone/>
            </a:pPr>
            <a:r>
              <a:rPr altLang="en-US" baseline="0" lang="en-US" u="none">
                <a:solidFill>
                  <a:srgbClr val="FFFFFF"/>
                </a:solidFill>
                <a:latin typeface="Calibri" pitchFamily="34" charset="0"/>
                <a:sym typeface="Calibri" pitchFamily="34" charset="0"/>
              </a:rPr>
              <a:t>“Pemilu yang menyediakan fasilitas  untuk penyandang disabilitas yang bebas dari diskriminasi atau hambatan lainnya dalam menjamin partisipasi politik  secara penuh.”</a:t>
            </a:r>
          </a:p>
          <a:p>
            <a:pPr algn="ctr" eaLnBrk="1" fontAlgn="base" hangingPunct="1" indent="0" latinLnBrk="1" lvl="0" marL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SzPct val="100000"/>
              <a:buFontTx/>
              <a:buNone/>
            </a:pPr>
            <a:endParaRPr altLang="en-US" baseline="0" sz="180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53" name="Slide Number Placeholder 2"/>
          <p:cNvSpPr/>
          <p:nvPr/>
        </p:nvSpPr>
        <p:spPr>
          <a:xfrm rot="0">
            <a:off x="11363325" y="6456362"/>
            <a:ext cx="295275" cy="187325"/>
          </a:xfrm>
          <a:prstGeom prst="rect"/>
          <a:noFill/>
          <a:ln>
            <a:noFill/>
          </a:ln>
        </p:spPr>
        <p:txBody>
          <a:bodyPr anchor="ctr" bIns="0" lIns="0" rIns="0" tIns="0" vert="horz"/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fld id="{566ABCEB-ACFC-4714-9973-3DA970169C29}" type="slidenum">
              <a:rPr altLang="en-US" baseline="0" sz="900" lang="en-IN" u="none">
                <a:solidFill>
                  <a:srgbClr val="2C567A"/>
                </a:solidFill>
                <a:latin typeface="Calibri" pitchFamily="34" charset="0"/>
                <a:sym typeface="Calibri" pitchFamily="34" charset="0"/>
              </a:rPr>
              <a:pPr algn="ct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Pct val="100000"/>
                <a:buFontTx/>
                <a:buNone/>
              </a:pPr>
              <a:t>10</a:t>
            </a:fld>
            <a:endParaRPr altLang="en-US" baseline="0" sz="900" lang="en-IN" u="none">
              <a:solidFill>
                <a:srgbClr val="2C567A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175" name="Picture Placeholder 15"/>
          <p:cNvPicPr>
            <a:picLocks/>
          </p:cNvPicPr>
          <p:nvPr>
            <p:ph type="pic" sz="quarter" idx="4294967295"/>
          </p:nvPr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2992437" y="2646362"/>
            <a:ext cx="5700712" cy="4211637"/>
          </a:xfrm>
          <a:prstGeom prst="rect"/>
          <a:noFill/>
          <a:ln>
            <a:noFill/>
          </a:ln>
        </p:spPr>
      </p:pic>
      <p:sp>
        <p:nvSpPr>
          <p:cNvPr id="1048654" name="Rectangle 16"/>
          <p:cNvSpPr/>
          <p:nvPr/>
        </p:nvSpPr>
        <p:spPr>
          <a:xfrm rot="0">
            <a:off x="344487" y="6069012"/>
            <a:ext cx="1392237" cy="788987"/>
          </a:xfrm>
          <a:prstGeom prst="rect"/>
          <a:solidFill>
            <a:srgbClr val="2C567A"/>
          </a:solidFill>
          <a:ln w="12700" cap="flat" cmpd="sng">
            <a:solidFill>
              <a:srgbClr val="1D3D58">
                <a:alpha val="100000"/>
              </a:srgbClr>
            </a:solidFill>
            <a:prstDash val="solid"/>
            <a:round/>
          </a:ln>
        </p:spPr>
        <p:txBody>
          <a:bodyPr anchor="ctr" bIns="45720" lIns="91440" rIns="91440" tIns="45720" vert="horz"/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102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55" name="Title 5"/>
          <p:cNvSpPr/>
          <p:nvPr>
            <p:ph type="title" sz="full" idx="4"/>
          </p:nvPr>
        </p:nvSpPr>
        <p:spPr>
          <a:xfrm rot="0">
            <a:off x="515937" y="246062"/>
            <a:ext cx="11150600" cy="920750"/>
          </a:xfrm>
          <a:prstGeom prst="rect"/>
          <a:noFill/>
          <a:ln>
            <a:noFill/>
          </a:ln>
        </p:spPr>
        <p:txBody>
          <a:bodyPr anchor="b" bIns="0" lIns="0" rIns="0" tIns="0" vert="horz"/>
          <a:lstStyle>
            <a:lvl1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alibri Light" pitchFamily="0" charset="1"/>
                <a:ea typeface="Calibri Light" pitchFamily="0" charset="1"/>
              </a:defRPr>
            </a:lvl1pPr>
            <a:lvl2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2pPr>
            <a:lvl3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3pPr>
            <a:lvl4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4pPr>
            <a:lvl5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altLang="en-US" baseline="0" b="1" sz="3200" lang="en-US" u="none">
                <a:solidFill>
                  <a:srgbClr val="000000"/>
                </a:solidFill>
                <a:latin typeface="Corbel" pitchFamily="34" charset="0"/>
                <a:sym typeface="Calibri" pitchFamily="34" charset="0"/>
              </a:rPr>
              <a:t>PARTISIPASI PENYANDANG DISABILITAS</a:t>
            </a:r>
          </a:p>
        </p:txBody>
      </p:sp>
      <p:sp>
        <p:nvSpPr>
          <p:cNvPr id="1048656" name="Slide Number Placeholder 4"/>
          <p:cNvSpPr/>
          <p:nvPr/>
        </p:nvSpPr>
        <p:spPr>
          <a:xfrm rot="0">
            <a:off x="11363325" y="6456362"/>
            <a:ext cx="295275" cy="187325"/>
          </a:xfrm>
          <a:prstGeom prst="rect"/>
          <a:noFill/>
          <a:ln>
            <a:noFill/>
          </a:ln>
        </p:spPr>
        <p:txBody>
          <a:bodyPr anchor="ctr" bIns="0" lIns="0" rIns="0" tIns="0" vert="horz"/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fld id="{566ABCEB-ACFC-4714-9973-3DA970169C29}" type="slidenum">
              <a:rPr altLang="en-US" baseline="0" sz="900" lang="en-IN" u="none">
                <a:solidFill>
                  <a:srgbClr val="FFFFFF"/>
                </a:solidFill>
                <a:latin typeface="Calibri" pitchFamily="34" charset="0"/>
                <a:sym typeface="Calibri" pitchFamily="34" charset="0"/>
              </a:rPr>
              <a:pPr algn="ct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Pct val="100000"/>
                <a:buFontTx/>
                <a:buNone/>
              </a:pPr>
              <a:t>11</a:t>
            </a:fld>
            <a:endParaRPr altLang="en-US" baseline="0" sz="90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57" name="Rectangle 7"/>
          <p:cNvSpPr/>
          <p:nvPr/>
        </p:nvSpPr>
        <p:spPr>
          <a:xfrm rot="0">
            <a:off x="238125" y="6121400"/>
            <a:ext cx="1563687" cy="736600"/>
          </a:xfrm>
          <a:prstGeom prst="rect"/>
          <a:solidFill>
            <a:srgbClr val="FFFFFF"/>
          </a:solidFill>
          <a:ln w="12700" cap="flat" cmpd="sng">
            <a:solidFill>
              <a:srgbClr val="FFFFFF">
                <a:alpha val="100000"/>
              </a:srgbClr>
            </a:solidFill>
            <a:prstDash val="solid"/>
            <a:round/>
          </a:ln>
        </p:spPr>
        <p:txBody>
          <a:bodyPr anchor="ctr" bIns="45720" lIns="91440" rIns="91440" tIns="45720" vert="horz"/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2097176" name="Diagram 8"/>
          <p:cNvPicPr>
            <a:picLocks/>
          </p:cNvPicPr>
          <p:nvPr/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530225" y="1438275"/>
            <a:ext cx="8137525" cy="5419725"/>
          </a:xfrm>
          <a:prstGeom prst="rect"/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103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58" name="Rectangle 20"/>
          <p:cNvSpPr/>
          <p:nvPr/>
        </p:nvSpPr>
        <p:spPr>
          <a:xfrm rot="0">
            <a:off x="238125" y="6121400"/>
            <a:ext cx="1563687" cy="736600"/>
          </a:xfrm>
          <a:prstGeom prst="rect"/>
          <a:solidFill>
            <a:srgbClr val="FFFFFF"/>
          </a:solidFill>
          <a:ln w="12700" cap="flat" cmpd="sng">
            <a:solidFill>
              <a:srgbClr val="FFFFFF">
                <a:alpha val="100000"/>
              </a:srgbClr>
            </a:solidFill>
            <a:prstDash val="solid"/>
            <a:round/>
          </a:ln>
        </p:spPr>
        <p:txBody>
          <a:bodyPr anchor="ctr" bIns="45720" lIns="91440" rIns="91440" tIns="45720" vert="horz"/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altLang="en-US" baseline="0" lang="en-US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48659" name="Title 1"/>
          <p:cNvSpPr/>
          <p:nvPr>
            <p:ph type="title" sz="full" idx="4"/>
          </p:nvPr>
        </p:nvSpPr>
        <p:spPr>
          <a:xfrm rot="0">
            <a:off x="92075" y="-279400"/>
            <a:ext cx="11150600" cy="920750"/>
          </a:xfrm>
          <a:prstGeom prst="rect"/>
          <a:noFill/>
          <a:ln>
            <a:noFill/>
          </a:ln>
        </p:spPr>
        <p:txBody>
          <a:bodyPr anchor="b" bIns="0" lIns="0" rIns="0" tIns="0" vert="horz"/>
          <a:lstStyle>
            <a:lvl1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alibri Light" pitchFamily="0" charset="1"/>
                <a:ea typeface="Calibri Light" pitchFamily="0" charset="1"/>
              </a:defRPr>
            </a:lvl1pPr>
            <a:lvl2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2pPr>
            <a:lvl3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3pPr>
            <a:lvl4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4pPr>
            <a:lvl5pPr algn="l" eaLnBrk="1" fontAlgn="base" hangingPunct="1" indent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="0" sz="4400">
                <a:solidFill>
                  <a:srgbClr val="000000"/>
                </a:solidFill>
                <a:latin typeface="Corbel" pitchFamily="34" charset="0"/>
                <a:ea typeface="Calibri Light" pitchFamily="0" charset="1"/>
              </a:defRPr>
            </a:lvl5pPr>
          </a:lstStyle>
          <a:p>
            <a:pPr algn="l" eaLnBrk="1" fontAlgn="base" hangingPunct="1" indent="0" latinLnBrk="1" lvl="0" mar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altLang="en-US" baseline="0" b="1" sz="3200" lang="en-US" u="none">
                <a:solidFill>
                  <a:srgbClr val="000000"/>
                </a:solidFill>
                <a:latin typeface="Corbel" pitchFamily="34" charset="0"/>
                <a:sym typeface="Calibri" pitchFamily="34" charset="0"/>
              </a:rPr>
              <a:t>PENGAWASAN TPS AKSES</a:t>
            </a:r>
          </a:p>
        </p:txBody>
      </p:sp>
      <p:sp>
        <p:nvSpPr>
          <p:cNvPr id="1048660" name="Slide Number Placeholder 2"/>
          <p:cNvSpPr/>
          <p:nvPr/>
        </p:nvSpPr>
        <p:spPr>
          <a:xfrm rot="0">
            <a:off x="11363325" y="6456362"/>
            <a:ext cx="295275" cy="187325"/>
          </a:xfrm>
          <a:prstGeom prst="rect"/>
          <a:noFill/>
          <a:ln>
            <a:noFill/>
          </a:ln>
        </p:spPr>
        <p:txBody>
          <a:bodyPr anchor="ctr" bIns="0" lIns="0" rIns="0" tIns="0" vert="horz"/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fld id="{566ABCEB-ACFC-4714-9973-3DA970169C29}" type="slidenum">
              <a:rPr altLang="en-US" baseline="0" sz="900" lang="en-IN" u="none">
                <a:solidFill>
                  <a:srgbClr val="FFFFFF"/>
                </a:solidFill>
                <a:latin typeface="Calibri" pitchFamily="34" charset="0"/>
                <a:sym typeface="Calibri" pitchFamily="34" charset="0"/>
              </a:rPr>
              <a:pPr algn="ct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Pct val="100000"/>
                <a:buFontTx/>
                <a:buNone/>
              </a:pPr>
              <a:t>12</a:t>
            </a:fld>
            <a:endParaRPr altLang="en-US" baseline="0" sz="900" lang="en-IN" u="none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grpSp>
        <p:nvGrpSpPr>
          <p:cNvPr id="104" name=""/>
          <p:cNvGrpSpPr/>
          <p:nvPr/>
        </p:nvGrpSpPr>
        <p:grpSpPr>
          <a:xfrm rot="0">
            <a:off x="238125" y="665162"/>
            <a:ext cx="11372850" cy="5791200"/>
            <a:chOff x="25402" y="1119273"/>
            <a:chExt cx="8908394" cy="5088831"/>
          </a:xfrm>
        </p:grpSpPr>
        <p:pic>
          <p:nvPicPr>
            <p:cNvPr id="2097177" name="Picture 4"/>
            <p:cNvPicPr>
              <a:picLocks/>
            </p:cNvPicPr>
            <p:nvPr/>
          </p:nvPicPr>
          <p:blipFill>
            <a:blip xmlns:r="http://schemas.openxmlformats.org/officeDocument/2006/relationships" r:embed="rId1"/>
            <a:srcRect l="0" t="1678" r="0" b="0"/>
            <a:stretch>
              <a:fillRect/>
            </a:stretch>
          </p:blipFill>
          <p:spPr>
            <a:xfrm rot="0">
              <a:off x="3438460" y="1582314"/>
              <a:ext cx="2055789" cy="1818877"/>
            </a:xfrm>
            <a:prstGeom prst="rect"/>
            <a:noFill/>
            <a:ln>
              <a:noFill/>
            </a:ln>
          </p:spPr>
        </p:pic>
        <p:pic>
          <p:nvPicPr>
            <p:cNvPr id="2097178" name="Picture 5"/>
            <p:cNvPicPr>
              <a:picLocks/>
            </p:cNvPicPr>
            <p:nvPr/>
          </p:nvPicPr>
          <p:blipFill>
            <a:blip xmlns:r="http://schemas.openxmlformats.org/officeDocument/2006/relationships" r:embed="rId2"/>
            <a:srcRect l="0" t="0" r="0" b="0"/>
            <a:stretch>
              <a:fillRect/>
            </a:stretch>
          </p:blipFill>
          <p:spPr>
            <a:xfrm rot="0">
              <a:off x="7052179" y="4379593"/>
              <a:ext cx="1881617" cy="1748445"/>
            </a:xfrm>
            <a:prstGeom prst="rect"/>
            <a:noFill/>
            <a:ln>
              <a:noFill/>
            </a:ln>
          </p:spPr>
        </p:pic>
        <p:pic>
          <p:nvPicPr>
            <p:cNvPr id="2097179" name="Picture 6"/>
            <p:cNvPicPr>
              <a:picLocks/>
            </p:cNvPicPr>
            <p:nvPr/>
          </p:nvPicPr>
          <p:blipFill>
            <a:blip xmlns:r="http://schemas.openxmlformats.org/officeDocument/2006/relationships" r:embed="rId3"/>
            <a:srcRect l="0" t="0" r="0" b="0"/>
            <a:stretch>
              <a:fillRect/>
            </a:stretch>
          </p:blipFill>
          <p:spPr>
            <a:xfrm rot="0">
              <a:off x="4828981" y="4379066"/>
              <a:ext cx="1855601" cy="1748972"/>
            </a:xfrm>
            <a:prstGeom prst="rect"/>
            <a:noFill/>
            <a:ln>
              <a:noFill/>
            </a:ln>
          </p:spPr>
        </p:pic>
        <p:pic>
          <p:nvPicPr>
            <p:cNvPr id="2097180" name="Picture 7"/>
            <p:cNvPicPr>
              <a:picLocks/>
            </p:cNvPicPr>
            <p:nvPr/>
          </p:nvPicPr>
          <p:blipFill>
            <a:blip xmlns:r="http://schemas.openxmlformats.org/officeDocument/2006/relationships" r:embed="rId4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 l="3583" t="5312" r="30132" b="9706"/>
            <a:stretch>
              <a:fillRect/>
            </a:stretch>
          </p:blipFill>
          <p:spPr>
            <a:xfrm rot="0">
              <a:off x="2541083" y="4306821"/>
              <a:ext cx="1946828" cy="1901283"/>
            </a:xfrm>
            <a:prstGeom prst="rect"/>
            <a:noFill/>
            <a:ln>
              <a:noFill/>
            </a:ln>
          </p:spPr>
        </p:pic>
        <p:pic>
          <p:nvPicPr>
            <p:cNvPr id="2097181" name="Picture 8"/>
            <p:cNvPicPr>
              <a:picLocks/>
            </p:cNvPicPr>
            <p:nvPr/>
          </p:nvPicPr>
          <p:blipFill>
            <a:blip xmlns:r="http://schemas.openxmlformats.org/officeDocument/2006/relationships" r:embed="rId5"/>
            <a:srcRect l="0" t="0" r="0" b="0"/>
            <a:stretch>
              <a:fillRect/>
            </a:stretch>
          </p:blipFill>
          <p:spPr>
            <a:xfrm rot="0">
              <a:off x="530065" y="1582314"/>
              <a:ext cx="2008184" cy="1823011"/>
            </a:xfrm>
            <a:prstGeom prst="rect"/>
            <a:noFill/>
            <a:ln>
              <a:noFill/>
            </a:ln>
          </p:spPr>
        </p:pic>
        <p:pic>
          <p:nvPicPr>
            <p:cNvPr id="2097182" name="Picture 9"/>
            <p:cNvPicPr>
              <a:picLocks/>
            </p:cNvPicPr>
            <p:nvPr/>
          </p:nvPicPr>
          <p:blipFill>
            <a:blip xmlns:r="http://schemas.openxmlformats.org/officeDocument/2006/relationships" r:embed="rId6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 l="0" t="0" r="0" b="7687"/>
            <a:stretch>
              <a:fillRect/>
            </a:stretch>
          </p:blipFill>
          <p:spPr>
            <a:xfrm rot="0">
              <a:off x="6439923" y="1423868"/>
              <a:ext cx="2084004" cy="2052000"/>
            </a:xfrm>
            <a:prstGeom prst="rect"/>
            <a:noFill/>
            <a:ln>
              <a:noFill/>
            </a:ln>
          </p:spPr>
        </p:pic>
        <p:grpSp>
          <p:nvGrpSpPr>
            <p:cNvPr id="105" name=""/>
            <p:cNvGrpSpPr/>
            <p:nvPr/>
          </p:nvGrpSpPr>
          <p:grpSpPr>
            <a:xfrm rot="0">
              <a:off x="198673" y="4383320"/>
              <a:ext cx="2055789" cy="1818877"/>
              <a:chOff x="198673" y="4383320"/>
              <a:chExt cx="2055789" cy="1818877"/>
            </a:xfrm>
          </p:grpSpPr>
          <p:pic>
            <p:nvPicPr>
              <p:cNvPr id="2097183" name="Picture 18"/>
              <p:cNvPicPr>
                <a:picLocks/>
              </p:cNvPicPr>
              <p:nvPr/>
            </p:nvPicPr>
            <p:blipFill>
              <a:blip xmlns:r="http://schemas.openxmlformats.org/officeDocument/2006/relationships" r:embed="rId1"/>
              <a:srcRect l="0" t="1678" r="0" b="0"/>
              <a:stretch>
                <a:fillRect/>
              </a:stretch>
            </p:blipFill>
            <p:spPr>
              <a:xfrm rot="0" flipH="1">
                <a:off x="198673" y="4383320"/>
                <a:ext cx="2055789" cy="1818877"/>
              </a:xfrm>
              <a:prstGeom prst="rect"/>
              <a:noFill/>
              <a:ln>
                <a:noFill/>
              </a:ln>
            </p:spPr>
          </p:pic>
          <p:sp>
            <p:nvSpPr>
              <p:cNvPr id="1048661" name="TextBox 14"/>
              <p:cNvSpPr/>
              <p:nvPr/>
            </p:nvSpPr>
            <p:spPr>
              <a:xfrm rot="0">
                <a:off x="427496" y="5436341"/>
                <a:ext cx="894256" cy="504420"/>
              </a:xfrm>
              <a:prstGeom prst="rect"/>
              <a:noFill/>
              <a:ln>
                <a:noFill/>
              </a:ln>
            </p:spPr>
            <p:txBody>
              <a:bodyPr anchor="t" bIns="45720" lIns="91440" rIns="91440" tIns="45720" vert="horz">
                <a:spAutoFit/>
              </a:bodyPr>
              <a:lstStyle>
                <a:lvl1pPr algn="l" fontAlgn="base" indent="0" latinLnBrk="1" marL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baseline="0" b="0" sz="1800" i="0" u="none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defRPr>
                </a:lvl1pPr>
                <a:lvl2pPr algn="l" fontAlgn="base" indent="0" latinLnBrk="1" marL="45720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baseline="0" b="0" sz="1800" i="0" u="none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defRPr>
                </a:lvl2pPr>
                <a:lvl3pPr algn="l" fontAlgn="base" indent="0" latinLnBrk="1" marL="91440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baseline="0" b="0" sz="1800" i="0" u="none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defRPr>
                </a:lvl3pPr>
                <a:lvl4pPr algn="l" fontAlgn="base" indent="0" latinLnBrk="1" marL="137160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baseline="0" b="0" sz="1800" i="0" u="none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defRPr>
                </a:lvl4pPr>
                <a:lvl5pPr algn="l" fontAlgn="base" indent="0" latinLnBrk="1" marL="182880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baseline="0" b="0" sz="1800" i="0" u="none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defRPr>
                </a:lvl5pPr>
              </a:lstStyle>
              <a:p>
                <a:pPr algn="ctr" fontAlgn="base" indent="0" latinLnBrk="1" lvl="0" marL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SzPct val="100000"/>
                  <a:buFontTx/>
                  <a:buNone/>
                </a:pPr>
                <a:r>
                  <a:rPr altLang="en-US" baseline="0" b="1" sz="1600" lang="en-US" u="none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rPr>
                  <a:t>Ruang</a:t>
                </a:r>
              </a:p>
              <a:p>
                <a:pPr algn="ctr" fontAlgn="base" indent="0" latinLnBrk="1" lvl="0" marL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SzPct val="100000"/>
                  <a:buFontTx/>
                  <a:buNone/>
                </a:pPr>
                <a:r>
                  <a:rPr altLang="en-US" baseline="0" b="1" sz="1600" lang="en-US" u="none">
                    <a:solidFill>
                      <a:srgbClr val="000000"/>
                    </a:solidFill>
                    <a:latin typeface="Calibri" pitchFamily="34" charset="0"/>
                    <a:sym typeface="Calibri" pitchFamily="34" charset="0"/>
                  </a:rPr>
                  <a:t>Cukup</a:t>
                </a:r>
              </a:p>
            </p:txBody>
          </p:sp>
        </p:grpSp>
        <p:sp>
          <p:nvSpPr>
            <p:cNvPr id="1048662" name="TextBox 15"/>
            <p:cNvSpPr/>
            <p:nvPr/>
          </p:nvSpPr>
          <p:spPr>
            <a:xfrm rot="0">
              <a:off x="582487" y="1179256"/>
              <a:ext cx="1903790" cy="297128"/>
            </a:xfrm>
            <a:prstGeom prst="rect"/>
            <a:noFill/>
            <a:ln>
              <a:noFill/>
            </a:ln>
          </p:spPr>
          <p:txBody>
            <a:bodyPr anchor="t" bIns="45720" lIns="91440" rIns="91440" tIns="45720" vert="horz">
              <a:spAutoFit/>
            </a:bodyPr>
            <a:lstStyle>
              <a:lvl1pPr algn="l" fontAlgn="base" indent="0" latinLnBrk="1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1pPr>
              <a:lvl2pPr algn="l" fontAlgn="base" indent="0" latinLnBrk="1" marL="4572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2pPr>
              <a:lvl3pPr algn="l" fontAlgn="base" indent="0" latinLnBrk="1" marL="9144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3pPr>
              <a:lvl4pPr algn="l" fontAlgn="base" indent="0" latinLnBrk="1" marL="13716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4pPr>
              <a:lvl5pPr algn="l" fontAlgn="base" indent="0" latinLnBrk="1" marL="18288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5pPr>
            </a:lstStyle>
            <a:p>
              <a:pPr algn="ct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altLang="en-US" baseline="0" b="1" sz="1600" lang="en-US" u="none">
                  <a:solidFill>
                    <a:srgbClr val="060E28"/>
                  </a:solidFill>
                  <a:latin typeface="Verdana" pitchFamily="34" charset="0"/>
                  <a:ea typeface="Verdana" pitchFamily="34" charset="0"/>
                  <a:sym typeface="Calibri" pitchFamily="34" charset="0"/>
                </a:rPr>
                <a:t>Jalan Menuju TPS</a:t>
              </a:r>
            </a:p>
          </p:txBody>
        </p:sp>
        <p:sp>
          <p:nvSpPr>
            <p:cNvPr id="1048663" name="TextBox 15"/>
            <p:cNvSpPr/>
            <p:nvPr/>
          </p:nvSpPr>
          <p:spPr>
            <a:xfrm rot="0">
              <a:off x="3537030" y="1119273"/>
              <a:ext cx="1903790" cy="325026"/>
            </a:xfrm>
            <a:prstGeom prst="rect"/>
            <a:noFill/>
            <a:ln>
              <a:noFill/>
            </a:ln>
          </p:spPr>
          <p:txBody>
            <a:bodyPr anchor="t" bIns="45720" lIns="91440" rIns="91440" tIns="45720" vert="horz">
              <a:spAutoFit/>
            </a:bodyPr>
            <a:lstStyle>
              <a:lvl1pPr algn="l" fontAlgn="base" indent="0" latinLnBrk="1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1pPr>
              <a:lvl2pPr algn="l" fontAlgn="base" indent="0" latinLnBrk="1" marL="4572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2pPr>
              <a:lvl3pPr algn="l" fontAlgn="base" indent="0" latinLnBrk="1" marL="9144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3pPr>
              <a:lvl4pPr algn="l" fontAlgn="base" indent="0" latinLnBrk="1" marL="13716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4pPr>
              <a:lvl5pPr algn="l" fontAlgn="base" indent="0" latinLnBrk="1" marL="18288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5pPr>
            </a:lstStyle>
            <a:p>
              <a:pPr algn="ct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altLang="en-US" baseline="0" b="1" lang="en-US" u="none">
                  <a:solidFill>
                    <a:srgbClr val="4D4D4D"/>
                  </a:solidFill>
                  <a:latin typeface="Verdana" pitchFamily="34" charset="0"/>
                  <a:ea typeface="Verdana" pitchFamily="34" charset="0"/>
                  <a:sym typeface="Calibri" pitchFamily="34" charset="0"/>
                </a:rPr>
                <a:t>Lokasi TPS</a:t>
              </a:r>
            </a:p>
          </p:txBody>
        </p:sp>
        <p:sp>
          <p:nvSpPr>
            <p:cNvPr id="1048664" name="TextBox 15"/>
            <p:cNvSpPr/>
            <p:nvPr/>
          </p:nvSpPr>
          <p:spPr>
            <a:xfrm rot="0">
              <a:off x="5993678" y="1141386"/>
              <a:ext cx="2652028" cy="297497"/>
            </a:xfrm>
            <a:prstGeom prst="rect"/>
            <a:noFill/>
            <a:ln>
              <a:noFill/>
            </a:ln>
          </p:spPr>
          <p:txBody>
            <a:bodyPr anchor="t" bIns="45720" lIns="91440" rIns="91440" tIns="45720" vert="horz">
              <a:spAutoFit/>
            </a:bodyPr>
            <a:lstStyle>
              <a:lvl1pPr algn="l" fontAlgn="base" indent="0" latinLnBrk="1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1pPr>
              <a:lvl2pPr algn="l" fontAlgn="base" indent="0" latinLnBrk="1" marL="4572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2pPr>
              <a:lvl3pPr algn="l" fontAlgn="base" indent="0" latinLnBrk="1" marL="9144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3pPr>
              <a:lvl4pPr algn="l" fontAlgn="base" indent="0" latinLnBrk="1" marL="13716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4pPr>
              <a:lvl5pPr algn="l" fontAlgn="base" indent="0" latinLnBrk="1" marL="18288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5pPr>
            </a:lstStyle>
            <a:p>
              <a:pPr algn="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Pct val="100000"/>
                <a:buFontTx/>
                <a:buNone/>
              </a:pPr>
              <a:r>
                <a:rPr altLang="en-US" baseline="0" b="1" sz="1600" lang="en-US" u="none">
                  <a:solidFill>
                    <a:srgbClr val="000000"/>
                  </a:solidFill>
                  <a:latin typeface="Verdana" pitchFamily="34" charset="0"/>
                  <a:ea typeface="Verdana" pitchFamily="34" charset="0"/>
                  <a:sym typeface="Calibri" pitchFamily="34" charset="0"/>
                </a:rPr>
                <a:t>Pintu Masuk &amp; Keluar  TPS</a:t>
              </a:r>
            </a:p>
          </p:txBody>
        </p:sp>
        <p:sp>
          <p:nvSpPr>
            <p:cNvPr id="1048665" name="TextBox 15"/>
            <p:cNvSpPr/>
            <p:nvPr/>
          </p:nvSpPr>
          <p:spPr>
            <a:xfrm rot="0">
              <a:off x="25402" y="3967791"/>
              <a:ext cx="2319117" cy="297127"/>
            </a:xfrm>
            <a:prstGeom prst="rect"/>
            <a:noFill/>
            <a:ln>
              <a:noFill/>
            </a:ln>
          </p:spPr>
          <p:txBody>
            <a:bodyPr anchor="t" bIns="45720" lIns="91440" rIns="91440" tIns="45720" vert="horz">
              <a:spAutoFit/>
            </a:bodyPr>
            <a:lstStyle>
              <a:lvl1pPr algn="l" fontAlgn="base" indent="0" latinLnBrk="1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1pPr>
              <a:lvl2pPr algn="l" fontAlgn="base" indent="0" latinLnBrk="1" marL="4572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2pPr>
              <a:lvl3pPr algn="l" fontAlgn="base" indent="0" latinLnBrk="1" marL="9144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3pPr>
              <a:lvl4pPr algn="l" fontAlgn="base" indent="0" latinLnBrk="1" marL="13716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4pPr>
              <a:lvl5pPr algn="l" fontAlgn="base" indent="0" latinLnBrk="1" marL="18288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5pPr>
            </a:lstStyle>
            <a:p>
              <a:pPr algn="ct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altLang="en-US" baseline="0" b="1" sz="1600" lang="en-US" u="none">
                  <a:solidFill>
                    <a:srgbClr val="4D4D4D"/>
                  </a:solidFill>
                  <a:latin typeface="Verdana" pitchFamily="34" charset="0"/>
                  <a:ea typeface="Verdana" pitchFamily="34" charset="0"/>
                  <a:sym typeface="Calibri" pitchFamily="34" charset="0"/>
                </a:rPr>
                <a:t>Ruang Gerak dalam TPS</a:t>
              </a:r>
            </a:p>
          </p:txBody>
        </p:sp>
        <p:sp>
          <p:nvSpPr>
            <p:cNvPr id="1048666" name="TextBox 15"/>
            <p:cNvSpPr/>
            <p:nvPr/>
          </p:nvSpPr>
          <p:spPr>
            <a:xfrm rot="0">
              <a:off x="2579765" y="3994165"/>
              <a:ext cx="1903717" cy="297497"/>
            </a:xfrm>
            <a:prstGeom prst="rect"/>
            <a:noFill/>
            <a:ln>
              <a:noFill/>
            </a:ln>
          </p:spPr>
          <p:txBody>
            <a:bodyPr anchor="t" bIns="45720" lIns="91440" rIns="91440" tIns="45720" vert="horz">
              <a:spAutoFit/>
            </a:bodyPr>
            <a:lstStyle>
              <a:lvl1pPr algn="l" fontAlgn="base" indent="0" latinLnBrk="1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1pPr>
              <a:lvl2pPr algn="l" fontAlgn="base" indent="0" latinLnBrk="1" marL="4572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2pPr>
              <a:lvl3pPr algn="l" fontAlgn="base" indent="0" latinLnBrk="1" marL="9144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3pPr>
              <a:lvl4pPr algn="l" fontAlgn="base" indent="0" latinLnBrk="1" marL="13716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4pPr>
              <a:lvl5pPr algn="l" fontAlgn="base" indent="0" latinLnBrk="1" marL="18288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5pPr>
            </a:lstStyle>
            <a:p>
              <a:pPr algn="ct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Pct val="100000"/>
                <a:buFontTx/>
                <a:buNone/>
              </a:pPr>
              <a:r>
                <a:rPr altLang="en-US" baseline="0" b="1" sz="1600" lang="en-US" u="none">
                  <a:solidFill>
                    <a:srgbClr val="000000"/>
                  </a:solidFill>
                  <a:latin typeface="Verdana" pitchFamily="34" charset="0"/>
                  <a:ea typeface="Verdana" pitchFamily="34" charset="0"/>
                  <a:sym typeface="Calibri" pitchFamily="34" charset="0"/>
                </a:rPr>
                <a:t>Meja Bilik Pilih</a:t>
              </a:r>
            </a:p>
          </p:txBody>
        </p:sp>
        <p:sp>
          <p:nvSpPr>
            <p:cNvPr id="1048667" name="TextBox 15"/>
            <p:cNvSpPr/>
            <p:nvPr/>
          </p:nvSpPr>
          <p:spPr>
            <a:xfrm rot="0">
              <a:off x="4805395" y="3969185"/>
              <a:ext cx="1903790" cy="298522"/>
            </a:xfrm>
            <a:prstGeom prst="rect"/>
            <a:noFill/>
            <a:ln>
              <a:noFill/>
            </a:ln>
          </p:spPr>
          <p:txBody>
            <a:bodyPr anchor="t" bIns="45720" lIns="91440" rIns="91440" tIns="45720" vert="horz">
              <a:spAutoFit/>
            </a:bodyPr>
            <a:lstStyle>
              <a:lvl1pPr algn="l" fontAlgn="base" indent="0" latinLnBrk="1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1pPr>
              <a:lvl2pPr algn="l" fontAlgn="base" indent="0" latinLnBrk="1" marL="4572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2pPr>
              <a:lvl3pPr algn="l" fontAlgn="base" indent="0" latinLnBrk="1" marL="9144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3pPr>
              <a:lvl4pPr algn="l" fontAlgn="base" indent="0" latinLnBrk="1" marL="13716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4pPr>
              <a:lvl5pPr algn="l" fontAlgn="base" indent="0" latinLnBrk="1" marL="18288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5pPr>
            </a:lstStyle>
            <a:p>
              <a:pPr algn="ct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altLang="en-US" baseline="0" b="1" sz="1600" lang="en-US" u="none">
                  <a:solidFill>
                    <a:srgbClr val="4D4D4D"/>
                  </a:solidFill>
                  <a:latin typeface="Verdana" pitchFamily="34" charset="0"/>
                  <a:ea typeface="Verdana" pitchFamily="34" charset="0"/>
                  <a:sym typeface="Calibri" pitchFamily="34" charset="0"/>
                </a:rPr>
                <a:t>Meja Kotak Pilih</a:t>
              </a:r>
            </a:p>
          </p:txBody>
        </p:sp>
        <p:sp>
          <p:nvSpPr>
            <p:cNvPr id="1048668" name="TextBox 15"/>
            <p:cNvSpPr/>
            <p:nvPr/>
          </p:nvSpPr>
          <p:spPr>
            <a:xfrm rot="0">
              <a:off x="7030078" y="3967120"/>
              <a:ext cx="1903717" cy="297497"/>
            </a:xfrm>
            <a:prstGeom prst="rect"/>
            <a:noFill/>
            <a:ln>
              <a:noFill/>
            </a:ln>
          </p:spPr>
          <p:txBody>
            <a:bodyPr anchor="t" bIns="45720" lIns="91440" rIns="91440" tIns="45720" vert="horz">
              <a:spAutoFit/>
            </a:bodyPr>
            <a:lstStyle>
              <a:lvl1pPr algn="l" fontAlgn="base" indent="0" latinLnBrk="1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1pPr>
              <a:lvl2pPr algn="l" fontAlgn="base" indent="0" latinLnBrk="1" marL="4572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2pPr>
              <a:lvl3pPr algn="l" fontAlgn="base" indent="0" latinLnBrk="1" marL="9144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3pPr>
              <a:lvl4pPr algn="l" fontAlgn="base" indent="0" latinLnBrk="1" marL="13716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4pPr>
              <a:lvl5pPr algn="l" fontAlgn="base" indent="0" latinLnBrk="1" marL="18288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rgbClr val="000000"/>
                  </a:solidFill>
                  <a:latin typeface="Calibri" pitchFamily="34" charset="0"/>
                  <a:sym typeface="Calibri" pitchFamily="34" charset="0"/>
                </a:defRPr>
              </a:lvl5pPr>
            </a:lstStyle>
            <a:p>
              <a:pPr algn="ct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Pct val="100000"/>
                <a:buFontTx/>
                <a:buNone/>
              </a:pPr>
              <a:r>
                <a:rPr altLang="en-US" baseline="0" b="1" sz="1600" lang="en-US" u="none">
                  <a:solidFill>
                    <a:srgbClr val="000000"/>
                  </a:solidFill>
                  <a:latin typeface="Verdana" pitchFamily="34" charset="0"/>
                  <a:ea typeface="Verdana" pitchFamily="34" charset="0"/>
                  <a:sym typeface="Calibri" pitchFamily="34" charset="0"/>
                </a:rPr>
                <a:t>Braille Template</a:t>
              </a: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107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76" name="Title 1"/>
          <p:cNvSpPr/>
          <p:nvPr>
            <p:ph type="title" sz="full" idx="0"/>
          </p:nvPr>
        </p:nvSpPr>
        <p:spPr>
          <a:xfrm rot="0">
            <a:off x="638175" y="2874962"/>
            <a:ext cx="4937125" cy="1325562"/>
          </a:xfrm>
          <a:prstGeom prst="rect"/>
          <a:noFill/>
          <a:ln>
            <a:noFill/>
          </a:ln>
        </p:spPr>
        <p:txBody>
          <a:bodyPr anchor="t" bIns="0" lIns="0" rIns="0" tIns="0" vert="horz"/>
          <a:lstStyle>
            <a:lvl1pPr algn="l" eaLnBrk="1" fontAlgn="base" hangingPunct="1" indent="0" marL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34" charset="0"/>
              </a:defRPr>
            </a:lvl1pPr>
            <a:lvl2pPr algn="l" eaLnBrk="1" fontAlgn="base" hangingPunct="1" indent="0" marL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34" charset="0"/>
              </a:defRPr>
            </a:lvl2pPr>
            <a:lvl3pPr algn="l" eaLnBrk="1" fontAlgn="base" hangingPunct="1" indent="0" marL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34" charset="0"/>
              </a:defRPr>
            </a:lvl3pPr>
            <a:lvl4pPr algn="l" eaLnBrk="1" fontAlgn="base" hangingPunct="1" indent="0" marL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34" charset="0"/>
              </a:defRPr>
            </a:lvl4pPr>
            <a:lvl5pPr algn="l" eaLnBrk="1" fontAlgn="base" hangingPunct="1" indent="0" marL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  <a:defRPr b="0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34" charset="0"/>
              </a:defRPr>
            </a:lvl5pPr>
          </a:lstStyle>
          <a:p>
            <a:pPr algn="l" eaLnBrk="1" fontAlgn="base" hangingPunct="1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Tx/>
              <a:buNone/>
            </a:pPr>
            <a:r>
              <a:rPr altLang="en-US" baseline="0" b="1" sz="4800" lang="en-IN" u="none">
                <a:solidFill>
                  <a:srgbClr val="000000"/>
                </a:solidFill>
                <a:latin typeface="Arial" pitchFamily="0" charset="0"/>
                <a:ea typeface="Arial" pitchFamily="0" charset="0"/>
                <a:sym typeface="Arial" pitchFamily="0" charset="0"/>
              </a:rPr>
              <a:t>TERIMA KASIH</a:t>
            </a:r>
            <a:br/>
            <a:endParaRPr altLang="en-US" baseline="0" b="1" sz="4800" lang="en-US" u="none">
              <a:solidFill>
                <a:srgbClr val="000000"/>
              </a:solidFill>
              <a:latin typeface="Arial" pitchFamily="0" charset="0"/>
              <a:ea typeface="Arial" pitchFamily="0" charset="0"/>
              <a:sym typeface="Arial" pitchFamily="0" charset="0"/>
            </a:endParaRPr>
          </a:p>
        </p:txBody>
      </p:sp>
      <p:sp>
        <p:nvSpPr>
          <p:cNvPr id="1048677" name="Slide Number Placeholder 3"/>
          <p:cNvSpPr/>
          <p:nvPr/>
        </p:nvSpPr>
        <p:spPr>
          <a:xfrm rot="0">
            <a:off x="11363325" y="6456362"/>
            <a:ext cx="295275" cy="187325"/>
          </a:xfrm>
          <a:prstGeom prst="rect"/>
          <a:noFill/>
          <a:ln>
            <a:noFill/>
          </a:ln>
        </p:spPr>
        <p:txBody>
          <a:bodyPr anchor="ctr" bIns="0" lIns="0" rIns="0" tIns="0" vert="horz"/>
          <a:lstStyle>
            <a:lvl1pPr algn="l" fontAlgn="base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algn="l" fontAlgn="base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algn="l" fontAlgn="base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algn="l" fontAlgn="base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algn="l" fontAlgn="base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pPr algn="ctr" fontAlgn="base" indent="0" latinLnBrk="1" lvl="0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66ABCEB-ACFC-4714-9973-3DA970169C29}" type="slidenum">
              <a:rPr altLang="en-US" baseline="0" sz="900" lang="en-IN" u="none">
                <a:solidFill>
                  <a:srgbClr val="FFFFFF"/>
                </a:solidFill>
                <a:latin typeface="Arial" pitchFamily="0" charset="0"/>
                <a:sym typeface="Calibri" pitchFamily="34" charset="0"/>
              </a:rPr>
              <a:pPr algn="ctr" fontAlgn="base" indent="0" latinLnBrk="1" lvl="0" mar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13</a:t>
            </a:fld>
            <a:endParaRPr altLang="en-US" baseline="0" sz="900" lang="en-IN" u="none">
              <a:solidFill>
                <a:srgbClr val="FFFFFF"/>
              </a:solidFill>
              <a:latin typeface="Arial" pitchFamily="0" charset="0"/>
              <a:sym typeface="Calibri" pitchFamily="34" charset="0"/>
            </a:endParaRPr>
          </a:p>
        </p:txBody>
      </p:sp>
      <p:pic>
        <p:nvPicPr>
          <p:cNvPr id="2097185" name="Picture Placeholder 10"/>
          <p:cNvPicPr>
            <a:picLocks/>
          </p:cNvPicPr>
          <p:nvPr>
            <p:ph type="pic" sz="quarter" idx="4294967295"/>
          </p:nvPr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5456237" y="987425"/>
            <a:ext cx="4883150" cy="4883150"/>
          </a:xfrm>
          <a:prstGeom prst="rect"/>
          <a:noFill/>
          <a:ln>
            <a:noFill/>
          </a:ln>
        </p:spPr>
      </p:pic>
      <p:pic>
        <p:nvPicPr>
          <p:cNvPr id="2097186" name="Picture 8"/>
          <p:cNvPicPr>
            <a:picLocks/>
          </p:cNvPicPr>
          <p:nvPr/>
        </p:nvPicPr>
        <p:blipFill>
          <a:blip xmlns:r="http://schemas.openxmlformats.org/officeDocument/2006/relationships" r:embed="rId2"/>
          <a:srcRect l="12233" t="95729" r="13414" b="0"/>
          <a:stretch>
            <a:fillRect/>
          </a:stretch>
        </p:blipFill>
        <p:spPr>
          <a:xfrm rot="0">
            <a:off x="377825" y="6208712"/>
            <a:ext cx="10677525" cy="493712"/>
          </a:xfrm>
          <a:prstGeom prst="rect"/>
          <a:noFill/>
          <a:ln>
            <a:noFill/>
          </a:ln>
        </p:spPr>
      </p:pic>
    </p:spTree>
  </p:cSld>
  <p:clrMapOvr>
    <a:masterClrMapping/>
  </p:clrMapOvr>
  <p:transition spd="slow" advClick="1">
    <p:fade/>
  </p:transition>
</p:sld>
</file>

<file path=ppt/theme/theme1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3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4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5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6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7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8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9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10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11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12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13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14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15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16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17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18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19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2C567A"/>
      </a:accent1>
      <a:accent2>
        <a:srgbClr val="0072C7"/>
      </a:accent2>
      <a:accent3>
        <a:srgbClr val="FFFFFF"/>
      </a:accent3>
      <a:accent4>
        <a:srgbClr val="000000"/>
      </a:accent4>
      <a:accent5>
        <a:srgbClr val="ACB4BF"/>
      </a:accent5>
      <a:accent6>
        <a:srgbClr val="0066B2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2C567A"/>
        </a:accent1>
        <a:accent2>
          <a:srgbClr val="0072C7"/>
        </a:accent2>
        <a:accent3>
          <a:srgbClr val="FFFFFF"/>
        </a:accent3>
        <a:accent4>
          <a:srgbClr val="000000"/>
        </a:accent4>
        <a:accent5>
          <a:srgbClr val="ACB4BF"/>
        </a:accent5>
        <a:accent6>
          <a:srgbClr val="0066B2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20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FFFFFF"/>
      </a:accent3>
      <a:accent4>
        <a:srgbClr val="000000"/>
      </a:accent4>
      <a:accent5>
        <a:srgbClr val="FFD2B0"/>
      </a:accent5>
      <a:accent6>
        <a:srgbClr val="1D1D1D"/>
      </a:accent6>
      <a:hlink>
        <a:srgbClr val="0097A7"/>
      </a:hlink>
      <a:folHlink>
        <a:srgbClr val="0097A7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595959"/>
        </a:dk2>
        <a:lt2>
          <a:srgbClr val="EEEEEE"/>
        </a:lt2>
        <a:accent1>
          <a:srgbClr val="FFAB40"/>
        </a:accent1>
        <a:accent2>
          <a:srgbClr val="212121"/>
        </a:accent2>
        <a:accent3>
          <a:srgbClr val="FFFFFF"/>
        </a:accent3>
        <a:accent4>
          <a:srgbClr val="000000"/>
        </a:accent4>
        <a:accent5>
          <a:srgbClr val="FFD2B0"/>
        </a:accent5>
        <a:accent6>
          <a:srgbClr val="1D1D1D"/>
        </a:accent6>
        <a:hlink>
          <a:srgbClr val="0097A7"/>
        </a:hlink>
        <a:folHlink>
          <a:srgbClr val="0097A7"/>
        </a:folHlink>
      </a:clrScheme>
    </a:extraClrScheme>
  </a:extraClrSchemeLst>
</a:theme>
</file>

<file path=ppt/theme/theme21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FFFFFF"/>
      </a:accent3>
      <a:accent4>
        <a:srgbClr val="000000"/>
      </a:accent4>
      <a:accent5>
        <a:srgbClr val="FFD2B0"/>
      </a:accent5>
      <a:accent6>
        <a:srgbClr val="1D1D1D"/>
      </a:accent6>
      <a:hlink>
        <a:srgbClr val="0097A7"/>
      </a:hlink>
      <a:folHlink>
        <a:srgbClr val="0097A7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595959"/>
        </a:dk2>
        <a:lt2>
          <a:srgbClr val="EEEEEE"/>
        </a:lt2>
        <a:accent1>
          <a:srgbClr val="FFAB40"/>
        </a:accent1>
        <a:accent2>
          <a:srgbClr val="212121"/>
        </a:accent2>
        <a:accent3>
          <a:srgbClr val="FFFFFF"/>
        </a:accent3>
        <a:accent4>
          <a:srgbClr val="000000"/>
        </a:accent4>
        <a:accent5>
          <a:srgbClr val="FFD2B0"/>
        </a:accent5>
        <a:accent6>
          <a:srgbClr val="1D1D1D"/>
        </a:accent6>
        <a:hlink>
          <a:srgbClr val="0097A7"/>
        </a:hlink>
        <a:folHlink>
          <a:srgbClr val="0097A7"/>
        </a:folHlink>
      </a:clrScheme>
    </a:extraClrScheme>
  </a:extraClrSchemeLst>
</a:theme>
</file>

<file path=ppt/theme/theme22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FFFFFF"/>
      </a:accent3>
      <a:accent4>
        <a:srgbClr val="000000"/>
      </a:accent4>
      <a:accent5>
        <a:srgbClr val="FFD2B0"/>
      </a:accent5>
      <a:accent6>
        <a:srgbClr val="1D1D1D"/>
      </a:accent6>
      <a:hlink>
        <a:srgbClr val="0097A7"/>
      </a:hlink>
      <a:folHlink>
        <a:srgbClr val="0097A7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595959"/>
        </a:dk2>
        <a:lt2>
          <a:srgbClr val="EEEEEE"/>
        </a:lt2>
        <a:accent1>
          <a:srgbClr val="FFAB40"/>
        </a:accent1>
        <a:accent2>
          <a:srgbClr val="212121"/>
        </a:accent2>
        <a:accent3>
          <a:srgbClr val="FFFFFF"/>
        </a:accent3>
        <a:accent4>
          <a:srgbClr val="000000"/>
        </a:accent4>
        <a:accent5>
          <a:srgbClr val="FFD2B0"/>
        </a:accent5>
        <a:accent6>
          <a:srgbClr val="1D1D1D"/>
        </a:accent6>
        <a:hlink>
          <a:srgbClr val="0097A7"/>
        </a:hlink>
        <a:folHlink>
          <a:srgbClr val="0097A7"/>
        </a:folHlink>
      </a:clrScheme>
    </a:extraClrScheme>
  </a:extraClrSchemeLst>
</a:theme>
</file>

<file path=ppt/theme/theme23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FBEEC9"/>
      </a:dk2>
      <a:lt2>
        <a:srgbClr val="4E3B30"/>
      </a:lt2>
      <a:accent1>
        <a:srgbClr val="F0A22E"/>
      </a:accent1>
      <a:accent2>
        <a:srgbClr val="A5644E"/>
      </a:accent2>
      <a:accent3>
        <a:srgbClr val="FFFFFF"/>
      </a:accent3>
      <a:accent4>
        <a:srgbClr val="000000"/>
      </a:accent4>
      <a:accent5>
        <a:srgbClr val="F6CEAC"/>
      </a:accent5>
      <a:accent6>
        <a:srgbClr val="945945"/>
      </a:accent6>
      <a:hlink>
        <a:srgbClr val="AD1F1F"/>
      </a:hlink>
      <a:folHlink>
        <a:srgbClr val="FFC42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FBEEC9"/>
        </a:dk2>
        <a:lt2>
          <a:srgbClr val="4E3B30"/>
        </a:lt2>
        <a:accent1>
          <a:srgbClr val="F0A22E"/>
        </a:accent1>
        <a:accent2>
          <a:srgbClr val="A5644E"/>
        </a:accent2>
        <a:accent3>
          <a:srgbClr val="FFFFFF"/>
        </a:accent3>
        <a:accent4>
          <a:srgbClr val="000000"/>
        </a:accent4>
        <a:accent5>
          <a:srgbClr val="F6CEAC"/>
        </a:accent5>
        <a:accent6>
          <a:srgbClr val="945945"/>
        </a:accent6>
        <a:hlink>
          <a:srgbClr val="AD1F1F"/>
        </a:hlink>
        <a:folHlink>
          <a:srgbClr val="FFC42F"/>
        </a:folHlink>
      </a:clrScheme>
    </a:extraClrScheme>
  </a:extraClrSchemeLst>
</a:theme>
</file>

<file path=ppt/theme/theme24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5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ScaleCrop>0</ScaleCrop>
  <LinksUpToDate>0</LinksUpToDat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Meningkatkan Dukungan Caleg Penyandang Disabilitas Dalam Pemilu Legislatif 2019</dc:title>
  <dc:creator>Zaid</dc:creator>
  <cp:lastModifiedBy>m afifuddin</cp:lastModifiedBy>
  <dcterms:created xsi:type="dcterms:W3CDTF">2018-07-31T20:38:02Z</dcterms:created>
  <dcterms:modified xsi:type="dcterms:W3CDTF">2020-10-22T00:11:03Z</dcterms:modified>
</cp:coreProperties>
</file>